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IBM Plex Sans"/>
      <p:regular r:id="rId62"/>
      <p:bold r:id="rId63"/>
      <p:italic r:id="rId64"/>
      <p:boldItalic r:id="rId65"/>
    </p:embeddedFont>
    <p:embeddedFont>
      <p:font typeface="Arimo"/>
      <p:regular r:id="rId66"/>
      <p:bold r:id="rId67"/>
      <p:italic r:id="rId68"/>
      <p:boldItalic r:id="rId69"/>
    </p:embeddedFont>
    <p:embeddedFont>
      <p:font typeface="Inter"/>
      <p:regular r:id="rId70"/>
      <p:bold r:id="rId71"/>
      <p:italic r:id="rId72"/>
      <p:boldItalic r:id="rId73"/>
    </p:embeddedFont>
    <p:embeddedFont>
      <p:font typeface="Anaheim"/>
      <p:regular r:id="rId74"/>
      <p:bold r:id="rId75"/>
    </p:embeddedFont>
    <p:embeddedFont>
      <p:font typeface="Archivo Medium"/>
      <p:regular r:id="rId76"/>
      <p:bold r:id="rId77"/>
      <p:italic r:id="rId78"/>
      <p:boldItalic r:id="rId79"/>
    </p:embeddedFont>
    <p:embeddedFont>
      <p:font typeface="IBM Plex Sans Medium"/>
      <p:regular r:id="rId80"/>
      <p:bold r:id="rId81"/>
      <p:italic r:id="rId82"/>
      <p:boldItalic r:id="rId83"/>
    </p:embeddedFont>
    <p:embeddedFont>
      <p:font typeface="Archiv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D7E68B-7492-4D6A-9E86-37F85CA3B224}">
  <a:tblStyle styleId="{B1D7E68B-7492-4D6A-9E86-37F85CA3B2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AE14E9-34AF-4A56-91EA-792DAC664CAE}"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chivo-regular.fntdata"/><Relationship Id="rId83" Type="http://schemas.openxmlformats.org/officeDocument/2006/relationships/font" Target="fonts/IBMPlexSansMedium-boldItalic.fntdata"/><Relationship Id="rId42" Type="http://schemas.openxmlformats.org/officeDocument/2006/relationships/slide" Target="slides/slide36.xml"/><Relationship Id="rId86" Type="http://schemas.openxmlformats.org/officeDocument/2006/relationships/font" Target="fonts/Archivo-italic.fntdata"/><Relationship Id="rId41" Type="http://schemas.openxmlformats.org/officeDocument/2006/relationships/slide" Target="slides/slide35.xml"/><Relationship Id="rId85" Type="http://schemas.openxmlformats.org/officeDocument/2006/relationships/font" Target="fonts/Archivo-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Archivo-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IBMPlexSansMedium-regular.fntdata"/><Relationship Id="rId82" Type="http://schemas.openxmlformats.org/officeDocument/2006/relationships/font" Target="fonts/IBMPlexSansMedium-italic.fntdata"/><Relationship Id="rId81" Type="http://schemas.openxmlformats.org/officeDocument/2006/relationships/font" Target="fonts/IBMPlexSa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ter-boldItalic.fntdata"/><Relationship Id="rId72" Type="http://schemas.openxmlformats.org/officeDocument/2006/relationships/font" Target="fonts/Inter-italic.fntdata"/><Relationship Id="rId31" Type="http://schemas.openxmlformats.org/officeDocument/2006/relationships/slide" Target="slides/slide25.xml"/><Relationship Id="rId75" Type="http://schemas.openxmlformats.org/officeDocument/2006/relationships/font" Target="fonts/Anaheim-bold.fntdata"/><Relationship Id="rId30" Type="http://schemas.openxmlformats.org/officeDocument/2006/relationships/slide" Target="slides/slide24.xml"/><Relationship Id="rId74" Type="http://schemas.openxmlformats.org/officeDocument/2006/relationships/font" Target="fonts/Anaheim-regular.fntdata"/><Relationship Id="rId33" Type="http://schemas.openxmlformats.org/officeDocument/2006/relationships/slide" Target="slides/slide27.xml"/><Relationship Id="rId77" Type="http://schemas.openxmlformats.org/officeDocument/2006/relationships/font" Target="fonts/ArchivoMedium-bold.fntdata"/><Relationship Id="rId32" Type="http://schemas.openxmlformats.org/officeDocument/2006/relationships/slide" Target="slides/slide26.xml"/><Relationship Id="rId76" Type="http://schemas.openxmlformats.org/officeDocument/2006/relationships/font" Target="fonts/ArchivoMedium-regular.fntdata"/><Relationship Id="rId35" Type="http://schemas.openxmlformats.org/officeDocument/2006/relationships/slide" Target="slides/slide29.xml"/><Relationship Id="rId79" Type="http://schemas.openxmlformats.org/officeDocument/2006/relationships/font" Target="fonts/ArchivoMedium-boldItalic.fntdata"/><Relationship Id="rId34" Type="http://schemas.openxmlformats.org/officeDocument/2006/relationships/slide" Target="slides/slide28.xml"/><Relationship Id="rId78" Type="http://schemas.openxmlformats.org/officeDocument/2006/relationships/font" Target="fonts/ArchivoMedium-italic.fntdata"/><Relationship Id="rId71" Type="http://schemas.openxmlformats.org/officeDocument/2006/relationships/font" Target="fonts/Inter-bold.fntdata"/><Relationship Id="rId70" Type="http://schemas.openxmlformats.org/officeDocument/2006/relationships/font" Target="fonts/Inter-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Sans-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IBMPlexSans-italic.fntdata"/><Relationship Id="rId63" Type="http://schemas.openxmlformats.org/officeDocument/2006/relationships/font" Target="fonts/IBMPlexSans-bold.fntdata"/><Relationship Id="rId22" Type="http://schemas.openxmlformats.org/officeDocument/2006/relationships/slide" Target="slides/slide16.xml"/><Relationship Id="rId66" Type="http://schemas.openxmlformats.org/officeDocument/2006/relationships/font" Target="fonts/Arimo-regular.fntdata"/><Relationship Id="rId21" Type="http://schemas.openxmlformats.org/officeDocument/2006/relationships/slide" Target="slides/slide15.xml"/><Relationship Id="rId65" Type="http://schemas.openxmlformats.org/officeDocument/2006/relationships/font" Target="fonts/IBMPlexSans-boldItalic.fntdata"/><Relationship Id="rId24" Type="http://schemas.openxmlformats.org/officeDocument/2006/relationships/slide" Target="slides/slide18.xml"/><Relationship Id="rId68" Type="http://schemas.openxmlformats.org/officeDocument/2006/relationships/font" Target="fonts/Arimo-italic.fntdata"/><Relationship Id="rId23" Type="http://schemas.openxmlformats.org/officeDocument/2006/relationships/slide" Target="slides/slide17.xml"/><Relationship Id="rId67" Type="http://schemas.openxmlformats.org/officeDocument/2006/relationships/font" Target="fonts/Arim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im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e71a4a86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1e71a4a86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1e71a4a86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1e71a4a86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1e71a4a86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1e71a4a86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e71a4a866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e71a4a866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e71a4a86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e71a4a86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e71a4a866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e71a4a866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e71a4a86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e71a4a86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982d0641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2982d0641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2982d0641f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2982d0641f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2c8d96e647c_0_4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2c8d96e647c_0_4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c8d96e647c_0_4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2c8d96e647c_0_4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2c8d96e647c_0_5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2c8d96e647c_0_5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c8d96e647c_0_5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2c8d96e647c_0_5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2c8d96e647c_0_5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2c8d96e647c_0_5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2c8d96e647c_0_5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2c8d96e647c_0_5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c8d96e647c_0_5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c8d96e647c_0_5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6" name="Shape 3566"/>
        <p:cNvGrpSpPr/>
        <p:nvPr/>
      </p:nvGrpSpPr>
      <p:grpSpPr>
        <a:xfrm>
          <a:off x="0" y="0"/>
          <a:ext cx="0" cy="0"/>
          <a:chOff x="0" y="0"/>
          <a:chExt cx="0" cy="0"/>
        </a:xfrm>
      </p:grpSpPr>
      <p:sp>
        <p:nvSpPr>
          <p:cNvPr id="3567" name="Google Shape;3567;g2c8d96e647c_0_6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8" name="Google Shape;3568;g2c8d96e647c_0_6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g2c8d96e647c_0_6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3" name="Google Shape;3603;g2c8d96e647c_0_6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4" name="Shape 3834"/>
        <p:cNvGrpSpPr/>
        <p:nvPr/>
      </p:nvGrpSpPr>
      <p:grpSpPr>
        <a:xfrm>
          <a:off x="0" y="0"/>
          <a:ext cx="0" cy="0"/>
          <a:chOff x="0" y="0"/>
          <a:chExt cx="0" cy="0"/>
        </a:xfrm>
      </p:grpSpPr>
      <p:sp>
        <p:nvSpPr>
          <p:cNvPr id="3835" name="Google Shape;3835;g2c8d96e647c_0_6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6" name="Google Shape;3836;g2c8d96e647c_0_6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2c8d96e647c_0_6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5" name="Google Shape;3995;g2c8d96e647c_0_6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5" name="Shape 4305"/>
        <p:cNvGrpSpPr/>
        <p:nvPr/>
      </p:nvGrpSpPr>
      <p:grpSpPr>
        <a:xfrm>
          <a:off x="0" y="0"/>
          <a:ext cx="0" cy="0"/>
          <a:chOff x="0" y="0"/>
          <a:chExt cx="0" cy="0"/>
        </a:xfrm>
      </p:grpSpPr>
      <p:sp>
        <p:nvSpPr>
          <p:cNvPr id="4306" name="Google Shape;4306;g2c8d96e647c_0_6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7" name="Google Shape;4307;g2c8d96e647c_0_6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9" name="Shape 4599"/>
        <p:cNvGrpSpPr/>
        <p:nvPr/>
      </p:nvGrpSpPr>
      <p:grpSpPr>
        <a:xfrm>
          <a:off x="0" y="0"/>
          <a:ext cx="0" cy="0"/>
          <a:chOff x="0" y="0"/>
          <a:chExt cx="0" cy="0"/>
        </a:xfrm>
      </p:grpSpPr>
      <p:sp>
        <p:nvSpPr>
          <p:cNvPr id="4600" name="Google Shape;4600;g2c8d96e647c_0_7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1" name="Google Shape;4601;g2c8d96e647c_0_7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2c8d96e647c_0_7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2c8d96e647c_0_7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5" name="Shape 5375"/>
        <p:cNvGrpSpPr/>
        <p:nvPr/>
      </p:nvGrpSpPr>
      <p:grpSpPr>
        <a:xfrm>
          <a:off x="0" y="0"/>
          <a:ext cx="0" cy="0"/>
          <a:chOff x="0" y="0"/>
          <a:chExt cx="0" cy="0"/>
        </a:xfrm>
      </p:grpSpPr>
      <p:sp>
        <p:nvSpPr>
          <p:cNvPr id="5376" name="Google Shape;5376;g2c8d96e647c_0_7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7" name="Google Shape;5377;g2c8d96e647c_0_7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5" name="Shape 5715"/>
        <p:cNvGrpSpPr/>
        <p:nvPr/>
      </p:nvGrpSpPr>
      <p:grpSpPr>
        <a:xfrm>
          <a:off x="0" y="0"/>
          <a:ext cx="0" cy="0"/>
          <a:chOff x="0" y="0"/>
          <a:chExt cx="0" cy="0"/>
        </a:xfrm>
      </p:grpSpPr>
      <p:sp>
        <p:nvSpPr>
          <p:cNvPr id="5716" name="Google Shape;5716;g2c8d96e647c_0_8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7" name="Google Shape;5717;g2c8d96e647c_0_8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3" name="Shape 5903"/>
        <p:cNvGrpSpPr/>
        <p:nvPr/>
      </p:nvGrpSpPr>
      <p:grpSpPr>
        <a:xfrm>
          <a:off x="0" y="0"/>
          <a:ext cx="0" cy="0"/>
          <a:chOff x="0" y="0"/>
          <a:chExt cx="0" cy="0"/>
        </a:xfrm>
      </p:grpSpPr>
      <p:sp>
        <p:nvSpPr>
          <p:cNvPr id="5904" name="Google Shape;5904;g2c8d96e647c_0_8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5" name="Google Shape;5905;g2c8d96e647c_0_8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9" name="Shape 6149"/>
        <p:cNvGrpSpPr/>
        <p:nvPr/>
      </p:nvGrpSpPr>
      <p:grpSpPr>
        <a:xfrm>
          <a:off x="0" y="0"/>
          <a:ext cx="0" cy="0"/>
          <a:chOff x="0" y="0"/>
          <a:chExt cx="0" cy="0"/>
        </a:xfrm>
      </p:grpSpPr>
      <p:sp>
        <p:nvSpPr>
          <p:cNvPr id="6150" name="Google Shape;6150;g2c8d96e647c_0_9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1" name="Google Shape;6151;g2c8d96e647c_0_9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69950" y="681264"/>
            <a:ext cx="3884400" cy="2493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chemeClr val="hlink"/>
              </a:buClr>
              <a:buSzPts val="5200"/>
              <a:buNone/>
              <a:defRPr sz="5200">
                <a:solidFill>
                  <a:schemeClr val="hlink"/>
                </a:solidFill>
              </a:defRPr>
            </a:lvl2pPr>
            <a:lvl3pPr lvl="2" algn="ctr">
              <a:spcBef>
                <a:spcPts val="0"/>
              </a:spcBef>
              <a:spcAft>
                <a:spcPts val="0"/>
              </a:spcAft>
              <a:buClr>
                <a:schemeClr val="hlink"/>
              </a:buClr>
              <a:buSzPts val="5200"/>
              <a:buNone/>
              <a:defRPr sz="5200">
                <a:solidFill>
                  <a:schemeClr val="hlink"/>
                </a:solidFill>
              </a:defRPr>
            </a:lvl3pPr>
            <a:lvl4pPr lvl="3" algn="ctr">
              <a:spcBef>
                <a:spcPts val="0"/>
              </a:spcBef>
              <a:spcAft>
                <a:spcPts val="0"/>
              </a:spcAft>
              <a:buClr>
                <a:schemeClr val="hlink"/>
              </a:buClr>
              <a:buSzPts val="5200"/>
              <a:buNone/>
              <a:defRPr sz="5200">
                <a:solidFill>
                  <a:schemeClr val="hlink"/>
                </a:solidFill>
              </a:defRPr>
            </a:lvl4pPr>
            <a:lvl5pPr lvl="4" algn="ctr">
              <a:spcBef>
                <a:spcPts val="0"/>
              </a:spcBef>
              <a:spcAft>
                <a:spcPts val="0"/>
              </a:spcAft>
              <a:buClr>
                <a:schemeClr val="hlink"/>
              </a:buClr>
              <a:buSzPts val="5200"/>
              <a:buNone/>
              <a:defRPr sz="5200">
                <a:solidFill>
                  <a:schemeClr val="hlink"/>
                </a:solidFill>
              </a:defRPr>
            </a:lvl5pPr>
            <a:lvl6pPr lvl="5" algn="ctr">
              <a:spcBef>
                <a:spcPts val="0"/>
              </a:spcBef>
              <a:spcAft>
                <a:spcPts val="0"/>
              </a:spcAft>
              <a:buClr>
                <a:schemeClr val="hlink"/>
              </a:buClr>
              <a:buSzPts val="5200"/>
              <a:buNone/>
              <a:defRPr sz="5200">
                <a:solidFill>
                  <a:schemeClr val="hlink"/>
                </a:solidFill>
              </a:defRPr>
            </a:lvl6pPr>
            <a:lvl7pPr lvl="6" algn="ctr">
              <a:spcBef>
                <a:spcPts val="0"/>
              </a:spcBef>
              <a:spcAft>
                <a:spcPts val="0"/>
              </a:spcAft>
              <a:buClr>
                <a:schemeClr val="hlink"/>
              </a:buClr>
              <a:buSzPts val="5200"/>
              <a:buNone/>
              <a:defRPr sz="5200">
                <a:solidFill>
                  <a:schemeClr val="hlink"/>
                </a:solidFill>
              </a:defRPr>
            </a:lvl7pPr>
            <a:lvl8pPr lvl="7" algn="ctr">
              <a:spcBef>
                <a:spcPts val="0"/>
              </a:spcBef>
              <a:spcAft>
                <a:spcPts val="0"/>
              </a:spcAft>
              <a:buClr>
                <a:schemeClr val="hlink"/>
              </a:buClr>
              <a:buSzPts val="5200"/>
              <a:buNone/>
              <a:defRPr sz="5200">
                <a:solidFill>
                  <a:schemeClr val="hlink"/>
                </a:solidFill>
              </a:defRPr>
            </a:lvl8pPr>
            <a:lvl9pPr lvl="8" algn="ctr">
              <a:spcBef>
                <a:spcPts val="0"/>
              </a:spcBef>
              <a:spcAft>
                <a:spcPts val="0"/>
              </a:spcAft>
              <a:buClr>
                <a:schemeClr val="hlink"/>
              </a:buClr>
              <a:buSzPts val="5200"/>
              <a:buNone/>
              <a:defRPr sz="5200">
                <a:solidFill>
                  <a:schemeClr val="hlink"/>
                </a:solidFill>
              </a:defRPr>
            </a:lvl9pPr>
          </a:lstStyle>
          <a:p/>
        </p:txBody>
      </p:sp>
      <p:sp>
        <p:nvSpPr>
          <p:cNvPr id="10" name="Google Shape;10;p2"/>
          <p:cNvSpPr txBox="1"/>
          <p:nvPr>
            <p:ph idx="1" type="subTitle"/>
          </p:nvPr>
        </p:nvSpPr>
        <p:spPr>
          <a:xfrm>
            <a:off x="5238550" y="3672703"/>
            <a:ext cx="2347200" cy="714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flipH="1" rot="1081970">
            <a:off x="-76325" y="-234353"/>
            <a:ext cx="1221958" cy="2084859"/>
            <a:chOff x="971119" y="3290570"/>
            <a:chExt cx="612189" cy="1044510"/>
          </a:xfrm>
        </p:grpSpPr>
        <p:sp>
          <p:nvSpPr>
            <p:cNvPr id="12" name="Google Shape;12;p2"/>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 name="Google Shape;13;p2"/>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4" name="Google Shape;14;p2"/>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 name="Google Shape;15;p2"/>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 name="Google Shape;16;p2"/>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 name="Google Shape;17;p2"/>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8" name="Google Shape;18;p2"/>
            <p:cNvGrpSpPr/>
            <p:nvPr/>
          </p:nvGrpSpPr>
          <p:grpSpPr>
            <a:xfrm>
              <a:off x="971119" y="3290570"/>
              <a:ext cx="612189" cy="657478"/>
              <a:chOff x="971119" y="3290570"/>
              <a:chExt cx="612189" cy="657478"/>
            </a:xfrm>
          </p:grpSpPr>
          <p:sp>
            <p:nvSpPr>
              <p:cNvPr id="19" name="Google Shape;19;p2"/>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20" name="Google Shape;20;p2"/>
              <p:cNvGrpSpPr/>
              <p:nvPr/>
            </p:nvGrpSpPr>
            <p:grpSpPr>
              <a:xfrm>
                <a:off x="1018666" y="3335654"/>
                <a:ext cx="564642" cy="564642"/>
                <a:chOff x="1018666" y="3335654"/>
                <a:chExt cx="564642" cy="564642"/>
              </a:xfrm>
            </p:grpSpPr>
            <p:sp>
              <p:nvSpPr>
                <p:cNvPr id="21" name="Google Shape;21;p2"/>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22" name="Google Shape;22;p2"/>
                <p:cNvGrpSpPr/>
                <p:nvPr/>
              </p:nvGrpSpPr>
              <p:grpSpPr>
                <a:xfrm>
                  <a:off x="1018954" y="3336099"/>
                  <a:ext cx="555718" cy="499427"/>
                  <a:chOff x="1018954" y="3336099"/>
                  <a:chExt cx="555718" cy="499427"/>
                </a:xfrm>
              </p:grpSpPr>
              <p:sp>
                <p:nvSpPr>
                  <p:cNvPr id="23" name="Google Shape;23;p2"/>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4" name="Google Shape;24;p2"/>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5" name="Google Shape;25;p2"/>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6" name="Google Shape;26;p2"/>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7" name="Google Shape;27;p2"/>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8" name="Google Shape;28;p2"/>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sp>
            <p:nvSpPr>
              <p:cNvPr id="29" name="Google Shape;29;p2"/>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nvGrpSpPr>
          <p:cNvPr id="30" name="Google Shape;30;p2"/>
          <p:cNvGrpSpPr/>
          <p:nvPr/>
        </p:nvGrpSpPr>
        <p:grpSpPr>
          <a:xfrm>
            <a:off x="350446" y="411032"/>
            <a:ext cx="4119494" cy="4667121"/>
            <a:chOff x="350446" y="411032"/>
            <a:chExt cx="4119494" cy="4667121"/>
          </a:xfrm>
        </p:grpSpPr>
        <p:sp>
          <p:nvSpPr>
            <p:cNvPr id="31" name="Google Shape;31;p2"/>
            <p:cNvSpPr/>
            <p:nvPr/>
          </p:nvSpPr>
          <p:spPr>
            <a:xfrm>
              <a:off x="350446" y="4821246"/>
              <a:ext cx="217303" cy="256907"/>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32" name="Google Shape;32;p2"/>
            <p:cNvSpPr/>
            <p:nvPr/>
          </p:nvSpPr>
          <p:spPr>
            <a:xfrm>
              <a:off x="4252727" y="4110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sp>
        <p:nvSpPr>
          <p:cNvPr id="238" name="Google Shape;238;p11"/>
          <p:cNvSpPr txBox="1"/>
          <p:nvPr>
            <p:ph hasCustomPrompt="1" type="title"/>
          </p:nvPr>
        </p:nvSpPr>
        <p:spPr>
          <a:xfrm>
            <a:off x="1734775" y="1703000"/>
            <a:ext cx="5674500" cy="1108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39" name="Google Shape;239;p11"/>
          <p:cNvSpPr txBox="1"/>
          <p:nvPr>
            <p:ph idx="1" type="subTitle"/>
          </p:nvPr>
        </p:nvSpPr>
        <p:spPr>
          <a:xfrm>
            <a:off x="1734775" y="2821257"/>
            <a:ext cx="56745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40" name="Google Shape;240;p11"/>
          <p:cNvGrpSpPr/>
          <p:nvPr/>
        </p:nvGrpSpPr>
        <p:grpSpPr>
          <a:xfrm>
            <a:off x="342715" y="250582"/>
            <a:ext cx="8568025" cy="4748565"/>
            <a:chOff x="342715" y="250582"/>
            <a:chExt cx="8568025" cy="4748565"/>
          </a:xfrm>
        </p:grpSpPr>
        <p:sp>
          <p:nvSpPr>
            <p:cNvPr id="241" name="Google Shape;241;p11"/>
            <p:cNvSpPr/>
            <p:nvPr/>
          </p:nvSpPr>
          <p:spPr>
            <a:xfrm>
              <a:off x="342715" y="14787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 name="Google Shape;242;p11"/>
            <p:cNvSpPr/>
            <p:nvPr/>
          </p:nvSpPr>
          <p:spPr>
            <a:xfrm>
              <a:off x="1741115" y="2505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 name="Google Shape;243;p11"/>
            <p:cNvSpPr/>
            <p:nvPr/>
          </p:nvSpPr>
          <p:spPr>
            <a:xfrm>
              <a:off x="5310065" y="47422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 name="Google Shape;244;p11"/>
            <p:cNvSpPr/>
            <p:nvPr/>
          </p:nvSpPr>
          <p:spPr>
            <a:xfrm>
              <a:off x="2918540" y="44852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 name="Google Shape;245;p11"/>
            <p:cNvSpPr/>
            <p:nvPr/>
          </p:nvSpPr>
          <p:spPr>
            <a:xfrm>
              <a:off x="8693527" y="27730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6" name="Google Shape;246;p11"/>
          <p:cNvGrpSpPr/>
          <p:nvPr/>
        </p:nvGrpSpPr>
        <p:grpSpPr>
          <a:xfrm>
            <a:off x="3486496" y="317554"/>
            <a:ext cx="6513821" cy="5715385"/>
            <a:chOff x="3486496" y="317554"/>
            <a:chExt cx="6513821" cy="5715385"/>
          </a:xfrm>
        </p:grpSpPr>
        <p:grpSp>
          <p:nvGrpSpPr>
            <p:cNvPr id="247" name="Google Shape;247;p11"/>
            <p:cNvGrpSpPr/>
            <p:nvPr/>
          </p:nvGrpSpPr>
          <p:grpSpPr>
            <a:xfrm rot="-590038">
              <a:off x="3623905" y="4171172"/>
              <a:ext cx="1548761" cy="1742308"/>
              <a:chOff x="9893871" y="3618738"/>
              <a:chExt cx="738878" cy="831215"/>
            </a:xfrm>
          </p:grpSpPr>
          <p:sp>
            <p:nvSpPr>
              <p:cNvPr id="248" name="Google Shape;248;p11"/>
              <p:cNvSpPr/>
              <p:nvPr/>
            </p:nvSpPr>
            <p:spPr>
              <a:xfrm>
                <a:off x="9893871" y="3618738"/>
                <a:ext cx="554735" cy="831215"/>
              </a:xfrm>
              <a:custGeom>
                <a:rect b="b" l="l" r="r" t="t"/>
                <a:pathLst>
                  <a:path extrusionOk="0" h="831215" w="554735">
                    <a:moveTo>
                      <a:pt x="554736" y="831215"/>
                    </a:moveTo>
                    <a:lnTo>
                      <a:pt x="134810" y="831215"/>
                    </a:lnTo>
                    <a:lnTo>
                      <a:pt x="0" y="0"/>
                    </a:lnTo>
                    <a:lnTo>
                      <a:pt x="41998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 name="Google Shape;249;p11"/>
              <p:cNvSpPr/>
              <p:nvPr/>
            </p:nvSpPr>
            <p:spPr>
              <a:xfrm>
                <a:off x="9930638" y="3641216"/>
                <a:ext cx="254825" cy="786320"/>
              </a:xfrm>
              <a:custGeom>
                <a:rect b="b" l="l" r="r" t="t"/>
                <a:pathLst>
                  <a:path extrusionOk="0" h="786320" w="254825">
                    <a:moveTo>
                      <a:pt x="254826" y="786321"/>
                    </a:moveTo>
                    <a:lnTo>
                      <a:pt x="127508" y="786321"/>
                    </a:lnTo>
                    <a:lnTo>
                      <a:pt x="0" y="0"/>
                    </a:lnTo>
                    <a:lnTo>
                      <a:pt x="127318"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 name="Google Shape;250;p11"/>
              <p:cNvSpPr/>
              <p:nvPr/>
            </p:nvSpPr>
            <p:spPr>
              <a:xfrm>
                <a:off x="10054335" y="3618738"/>
                <a:ext cx="578414" cy="831215"/>
              </a:xfrm>
              <a:custGeom>
                <a:rect b="b" l="l" r="r" t="t"/>
                <a:pathLst>
                  <a:path extrusionOk="0" h="831215" w="578414">
                    <a:moveTo>
                      <a:pt x="559880" y="831215"/>
                    </a:moveTo>
                    <a:lnTo>
                      <a:pt x="134747" y="831215"/>
                    </a:lnTo>
                    <a:lnTo>
                      <a:pt x="0" y="0"/>
                    </a:lnTo>
                    <a:lnTo>
                      <a:pt x="431356" y="0"/>
                    </a:lnTo>
                    <a:cubicBezTo>
                      <a:pt x="440309" y="0"/>
                      <a:pt x="447993" y="6477"/>
                      <a:pt x="449390" y="15367"/>
                    </a:cubicBezTo>
                    <a:lnTo>
                      <a:pt x="578168" y="809752"/>
                    </a:lnTo>
                    <a:cubicBezTo>
                      <a:pt x="580009" y="820991"/>
                      <a:pt x="571309" y="831215"/>
                      <a:pt x="559880" y="83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 name="Google Shape;251;p11"/>
              <p:cNvSpPr/>
              <p:nvPr/>
            </p:nvSpPr>
            <p:spPr>
              <a:xfrm>
                <a:off x="10123360" y="3940111"/>
                <a:ext cx="460565" cy="188531"/>
              </a:xfrm>
              <a:custGeom>
                <a:rect b="b" l="l" r="r" t="t"/>
                <a:pathLst>
                  <a:path extrusionOk="0" h="188531" w="460565">
                    <a:moveTo>
                      <a:pt x="460566" y="188532"/>
                    </a:moveTo>
                    <a:lnTo>
                      <a:pt x="30544" y="188532"/>
                    </a:lnTo>
                    <a:lnTo>
                      <a:pt x="0" y="0"/>
                    </a:lnTo>
                    <a:lnTo>
                      <a:pt x="4299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52" name="Google Shape;252;p11"/>
              <p:cNvGrpSpPr/>
              <p:nvPr/>
            </p:nvGrpSpPr>
            <p:grpSpPr>
              <a:xfrm>
                <a:off x="10078148" y="3661600"/>
                <a:ext cx="550926" cy="745553"/>
                <a:chOff x="10078148" y="3661600"/>
                <a:chExt cx="550926" cy="745553"/>
              </a:xfrm>
            </p:grpSpPr>
            <p:grpSp>
              <p:nvGrpSpPr>
                <p:cNvPr id="253" name="Google Shape;253;p11"/>
                <p:cNvGrpSpPr/>
                <p:nvPr/>
              </p:nvGrpSpPr>
              <p:grpSpPr>
                <a:xfrm>
                  <a:off x="10078148" y="3661600"/>
                  <a:ext cx="435228" cy="31940"/>
                  <a:chOff x="10078148" y="3661600"/>
                  <a:chExt cx="435228" cy="31940"/>
                </a:xfrm>
              </p:grpSpPr>
              <p:sp>
                <p:nvSpPr>
                  <p:cNvPr id="254" name="Google Shape;254;p11"/>
                  <p:cNvSpPr/>
                  <p:nvPr/>
                </p:nvSpPr>
                <p:spPr>
                  <a:xfrm>
                    <a:off x="10078148" y="3661600"/>
                    <a:ext cx="431482" cy="8890"/>
                  </a:xfrm>
                  <a:custGeom>
                    <a:rect b="b" l="l" r="r" t="t"/>
                    <a:pathLst>
                      <a:path extrusionOk="0" h="8890" w="431482">
                        <a:moveTo>
                          <a:pt x="431483" y="8890"/>
                        </a:moveTo>
                        <a:lnTo>
                          <a:pt x="1460" y="8890"/>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 name="Google Shape;255;p11"/>
                  <p:cNvSpPr/>
                  <p:nvPr/>
                </p:nvSpPr>
                <p:spPr>
                  <a:xfrm>
                    <a:off x="10081894" y="3684587"/>
                    <a:ext cx="431482" cy="8953"/>
                  </a:xfrm>
                  <a:custGeom>
                    <a:rect b="b" l="l" r="r" t="t"/>
                    <a:pathLst>
                      <a:path extrusionOk="0" h="8953" w="431482">
                        <a:moveTo>
                          <a:pt x="431483" y="8953"/>
                        </a:moveTo>
                        <a:lnTo>
                          <a:pt x="1461" y="8953"/>
                        </a:lnTo>
                        <a:lnTo>
                          <a:pt x="0" y="0"/>
                        </a:lnTo>
                        <a:lnTo>
                          <a:pt x="43002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56" name="Google Shape;256;p11"/>
                <p:cNvGrpSpPr/>
                <p:nvPr/>
              </p:nvGrpSpPr>
              <p:grpSpPr>
                <a:xfrm>
                  <a:off x="10193908" y="4375213"/>
                  <a:ext cx="435166" cy="31940"/>
                  <a:chOff x="10193908" y="4375213"/>
                  <a:chExt cx="435166" cy="31940"/>
                </a:xfrm>
              </p:grpSpPr>
              <p:sp>
                <p:nvSpPr>
                  <p:cNvPr id="257" name="Google Shape;257;p11"/>
                  <p:cNvSpPr/>
                  <p:nvPr/>
                </p:nvSpPr>
                <p:spPr>
                  <a:xfrm>
                    <a:off x="10193908" y="4375213"/>
                    <a:ext cx="431419" cy="8953"/>
                  </a:xfrm>
                  <a:custGeom>
                    <a:rect b="b" l="l" r="r" t="t"/>
                    <a:pathLst>
                      <a:path extrusionOk="0" h="8953" w="431419">
                        <a:moveTo>
                          <a:pt x="431419" y="8953"/>
                        </a:moveTo>
                        <a:lnTo>
                          <a:pt x="1398" y="8953"/>
                        </a:lnTo>
                        <a:lnTo>
                          <a:pt x="0" y="0"/>
                        </a:lnTo>
                        <a:lnTo>
                          <a:pt x="42995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 name="Google Shape;258;p11"/>
                  <p:cNvSpPr/>
                  <p:nvPr/>
                </p:nvSpPr>
                <p:spPr>
                  <a:xfrm>
                    <a:off x="10197592" y="4398200"/>
                    <a:ext cx="431482" cy="8953"/>
                  </a:xfrm>
                  <a:custGeom>
                    <a:rect b="b" l="l" r="r" t="t"/>
                    <a:pathLst>
                      <a:path extrusionOk="0" h="8953" w="431482">
                        <a:moveTo>
                          <a:pt x="431482" y="8953"/>
                        </a:moveTo>
                        <a:lnTo>
                          <a:pt x="1460" y="8953"/>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259" name="Google Shape;259;p11"/>
              <p:cNvSpPr/>
              <p:nvPr/>
            </p:nvSpPr>
            <p:spPr>
              <a:xfrm>
                <a:off x="10054335" y="3618738"/>
                <a:ext cx="151638" cy="831215"/>
              </a:xfrm>
              <a:custGeom>
                <a:rect b="b" l="l" r="r" t="t"/>
                <a:pathLst>
                  <a:path extrusionOk="0" h="831215" w="151638">
                    <a:moveTo>
                      <a:pt x="151638" y="831215"/>
                    </a:moveTo>
                    <a:lnTo>
                      <a:pt x="134747"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 name="Google Shape;260;p11"/>
              <p:cNvSpPr/>
              <p:nvPr/>
            </p:nvSpPr>
            <p:spPr>
              <a:xfrm>
                <a:off x="9893871" y="3618738"/>
                <a:ext cx="151701" cy="831215"/>
              </a:xfrm>
              <a:custGeom>
                <a:rect b="b" l="l" r="r" t="t"/>
                <a:pathLst>
                  <a:path extrusionOk="0" h="831215" w="151701">
                    <a:moveTo>
                      <a:pt x="151702" y="831215"/>
                    </a:moveTo>
                    <a:lnTo>
                      <a:pt x="134810"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61" name="Google Shape;261;p11"/>
              <p:cNvGrpSpPr/>
              <p:nvPr/>
            </p:nvGrpSpPr>
            <p:grpSpPr>
              <a:xfrm>
                <a:off x="9944607" y="3641216"/>
                <a:ext cx="226886" cy="786320"/>
                <a:chOff x="9944607" y="3641216"/>
                <a:chExt cx="226886" cy="786320"/>
              </a:xfrm>
            </p:grpSpPr>
            <p:sp>
              <p:nvSpPr>
                <p:cNvPr id="262" name="Google Shape;262;p11"/>
                <p:cNvSpPr/>
                <p:nvPr/>
              </p:nvSpPr>
              <p:spPr>
                <a:xfrm>
                  <a:off x="9976040" y="3641216"/>
                  <a:ext cx="132588" cy="786320"/>
                </a:xfrm>
                <a:custGeom>
                  <a:rect b="b" l="l" r="r" t="t"/>
                  <a:pathLst>
                    <a:path extrusionOk="0" h="786320" w="132588">
                      <a:moveTo>
                        <a:pt x="5080" y="0"/>
                      </a:moveTo>
                      <a:lnTo>
                        <a:pt x="0" y="0"/>
                      </a:lnTo>
                      <a:lnTo>
                        <a:pt x="127508"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 name="Google Shape;263;p11"/>
                <p:cNvSpPr/>
                <p:nvPr/>
              </p:nvSpPr>
              <p:spPr>
                <a:xfrm>
                  <a:off x="9944607" y="3641216"/>
                  <a:ext cx="132524" cy="786320"/>
                </a:xfrm>
                <a:custGeom>
                  <a:rect b="b" l="l" r="r" t="t"/>
                  <a:pathLst>
                    <a:path extrusionOk="0" h="786320" w="132524">
                      <a:moveTo>
                        <a:pt x="127509" y="786321"/>
                      </a:moveTo>
                      <a:lnTo>
                        <a:pt x="132524" y="786321"/>
                      </a:lnTo>
                      <a:lnTo>
                        <a:pt x="508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 name="Google Shape;264;p11"/>
                <p:cNvSpPr/>
                <p:nvPr/>
              </p:nvSpPr>
              <p:spPr>
                <a:xfrm>
                  <a:off x="9960356" y="3641216"/>
                  <a:ext cx="132524" cy="786320"/>
                </a:xfrm>
                <a:custGeom>
                  <a:rect b="b" l="l" r="r" t="t"/>
                  <a:pathLst>
                    <a:path extrusionOk="0" h="786320" w="132524">
                      <a:moveTo>
                        <a:pt x="5016" y="0"/>
                      </a:moveTo>
                      <a:lnTo>
                        <a:pt x="0" y="0"/>
                      </a:lnTo>
                      <a:lnTo>
                        <a:pt x="127444"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 name="Google Shape;265;p11"/>
                <p:cNvSpPr/>
                <p:nvPr/>
              </p:nvSpPr>
              <p:spPr>
                <a:xfrm>
                  <a:off x="10023220" y="3641216"/>
                  <a:ext cx="132588" cy="786320"/>
                </a:xfrm>
                <a:custGeom>
                  <a:rect b="b" l="l" r="r" t="t"/>
                  <a:pathLst>
                    <a:path extrusionOk="0" h="786320" w="132588">
                      <a:moveTo>
                        <a:pt x="5080" y="0"/>
                      </a:moveTo>
                      <a:lnTo>
                        <a:pt x="0" y="0"/>
                      </a:lnTo>
                      <a:lnTo>
                        <a:pt x="127509"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 name="Google Shape;266;p11"/>
                <p:cNvSpPr/>
                <p:nvPr/>
              </p:nvSpPr>
              <p:spPr>
                <a:xfrm>
                  <a:off x="10038968" y="3641216"/>
                  <a:ext cx="132525" cy="786320"/>
                </a:xfrm>
                <a:custGeom>
                  <a:rect b="b" l="l" r="r" t="t"/>
                  <a:pathLst>
                    <a:path extrusionOk="0" h="786320" w="132525">
                      <a:moveTo>
                        <a:pt x="5080" y="0"/>
                      </a:moveTo>
                      <a:lnTo>
                        <a:pt x="0" y="0"/>
                      </a:lnTo>
                      <a:lnTo>
                        <a:pt x="127509" y="786321"/>
                      </a:lnTo>
                      <a:lnTo>
                        <a:pt x="132525"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 name="Google Shape;267;p11"/>
                <p:cNvSpPr/>
                <p:nvPr/>
              </p:nvSpPr>
              <p:spPr>
                <a:xfrm>
                  <a:off x="10007536" y="3641216"/>
                  <a:ext cx="132524" cy="786320"/>
                </a:xfrm>
                <a:custGeom>
                  <a:rect b="b" l="l" r="r" t="t"/>
                  <a:pathLst>
                    <a:path extrusionOk="0" h="786320" w="132524">
                      <a:moveTo>
                        <a:pt x="5017" y="0"/>
                      </a:moveTo>
                      <a:lnTo>
                        <a:pt x="0" y="0"/>
                      </a:lnTo>
                      <a:lnTo>
                        <a:pt x="127445"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 name="Google Shape;268;p11"/>
                <p:cNvSpPr/>
                <p:nvPr/>
              </p:nvSpPr>
              <p:spPr>
                <a:xfrm>
                  <a:off x="9991788" y="3641216"/>
                  <a:ext cx="132524" cy="786320"/>
                </a:xfrm>
                <a:custGeom>
                  <a:rect b="b" l="l" r="r" t="t"/>
                  <a:pathLst>
                    <a:path extrusionOk="0" h="786320" w="132524">
                      <a:moveTo>
                        <a:pt x="5080" y="0"/>
                      </a:moveTo>
                      <a:lnTo>
                        <a:pt x="0" y="0"/>
                      </a:lnTo>
                      <a:lnTo>
                        <a:pt x="127508"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69" name="Google Shape;269;p11"/>
              <p:cNvSpPr/>
              <p:nvPr/>
            </p:nvSpPr>
            <p:spPr>
              <a:xfrm>
                <a:off x="10478665" y="3638699"/>
                <a:ext cx="132607" cy="791378"/>
              </a:xfrm>
              <a:custGeom>
                <a:rect b="b" l="l" r="r" t="t"/>
                <a:pathLst>
                  <a:path extrusionOk="0" h="791378" w="132607">
                    <a:moveTo>
                      <a:pt x="130026" y="791378"/>
                    </a:moveTo>
                    <a:cubicBezTo>
                      <a:pt x="128819" y="791378"/>
                      <a:pt x="127740" y="790489"/>
                      <a:pt x="127549" y="789283"/>
                    </a:cubicBezTo>
                    <a:lnTo>
                      <a:pt x="41" y="2962"/>
                    </a:lnTo>
                    <a:cubicBezTo>
                      <a:pt x="-213" y="1565"/>
                      <a:pt x="740" y="295"/>
                      <a:pt x="2137" y="41"/>
                    </a:cubicBezTo>
                    <a:cubicBezTo>
                      <a:pt x="3534" y="-213"/>
                      <a:pt x="4803" y="740"/>
                      <a:pt x="5058" y="2136"/>
                    </a:cubicBezTo>
                    <a:lnTo>
                      <a:pt x="132566" y="788457"/>
                    </a:lnTo>
                    <a:cubicBezTo>
                      <a:pt x="132820" y="789854"/>
                      <a:pt x="131867" y="791124"/>
                      <a:pt x="130470" y="791378"/>
                    </a:cubicBezTo>
                    <a:cubicBezTo>
                      <a:pt x="130279" y="791378"/>
                      <a:pt x="130153" y="791378"/>
                      <a:pt x="130026" y="791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0" name="Google Shape;270;p11"/>
            <p:cNvGrpSpPr/>
            <p:nvPr/>
          </p:nvGrpSpPr>
          <p:grpSpPr>
            <a:xfrm rot="552185">
              <a:off x="7934327" y="459057"/>
              <a:ext cx="1924454" cy="1924463"/>
              <a:chOff x="1018666" y="3335654"/>
              <a:chExt cx="564642" cy="564642"/>
            </a:xfrm>
          </p:grpSpPr>
          <p:sp>
            <p:nvSpPr>
              <p:cNvPr id="271" name="Google Shape;271;p11"/>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2" name="Google Shape;272;p11"/>
              <p:cNvGrpSpPr/>
              <p:nvPr/>
            </p:nvGrpSpPr>
            <p:grpSpPr>
              <a:xfrm>
                <a:off x="1018954" y="3336099"/>
                <a:ext cx="555718" cy="499427"/>
                <a:chOff x="1018954" y="3336099"/>
                <a:chExt cx="555718" cy="499427"/>
              </a:xfrm>
            </p:grpSpPr>
            <p:sp>
              <p:nvSpPr>
                <p:cNvPr id="273" name="Google Shape;273;p11"/>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11"/>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11"/>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11"/>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11"/>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11"/>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79" name="Shape 2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80" name="Shape 280"/>
        <p:cNvGrpSpPr/>
        <p:nvPr/>
      </p:nvGrpSpPr>
      <p:grpSpPr>
        <a:xfrm>
          <a:off x="0" y="0"/>
          <a:ext cx="0" cy="0"/>
          <a:chOff x="0" y="0"/>
          <a:chExt cx="0" cy="0"/>
        </a:xfrm>
      </p:grpSpPr>
      <p:sp>
        <p:nvSpPr>
          <p:cNvPr id="281" name="Google Shape;281;p1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 name="Google Shape;282;p13"/>
          <p:cNvSpPr txBox="1"/>
          <p:nvPr>
            <p:ph idx="1" type="subTitle"/>
          </p:nvPr>
        </p:nvSpPr>
        <p:spPr>
          <a:xfrm>
            <a:off x="720000" y="2187393"/>
            <a:ext cx="23055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13"/>
          <p:cNvSpPr txBox="1"/>
          <p:nvPr>
            <p:ph idx="2" type="subTitle"/>
          </p:nvPr>
        </p:nvSpPr>
        <p:spPr>
          <a:xfrm>
            <a:off x="3419275" y="2187401"/>
            <a:ext cx="23055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13"/>
          <p:cNvSpPr txBox="1"/>
          <p:nvPr>
            <p:ph idx="3" type="subTitle"/>
          </p:nvPr>
        </p:nvSpPr>
        <p:spPr>
          <a:xfrm>
            <a:off x="720000" y="3920575"/>
            <a:ext cx="23055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13"/>
          <p:cNvSpPr txBox="1"/>
          <p:nvPr>
            <p:ph idx="4" type="subTitle"/>
          </p:nvPr>
        </p:nvSpPr>
        <p:spPr>
          <a:xfrm>
            <a:off x="3419275" y="3920575"/>
            <a:ext cx="23055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13"/>
          <p:cNvSpPr txBox="1"/>
          <p:nvPr>
            <p:ph idx="5" type="subTitle"/>
          </p:nvPr>
        </p:nvSpPr>
        <p:spPr>
          <a:xfrm>
            <a:off x="6118551" y="2187401"/>
            <a:ext cx="23055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13"/>
          <p:cNvSpPr txBox="1"/>
          <p:nvPr>
            <p:ph idx="6" type="subTitle"/>
          </p:nvPr>
        </p:nvSpPr>
        <p:spPr>
          <a:xfrm>
            <a:off x="6118551" y="3920575"/>
            <a:ext cx="23055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13"/>
          <p:cNvSpPr txBox="1"/>
          <p:nvPr>
            <p:ph hasCustomPrompt="1" idx="7" type="title"/>
          </p:nvPr>
        </p:nvSpPr>
        <p:spPr>
          <a:xfrm>
            <a:off x="720000"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9" name="Google Shape;289;p13"/>
          <p:cNvSpPr txBox="1"/>
          <p:nvPr>
            <p:ph hasCustomPrompt="1" idx="8" type="title"/>
          </p:nvPr>
        </p:nvSpPr>
        <p:spPr>
          <a:xfrm>
            <a:off x="720000"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0" name="Google Shape;290;p13"/>
          <p:cNvSpPr txBox="1"/>
          <p:nvPr>
            <p:ph hasCustomPrompt="1" idx="9" type="title"/>
          </p:nvPr>
        </p:nvSpPr>
        <p:spPr>
          <a:xfrm>
            <a:off x="3419271"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1" name="Google Shape;291;p13"/>
          <p:cNvSpPr txBox="1"/>
          <p:nvPr>
            <p:ph hasCustomPrompt="1" idx="13" type="title"/>
          </p:nvPr>
        </p:nvSpPr>
        <p:spPr>
          <a:xfrm>
            <a:off x="3419271"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2" name="Google Shape;292;p13"/>
          <p:cNvSpPr txBox="1"/>
          <p:nvPr>
            <p:ph hasCustomPrompt="1" idx="14" type="title"/>
          </p:nvPr>
        </p:nvSpPr>
        <p:spPr>
          <a:xfrm>
            <a:off x="6118549"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3" name="Google Shape;293;p13"/>
          <p:cNvSpPr txBox="1"/>
          <p:nvPr>
            <p:ph hasCustomPrompt="1" idx="15" type="title"/>
          </p:nvPr>
        </p:nvSpPr>
        <p:spPr>
          <a:xfrm>
            <a:off x="6118549"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4" name="Google Shape;294;p13"/>
          <p:cNvSpPr txBox="1"/>
          <p:nvPr>
            <p:ph idx="16" type="subTitle"/>
          </p:nvPr>
        </p:nvSpPr>
        <p:spPr>
          <a:xfrm>
            <a:off x="720000" y="1781337"/>
            <a:ext cx="2305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Archivo"/>
              <a:buNone/>
              <a:defRPr sz="2000">
                <a:solidFill>
                  <a:schemeClr val="dk1"/>
                </a:solidFill>
                <a:latin typeface="Archivo"/>
                <a:ea typeface="Archivo"/>
                <a:cs typeface="Archivo"/>
                <a:sym typeface="Archivo"/>
              </a:defRPr>
            </a:lvl1pPr>
            <a:lvl2pPr lvl="1" rtl="0">
              <a:lnSpc>
                <a:spcPct val="100000"/>
              </a:lnSpc>
              <a:spcBef>
                <a:spcPts val="0"/>
              </a:spcBef>
              <a:spcAft>
                <a:spcPts val="0"/>
              </a:spcAft>
              <a:buSzPts val="2000"/>
              <a:buFont typeface="Archivo"/>
              <a:buNone/>
              <a:defRPr b="1" sz="2000">
                <a:latin typeface="Archivo"/>
                <a:ea typeface="Archivo"/>
                <a:cs typeface="Archivo"/>
                <a:sym typeface="Archivo"/>
              </a:defRPr>
            </a:lvl2pPr>
            <a:lvl3pPr lvl="2" rtl="0">
              <a:lnSpc>
                <a:spcPct val="100000"/>
              </a:lnSpc>
              <a:spcBef>
                <a:spcPts val="0"/>
              </a:spcBef>
              <a:spcAft>
                <a:spcPts val="0"/>
              </a:spcAft>
              <a:buSzPts val="2000"/>
              <a:buFont typeface="Archivo"/>
              <a:buNone/>
              <a:defRPr b="1" sz="2000">
                <a:latin typeface="Archivo"/>
                <a:ea typeface="Archivo"/>
                <a:cs typeface="Archivo"/>
                <a:sym typeface="Archivo"/>
              </a:defRPr>
            </a:lvl3pPr>
            <a:lvl4pPr lvl="3" rtl="0">
              <a:lnSpc>
                <a:spcPct val="100000"/>
              </a:lnSpc>
              <a:spcBef>
                <a:spcPts val="0"/>
              </a:spcBef>
              <a:spcAft>
                <a:spcPts val="0"/>
              </a:spcAft>
              <a:buSzPts val="2000"/>
              <a:buFont typeface="Archivo"/>
              <a:buNone/>
              <a:defRPr b="1" sz="2000">
                <a:latin typeface="Archivo"/>
                <a:ea typeface="Archivo"/>
                <a:cs typeface="Archivo"/>
                <a:sym typeface="Archivo"/>
              </a:defRPr>
            </a:lvl4pPr>
            <a:lvl5pPr lvl="4" rtl="0">
              <a:lnSpc>
                <a:spcPct val="100000"/>
              </a:lnSpc>
              <a:spcBef>
                <a:spcPts val="0"/>
              </a:spcBef>
              <a:spcAft>
                <a:spcPts val="0"/>
              </a:spcAft>
              <a:buSzPts val="2000"/>
              <a:buFont typeface="Archivo"/>
              <a:buNone/>
              <a:defRPr b="1" sz="2000">
                <a:latin typeface="Archivo"/>
                <a:ea typeface="Archivo"/>
                <a:cs typeface="Archivo"/>
                <a:sym typeface="Archivo"/>
              </a:defRPr>
            </a:lvl5pPr>
            <a:lvl6pPr lvl="5" rtl="0">
              <a:lnSpc>
                <a:spcPct val="100000"/>
              </a:lnSpc>
              <a:spcBef>
                <a:spcPts val="0"/>
              </a:spcBef>
              <a:spcAft>
                <a:spcPts val="0"/>
              </a:spcAft>
              <a:buSzPts val="2000"/>
              <a:buFont typeface="Archivo"/>
              <a:buNone/>
              <a:defRPr b="1" sz="2000">
                <a:latin typeface="Archivo"/>
                <a:ea typeface="Archivo"/>
                <a:cs typeface="Archivo"/>
                <a:sym typeface="Archivo"/>
              </a:defRPr>
            </a:lvl6pPr>
            <a:lvl7pPr lvl="6" rtl="0">
              <a:lnSpc>
                <a:spcPct val="100000"/>
              </a:lnSpc>
              <a:spcBef>
                <a:spcPts val="0"/>
              </a:spcBef>
              <a:spcAft>
                <a:spcPts val="0"/>
              </a:spcAft>
              <a:buSzPts val="2000"/>
              <a:buFont typeface="Archivo"/>
              <a:buNone/>
              <a:defRPr b="1" sz="2000">
                <a:latin typeface="Archivo"/>
                <a:ea typeface="Archivo"/>
                <a:cs typeface="Archivo"/>
                <a:sym typeface="Archivo"/>
              </a:defRPr>
            </a:lvl7pPr>
            <a:lvl8pPr lvl="7" rtl="0">
              <a:lnSpc>
                <a:spcPct val="100000"/>
              </a:lnSpc>
              <a:spcBef>
                <a:spcPts val="0"/>
              </a:spcBef>
              <a:spcAft>
                <a:spcPts val="0"/>
              </a:spcAft>
              <a:buSzPts val="2000"/>
              <a:buFont typeface="Archivo"/>
              <a:buNone/>
              <a:defRPr b="1" sz="2000">
                <a:latin typeface="Archivo"/>
                <a:ea typeface="Archivo"/>
                <a:cs typeface="Archivo"/>
                <a:sym typeface="Archivo"/>
              </a:defRPr>
            </a:lvl8pPr>
            <a:lvl9pPr lvl="8" rtl="0">
              <a:lnSpc>
                <a:spcPct val="100000"/>
              </a:lnSpc>
              <a:spcBef>
                <a:spcPts val="0"/>
              </a:spcBef>
              <a:spcAft>
                <a:spcPts val="0"/>
              </a:spcAft>
              <a:buSzPts val="2000"/>
              <a:buFont typeface="Archivo"/>
              <a:buNone/>
              <a:defRPr b="1" sz="2000">
                <a:latin typeface="Archivo"/>
                <a:ea typeface="Archivo"/>
                <a:cs typeface="Archivo"/>
                <a:sym typeface="Archivo"/>
              </a:defRPr>
            </a:lvl9pPr>
          </a:lstStyle>
          <a:p/>
        </p:txBody>
      </p:sp>
      <p:sp>
        <p:nvSpPr>
          <p:cNvPr id="295" name="Google Shape;295;p13"/>
          <p:cNvSpPr txBox="1"/>
          <p:nvPr>
            <p:ph idx="17" type="subTitle"/>
          </p:nvPr>
        </p:nvSpPr>
        <p:spPr>
          <a:xfrm>
            <a:off x="3419271" y="1781337"/>
            <a:ext cx="2305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Archivo"/>
              <a:buNone/>
              <a:defRPr sz="2000">
                <a:solidFill>
                  <a:schemeClr val="dk1"/>
                </a:solidFill>
                <a:latin typeface="Archivo"/>
                <a:ea typeface="Archivo"/>
                <a:cs typeface="Archivo"/>
                <a:sym typeface="Archivo"/>
              </a:defRPr>
            </a:lvl1pPr>
            <a:lvl2pPr lvl="1" rtl="0">
              <a:lnSpc>
                <a:spcPct val="100000"/>
              </a:lnSpc>
              <a:spcBef>
                <a:spcPts val="0"/>
              </a:spcBef>
              <a:spcAft>
                <a:spcPts val="0"/>
              </a:spcAft>
              <a:buSzPts val="2000"/>
              <a:buFont typeface="Archivo"/>
              <a:buNone/>
              <a:defRPr b="1" sz="2000">
                <a:latin typeface="Archivo"/>
                <a:ea typeface="Archivo"/>
                <a:cs typeface="Archivo"/>
                <a:sym typeface="Archivo"/>
              </a:defRPr>
            </a:lvl2pPr>
            <a:lvl3pPr lvl="2" rtl="0">
              <a:lnSpc>
                <a:spcPct val="100000"/>
              </a:lnSpc>
              <a:spcBef>
                <a:spcPts val="0"/>
              </a:spcBef>
              <a:spcAft>
                <a:spcPts val="0"/>
              </a:spcAft>
              <a:buSzPts val="2000"/>
              <a:buFont typeface="Archivo"/>
              <a:buNone/>
              <a:defRPr b="1" sz="2000">
                <a:latin typeface="Archivo"/>
                <a:ea typeface="Archivo"/>
                <a:cs typeface="Archivo"/>
                <a:sym typeface="Archivo"/>
              </a:defRPr>
            </a:lvl3pPr>
            <a:lvl4pPr lvl="3" rtl="0">
              <a:lnSpc>
                <a:spcPct val="100000"/>
              </a:lnSpc>
              <a:spcBef>
                <a:spcPts val="0"/>
              </a:spcBef>
              <a:spcAft>
                <a:spcPts val="0"/>
              </a:spcAft>
              <a:buSzPts val="2000"/>
              <a:buFont typeface="Archivo"/>
              <a:buNone/>
              <a:defRPr b="1" sz="2000">
                <a:latin typeface="Archivo"/>
                <a:ea typeface="Archivo"/>
                <a:cs typeface="Archivo"/>
                <a:sym typeface="Archivo"/>
              </a:defRPr>
            </a:lvl4pPr>
            <a:lvl5pPr lvl="4" rtl="0">
              <a:lnSpc>
                <a:spcPct val="100000"/>
              </a:lnSpc>
              <a:spcBef>
                <a:spcPts val="0"/>
              </a:spcBef>
              <a:spcAft>
                <a:spcPts val="0"/>
              </a:spcAft>
              <a:buSzPts val="2000"/>
              <a:buFont typeface="Archivo"/>
              <a:buNone/>
              <a:defRPr b="1" sz="2000">
                <a:latin typeface="Archivo"/>
                <a:ea typeface="Archivo"/>
                <a:cs typeface="Archivo"/>
                <a:sym typeface="Archivo"/>
              </a:defRPr>
            </a:lvl5pPr>
            <a:lvl6pPr lvl="5" rtl="0">
              <a:lnSpc>
                <a:spcPct val="100000"/>
              </a:lnSpc>
              <a:spcBef>
                <a:spcPts val="0"/>
              </a:spcBef>
              <a:spcAft>
                <a:spcPts val="0"/>
              </a:spcAft>
              <a:buSzPts val="2000"/>
              <a:buFont typeface="Archivo"/>
              <a:buNone/>
              <a:defRPr b="1" sz="2000">
                <a:latin typeface="Archivo"/>
                <a:ea typeface="Archivo"/>
                <a:cs typeface="Archivo"/>
                <a:sym typeface="Archivo"/>
              </a:defRPr>
            </a:lvl6pPr>
            <a:lvl7pPr lvl="6" rtl="0">
              <a:lnSpc>
                <a:spcPct val="100000"/>
              </a:lnSpc>
              <a:spcBef>
                <a:spcPts val="0"/>
              </a:spcBef>
              <a:spcAft>
                <a:spcPts val="0"/>
              </a:spcAft>
              <a:buSzPts val="2000"/>
              <a:buFont typeface="Archivo"/>
              <a:buNone/>
              <a:defRPr b="1" sz="2000">
                <a:latin typeface="Archivo"/>
                <a:ea typeface="Archivo"/>
                <a:cs typeface="Archivo"/>
                <a:sym typeface="Archivo"/>
              </a:defRPr>
            </a:lvl7pPr>
            <a:lvl8pPr lvl="7" rtl="0">
              <a:lnSpc>
                <a:spcPct val="100000"/>
              </a:lnSpc>
              <a:spcBef>
                <a:spcPts val="0"/>
              </a:spcBef>
              <a:spcAft>
                <a:spcPts val="0"/>
              </a:spcAft>
              <a:buSzPts val="2000"/>
              <a:buFont typeface="Archivo"/>
              <a:buNone/>
              <a:defRPr b="1" sz="2000">
                <a:latin typeface="Archivo"/>
                <a:ea typeface="Archivo"/>
                <a:cs typeface="Archivo"/>
                <a:sym typeface="Archivo"/>
              </a:defRPr>
            </a:lvl8pPr>
            <a:lvl9pPr lvl="8" rtl="0">
              <a:lnSpc>
                <a:spcPct val="100000"/>
              </a:lnSpc>
              <a:spcBef>
                <a:spcPts val="0"/>
              </a:spcBef>
              <a:spcAft>
                <a:spcPts val="0"/>
              </a:spcAft>
              <a:buSzPts val="2000"/>
              <a:buFont typeface="Archivo"/>
              <a:buNone/>
              <a:defRPr b="1" sz="2000">
                <a:latin typeface="Archivo"/>
                <a:ea typeface="Archivo"/>
                <a:cs typeface="Archivo"/>
                <a:sym typeface="Archivo"/>
              </a:defRPr>
            </a:lvl9pPr>
          </a:lstStyle>
          <a:p/>
        </p:txBody>
      </p:sp>
      <p:sp>
        <p:nvSpPr>
          <p:cNvPr id="296" name="Google Shape;296;p13"/>
          <p:cNvSpPr txBox="1"/>
          <p:nvPr>
            <p:ph idx="18" type="subTitle"/>
          </p:nvPr>
        </p:nvSpPr>
        <p:spPr>
          <a:xfrm>
            <a:off x="6118549" y="1781337"/>
            <a:ext cx="2305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Archivo"/>
              <a:buNone/>
              <a:defRPr sz="2000">
                <a:solidFill>
                  <a:schemeClr val="dk1"/>
                </a:solidFill>
                <a:latin typeface="Archivo"/>
                <a:ea typeface="Archivo"/>
                <a:cs typeface="Archivo"/>
                <a:sym typeface="Archivo"/>
              </a:defRPr>
            </a:lvl1pPr>
            <a:lvl2pPr lvl="1" rtl="0">
              <a:lnSpc>
                <a:spcPct val="100000"/>
              </a:lnSpc>
              <a:spcBef>
                <a:spcPts val="0"/>
              </a:spcBef>
              <a:spcAft>
                <a:spcPts val="0"/>
              </a:spcAft>
              <a:buSzPts val="2000"/>
              <a:buFont typeface="Archivo"/>
              <a:buNone/>
              <a:defRPr b="1" sz="2000">
                <a:latin typeface="Archivo"/>
                <a:ea typeface="Archivo"/>
                <a:cs typeface="Archivo"/>
                <a:sym typeface="Archivo"/>
              </a:defRPr>
            </a:lvl2pPr>
            <a:lvl3pPr lvl="2" rtl="0">
              <a:lnSpc>
                <a:spcPct val="100000"/>
              </a:lnSpc>
              <a:spcBef>
                <a:spcPts val="0"/>
              </a:spcBef>
              <a:spcAft>
                <a:spcPts val="0"/>
              </a:spcAft>
              <a:buSzPts val="2000"/>
              <a:buFont typeface="Archivo"/>
              <a:buNone/>
              <a:defRPr b="1" sz="2000">
                <a:latin typeface="Archivo"/>
                <a:ea typeface="Archivo"/>
                <a:cs typeface="Archivo"/>
                <a:sym typeface="Archivo"/>
              </a:defRPr>
            </a:lvl3pPr>
            <a:lvl4pPr lvl="3" rtl="0">
              <a:lnSpc>
                <a:spcPct val="100000"/>
              </a:lnSpc>
              <a:spcBef>
                <a:spcPts val="0"/>
              </a:spcBef>
              <a:spcAft>
                <a:spcPts val="0"/>
              </a:spcAft>
              <a:buSzPts val="2000"/>
              <a:buFont typeface="Archivo"/>
              <a:buNone/>
              <a:defRPr b="1" sz="2000">
                <a:latin typeface="Archivo"/>
                <a:ea typeface="Archivo"/>
                <a:cs typeface="Archivo"/>
                <a:sym typeface="Archivo"/>
              </a:defRPr>
            </a:lvl4pPr>
            <a:lvl5pPr lvl="4" rtl="0">
              <a:lnSpc>
                <a:spcPct val="100000"/>
              </a:lnSpc>
              <a:spcBef>
                <a:spcPts val="0"/>
              </a:spcBef>
              <a:spcAft>
                <a:spcPts val="0"/>
              </a:spcAft>
              <a:buSzPts val="2000"/>
              <a:buFont typeface="Archivo"/>
              <a:buNone/>
              <a:defRPr b="1" sz="2000">
                <a:latin typeface="Archivo"/>
                <a:ea typeface="Archivo"/>
                <a:cs typeface="Archivo"/>
                <a:sym typeface="Archivo"/>
              </a:defRPr>
            </a:lvl5pPr>
            <a:lvl6pPr lvl="5" rtl="0">
              <a:lnSpc>
                <a:spcPct val="100000"/>
              </a:lnSpc>
              <a:spcBef>
                <a:spcPts val="0"/>
              </a:spcBef>
              <a:spcAft>
                <a:spcPts val="0"/>
              </a:spcAft>
              <a:buSzPts val="2000"/>
              <a:buFont typeface="Archivo"/>
              <a:buNone/>
              <a:defRPr b="1" sz="2000">
                <a:latin typeface="Archivo"/>
                <a:ea typeface="Archivo"/>
                <a:cs typeface="Archivo"/>
                <a:sym typeface="Archivo"/>
              </a:defRPr>
            </a:lvl6pPr>
            <a:lvl7pPr lvl="6" rtl="0">
              <a:lnSpc>
                <a:spcPct val="100000"/>
              </a:lnSpc>
              <a:spcBef>
                <a:spcPts val="0"/>
              </a:spcBef>
              <a:spcAft>
                <a:spcPts val="0"/>
              </a:spcAft>
              <a:buSzPts val="2000"/>
              <a:buFont typeface="Archivo"/>
              <a:buNone/>
              <a:defRPr b="1" sz="2000">
                <a:latin typeface="Archivo"/>
                <a:ea typeface="Archivo"/>
                <a:cs typeface="Archivo"/>
                <a:sym typeface="Archivo"/>
              </a:defRPr>
            </a:lvl7pPr>
            <a:lvl8pPr lvl="7" rtl="0">
              <a:lnSpc>
                <a:spcPct val="100000"/>
              </a:lnSpc>
              <a:spcBef>
                <a:spcPts val="0"/>
              </a:spcBef>
              <a:spcAft>
                <a:spcPts val="0"/>
              </a:spcAft>
              <a:buSzPts val="2000"/>
              <a:buFont typeface="Archivo"/>
              <a:buNone/>
              <a:defRPr b="1" sz="2000">
                <a:latin typeface="Archivo"/>
                <a:ea typeface="Archivo"/>
                <a:cs typeface="Archivo"/>
                <a:sym typeface="Archivo"/>
              </a:defRPr>
            </a:lvl8pPr>
            <a:lvl9pPr lvl="8" rtl="0">
              <a:lnSpc>
                <a:spcPct val="100000"/>
              </a:lnSpc>
              <a:spcBef>
                <a:spcPts val="0"/>
              </a:spcBef>
              <a:spcAft>
                <a:spcPts val="0"/>
              </a:spcAft>
              <a:buSzPts val="2000"/>
              <a:buFont typeface="Archivo"/>
              <a:buNone/>
              <a:defRPr b="1" sz="2000">
                <a:latin typeface="Archivo"/>
                <a:ea typeface="Archivo"/>
                <a:cs typeface="Archivo"/>
                <a:sym typeface="Archivo"/>
              </a:defRPr>
            </a:lvl9pPr>
          </a:lstStyle>
          <a:p/>
        </p:txBody>
      </p:sp>
      <p:sp>
        <p:nvSpPr>
          <p:cNvPr id="297" name="Google Shape;297;p13"/>
          <p:cNvSpPr txBox="1"/>
          <p:nvPr>
            <p:ph idx="19" type="subTitle"/>
          </p:nvPr>
        </p:nvSpPr>
        <p:spPr>
          <a:xfrm>
            <a:off x="720000" y="3514000"/>
            <a:ext cx="2305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Archivo"/>
              <a:buNone/>
              <a:defRPr sz="2000">
                <a:solidFill>
                  <a:schemeClr val="dk1"/>
                </a:solidFill>
                <a:latin typeface="Archivo"/>
                <a:ea typeface="Archivo"/>
                <a:cs typeface="Archivo"/>
                <a:sym typeface="Archivo"/>
              </a:defRPr>
            </a:lvl1pPr>
            <a:lvl2pPr lvl="1" rtl="0">
              <a:lnSpc>
                <a:spcPct val="100000"/>
              </a:lnSpc>
              <a:spcBef>
                <a:spcPts val="0"/>
              </a:spcBef>
              <a:spcAft>
                <a:spcPts val="0"/>
              </a:spcAft>
              <a:buSzPts val="2000"/>
              <a:buFont typeface="Archivo"/>
              <a:buNone/>
              <a:defRPr b="1" sz="2000">
                <a:latin typeface="Archivo"/>
                <a:ea typeface="Archivo"/>
                <a:cs typeface="Archivo"/>
                <a:sym typeface="Archivo"/>
              </a:defRPr>
            </a:lvl2pPr>
            <a:lvl3pPr lvl="2" rtl="0">
              <a:lnSpc>
                <a:spcPct val="100000"/>
              </a:lnSpc>
              <a:spcBef>
                <a:spcPts val="0"/>
              </a:spcBef>
              <a:spcAft>
                <a:spcPts val="0"/>
              </a:spcAft>
              <a:buSzPts val="2000"/>
              <a:buFont typeface="Archivo"/>
              <a:buNone/>
              <a:defRPr b="1" sz="2000">
                <a:latin typeface="Archivo"/>
                <a:ea typeface="Archivo"/>
                <a:cs typeface="Archivo"/>
                <a:sym typeface="Archivo"/>
              </a:defRPr>
            </a:lvl3pPr>
            <a:lvl4pPr lvl="3" rtl="0">
              <a:lnSpc>
                <a:spcPct val="100000"/>
              </a:lnSpc>
              <a:spcBef>
                <a:spcPts val="0"/>
              </a:spcBef>
              <a:spcAft>
                <a:spcPts val="0"/>
              </a:spcAft>
              <a:buSzPts val="2000"/>
              <a:buFont typeface="Archivo"/>
              <a:buNone/>
              <a:defRPr b="1" sz="2000">
                <a:latin typeface="Archivo"/>
                <a:ea typeface="Archivo"/>
                <a:cs typeface="Archivo"/>
                <a:sym typeface="Archivo"/>
              </a:defRPr>
            </a:lvl4pPr>
            <a:lvl5pPr lvl="4" rtl="0">
              <a:lnSpc>
                <a:spcPct val="100000"/>
              </a:lnSpc>
              <a:spcBef>
                <a:spcPts val="0"/>
              </a:spcBef>
              <a:spcAft>
                <a:spcPts val="0"/>
              </a:spcAft>
              <a:buSzPts val="2000"/>
              <a:buFont typeface="Archivo"/>
              <a:buNone/>
              <a:defRPr b="1" sz="2000">
                <a:latin typeface="Archivo"/>
                <a:ea typeface="Archivo"/>
                <a:cs typeface="Archivo"/>
                <a:sym typeface="Archivo"/>
              </a:defRPr>
            </a:lvl5pPr>
            <a:lvl6pPr lvl="5" rtl="0">
              <a:lnSpc>
                <a:spcPct val="100000"/>
              </a:lnSpc>
              <a:spcBef>
                <a:spcPts val="0"/>
              </a:spcBef>
              <a:spcAft>
                <a:spcPts val="0"/>
              </a:spcAft>
              <a:buSzPts val="2000"/>
              <a:buFont typeface="Archivo"/>
              <a:buNone/>
              <a:defRPr b="1" sz="2000">
                <a:latin typeface="Archivo"/>
                <a:ea typeface="Archivo"/>
                <a:cs typeface="Archivo"/>
                <a:sym typeface="Archivo"/>
              </a:defRPr>
            </a:lvl6pPr>
            <a:lvl7pPr lvl="6" rtl="0">
              <a:lnSpc>
                <a:spcPct val="100000"/>
              </a:lnSpc>
              <a:spcBef>
                <a:spcPts val="0"/>
              </a:spcBef>
              <a:spcAft>
                <a:spcPts val="0"/>
              </a:spcAft>
              <a:buSzPts val="2000"/>
              <a:buFont typeface="Archivo"/>
              <a:buNone/>
              <a:defRPr b="1" sz="2000">
                <a:latin typeface="Archivo"/>
                <a:ea typeface="Archivo"/>
                <a:cs typeface="Archivo"/>
                <a:sym typeface="Archivo"/>
              </a:defRPr>
            </a:lvl7pPr>
            <a:lvl8pPr lvl="7" rtl="0">
              <a:lnSpc>
                <a:spcPct val="100000"/>
              </a:lnSpc>
              <a:spcBef>
                <a:spcPts val="0"/>
              </a:spcBef>
              <a:spcAft>
                <a:spcPts val="0"/>
              </a:spcAft>
              <a:buSzPts val="2000"/>
              <a:buFont typeface="Archivo"/>
              <a:buNone/>
              <a:defRPr b="1" sz="2000">
                <a:latin typeface="Archivo"/>
                <a:ea typeface="Archivo"/>
                <a:cs typeface="Archivo"/>
                <a:sym typeface="Archivo"/>
              </a:defRPr>
            </a:lvl8pPr>
            <a:lvl9pPr lvl="8" rtl="0">
              <a:lnSpc>
                <a:spcPct val="100000"/>
              </a:lnSpc>
              <a:spcBef>
                <a:spcPts val="0"/>
              </a:spcBef>
              <a:spcAft>
                <a:spcPts val="0"/>
              </a:spcAft>
              <a:buSzPts val="2000"/>
              <a:buFont typeface="Archivo"/>
              <a:buNone/>
              <a:defRPr b="1" sz="2000">
                <a:latin typeface="Archivo"/>
                <a:ea typeface="Archivo"/>
                <a:cs typeface="Archivo"/>
                <a:sym typeface="Archivo"/>
              </a:defRPr>
            </a:lvl9pPr>
          </a:lstStyle>
          <a:p/>
        </p:txBody>
      </p:sp>
      <p:sp>
        <p:nvSpPr>
          <p:cNvPr id="298" name="Google Shape;298;p13"/>
          <p:cNvSpPr txBox="1"/>
          <p:nvPr>
            <p:ph idx="20" type="subTitle"/>
          </p:nvPr>
        </p:nvSpPr>
        <p:spPr>
          <a:xfrm>
            <a:off x="3419271" y="3514000"/>
            <a:ext cx="2305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Archivo"/>
              <a:buNone/>
              <a:defRPr sz="2000">
                <a:solidFill>
                  <a:schemeClr val="dk1"/>
                </a:solidFill>
                <a:latin typeface="Archivo"/>
                <a:ea typeface="Archivo"/>
                <a:cs typeface="Archivo"/>
                <a:sym typeface="Archivo"/>
              </a:defRPr>
            </a:lvl1pPr>
            <a:lvl2pPr lvl="1" rtl="0">
              <a:lnSpc>
                <a:spcPct val="100000"/>
              </a:lnSpc>
              <a:spcBef>
                <a:spcPts val="0"/>
              </a:spcBef>
              <a:spcAft>
                <a:spcPts val="0"/>
              </a:spcAft>
              <a:buSzPts val="2000"/>
              <a:buFont typeface="Archivo"/>
              <a:buNone/>
              <a:defRPr b="1" sz="2000">
                <a:latin typeface="Archivo"/>
                <a:ea typeface="Archivo"/>
                <a:cs typeface="Archivo"/>
                <a:sym typeface="Archivo"/>
              </a:defRPr>
            </a:lvl2pPr>
            <a:lvl3pPr lvl="2" rtl="0">
              <a:lnSpc>
                <a:spcPct val="100000"/>
              </a:lnSpc>
              <a:spcBef>
                <a:spcPts val="0"/>
              </a:spcBef>
              <a:spcAft>
                <a:spcPts val="0"/>
              </a:spcAft>
              <a:buSzPts val="2000"/>
              <a:buFont typeface="Archivo"/>
              <a:buNone/>
              <a:defRPr b="1" sz="2000">
                <a:latin typeface="Archivo"/>
                <a:ea typeface="Archivo"/>
                <a:cs typeface="Archivo"/>
                <a:sym typeface="Archivo"/>
              </a:defRPr>
            </a:lvl3pPr>
            <a:lvl4pPr lvl="3" rtl="0">
              <a:lnSpc>
                <a:spcPct val="100000"/>
              </a:lnSpc>
              <a:spcBef>
                <a:spcPts val="0"/>
              </a:spcBef>
              <a:spcAft>
                <a:spcPts val="0"/>
              </a:spcAft>
              <a:buSzPts val="2000"/>
              <a:buFont typeface="Archivo"/>
              <a:buNone/>
              <a:defRPr b="1" sz="2000">
                <a:latin typeface="Archivo"/>
                <a:ea typeface="Archivo"/>
                <a:cs typeface="Archivo"/>
                <a:sym typeface="Archivo"/>
              </a:defRPr>
            </a:lvl4pPr>
            <a:lvl5pPr lvl="4" rtl="0">
              <a:lnSpc>
                <a:spcPct val="100000"/>
              </a:lnSpc>
              <a:spcBef>
                <a:spcPts val="0"/>
              </a:spcBef>
              <a:spcAft>
                <a:spcPts val="0"/>
              </a:spcAft>
              <a:buSzPts val="2000"/>
              <a:buFont typeface="Archivo"/>
              <a:buNone/>
              <a:defRPr b="1" sz="2000">
                <a:latin typeface="Archivo"/>
                <a:ea typeface="Archivo"/>
                <a:cs typeface="Archivo"/>
                <a:sym typeface="Archivo"/>
              </a:defRPr>
            </a:lvl5pPr>
            <a:lvl6pPr lvl="5" rtl="0">
              <a:lnSpc>
                <a:spcPct val="100000"/>
              </a:lnSpc>
              <a:spcBef>
                <a:spcPts val="0"/>
              </a:spcBef>
              <a:spcAft>
                <a:spcPts val="0"/>
              </a:spcAft>
              <a:buSzPts val="2000"/>
              <a:buFont typeface="Archivo"/>
              <a:buNone/>
              <a:defRPr b="1" sz="2000">
                <a:latin typeface="Archivo"/>
                <a:ea typeface="Archivo"/>
                <a:cs typeface="Archivo"/>
                <a:sym typeface="Archivo"/>
              </a:defRPr>
            </a:lvl6pPr>
            <a:lvl7pPr lvl="6" rtl="0">
              <a:lnSpc>
                <a:spcPct val="100000"/>
              </a:lnSpc>
              <a:spcBef>
                <a:spcPts val="0"/>
              </a:spcBef>
              <a:spcAft>
                <a:spcPts val="0"/>
              </a:spcAft>
              <a:buSzPts val="2000"/>
              <a:buFont typeface="Archivo"/>
              <a:buNone/>
              <a:defRPr b="1" sz="2000">
                <a:latin typeface="Archivo"/>
                <a:ea typeface="Archivo"/>
                <a:cs typeface="Archivo"/>
                <a:sym typeface="Archivo"/>
              </a:defRPr>
            </a:lvl7pPr>
            <a:lvl8pPr lvl="7" rtl="0">
              <a:lnSpc>
                <a:spcPct val="100000"/>
              </a:lnSpc>
              <a:spcBef>
                <a:spcPts val="0"/>
              </a:spcBef>
              <a:spcAft>
                <a:spcPts val="0"/>
              </a:spcAft>
              <a:buSzPts val="2000"/>
              <a:buFont typeface="Archivo"/>
              <a:buNone/>
              <a:defRPr b="1" sz="2000">
                <a:latin typeface="Archivo"/>
                <a:ea typeface="Archivo"/>
                <a:cs typeface="Archivo"/>
                <a:sym typeface="Archivo"/>
              </a:defRPr>
            </a:lvl8pPr>
            <a:lvl9pPr lvl="8" rtl="0">
              <a:lnSpc>
                <a:spcPct val="100000"/>
              </a:lnSpc>
              <a:spcBef>
                <a:spcPts val="0"/>
              </a:spcBef>
              <a:spcAft>
                <a:spcPts val="0"/>
              </a:spcAft>
              <a:buSzPts val="2000"/>
              <a:buFont typeface="Archivo"/>
              <a:buNone/>
              <a:defRPr b="1" sz="2000">
                <a:latin typeface="Archivo"/>
                <a:ea typeface="Archivo"/>
                <a:cs typeface="Archivo"/>
                <a:sym typeface="Archivo"/>
              </a:defRPr>
            </a:lvl9pPr>
          </a:lstStyle>
          <a:p/>
        </p:txBody>
      </p:sp>
      <p:sp>
        <p:nvSpPr>
          <p:cNvPr id="299" name="Google Shape;299;p13"/>
          <p:cNvSpPr txBox="1"/>
          <p:nvPr>
            <p:ph idx="21" type="subTitle"/>
          </p:nvPr>
        </p:nvSpPr>
        <p:spPr>
          <a:xfrm>
            <a:off x="6118549" y="3514000"/>
            <a:ext cx="2305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Archivo"/>
              <a:buNone/>
              <a:defRPr sz="2000">
                <a:solidFill>
                  <a:schemeClr val="dk1"/>
                </a:solidFill>
                <a:latin typeface="Archivo"/>
                <a:ea typeface="Archivo"/>
                <a:cs typeface="Archivo"/>
                <a:sym typeface="Archivo"/>
              </a:defRPr>
            </a:lvl1pPr>
            <a:lvl2pPr lvl="1" rtl="0">
              <a:lnSpc>
                <a:spcPct val="100000"/>
              </a:lnSpc>
              <a:spcBef>
                <a:spcPts val="0"/>
              </a:spcBef>
              <a:spcAft>
                <a:spcPts val="0"/>
              </a:spcAft>
              <a:buSzPts val="2000"/>
              <a:buFont typeface="Archivo"/>
              <a:buNone/>
              <a:defRPr b="1" sz="2000">
                <a:latin typeface="Archivo"/>
                <a:ea typeface="Archivo"/>
                <a:cs typeface="Archivo"/>
                <a:sym typeface="Archivo"/>
              </a:defRPr>
            </a:lvl2pPr>
            <a:lvl3pPr lvl="2" rtl="0">
              <a:lnSpc>
                <a:spcPct val="100000"/>
              </a:lnSpc>
              <a:spcBef>
                <a:spcPts val="0"/>
              </a:spcBef>
              <a:spcAft>
                <a:spcPts val="0"/>
              </a:spcAft>
              <a:buSzPts val="2000"/>
              <a:buFont typeface="Archivo"/>
              <a:buNone/>
              <a:defRPr b="1" sz="2000">
                <a:latin typeface="Archivo"/>
                <a:ea typeface="Archivo"/>
                <a:cs typeface="Archivo"/>
                <a:sym typeface="Archivo"/>
              </a:defRPr>
            </a:lvl3pPr>
            <a:lvl4pPr lvl="3" rtl="0">
              <a:lnSpc>
                <a:spcPct val="100000"/>
              </a:lnSpc>
              <a:spcBef>
                <a:spcPts val="0"/>
              </a:spcBef>
              <a:spcAft>
                <a:spcPts val="0"/>
              </a:spcAft>
              <a:buSzPts val="2000"/>
              <a:buFont typeface="Archivo"/>
              <a:buNone/>
              <a:defRPr b="1" sz="2000">
                <a:latin typeface="Archivo"/>
                <a:ea typeface="Archivo"/>
                <a:cs typeface="Archivo"/>
                <a:sym typeface="Archivo"/>
              </a:defRPr>
            </a:lvl4pPr>
            <a:lvl5pPr lvl="4" rtl="0">
              <a:lnSpc>
                <a:spcPct val="100000"/>
              </a:lnSpc>
              <a:spcBef>
                <a:spcPts val="0"/>
              </a:spcBef>
              <a:spcAft>
                <a:spcPts val="0"/>
              </a:spcAft>
              <a:buSzPts val="2000"/>
              <a:buFont typeface="Archivo"/>
              <a:buNone/>
              <a:defRPr b="1" sz="2000">
                <a:latin typeface="Archivo"/>
                <a:ea typeface="Archivo"/>
                <a:cs typeface="Archivo"/>
                <a:sym typeface="Archivo"/>
              </a:defRPr>
            </a:lvl5pPr>
            <a:lvl6pPr lvl="5" rtl="0">
              <a:lnSpc>
                <a:spcPct val="100000"/>
              </a:lnSpc>
              <a:spcBef>
                <a:spcPts val="0"/>
              </a:spcBef>
              <a:spcAft>
                <a:spcPts val="0"/>
              </a:spcAft>
              <a:buSzPts val="2000"/>
              <a:buFont typeface="Archivo"/>
              <a:buNone/>
              <a:defRPr b="1" sz="2000">
                <a:latin typeface="Archivo"/>
                <a:ea typeface="Archivo"/>
                <a:cs typeface="Archivo"/>
                <a:sym typeface="Archivo"/>
              </a:defRPr>
            </a:lvl6pPr>
            <a:lvl7pPr lvl="6" rtl="0">
              <a:lnSpc>
                <a:spcPct val="100000"/>
              </a:lnSpc>
              <a:spcBef>
                <a:spcPts val="0"/>
              </a:spcBef>
              <a:spcAft>
                <a:spcPts val="0"/>
              </a:spcAft>
              <a:buSzPts val="2000"/>
              <a:buFont typeface="Archivo"/>
              <a:buNone/>
              <a:defRPr b="1" sz="2000">
                <a:latin typeface="Archivo"/>
                <a:ea typeface="Archivo"/>
                <a:cs typeface="Archivo"/>
                <a:sym typeface="Archivo"/>
              </a:defRPr>
            </a:lvl7pPr>
            <a:lvl8pPr lvl="7" rtl="0">
              <a:lnSpc>
                <a:spcPct val="100000"/>
              </a:lnSpc>
              <a:spcBef>
                <a:spcPts val="0"/>
              </a:spcBef>
              <a:spcAft>
                <a:spcPts val="0"/>
              </a:spcAft>
              <a:buSzPts val="2000"/>
              <a:buFont typeface="Archivo"/>
              <a:buNone/>
              <a:defRPr b="1" sz="2000">
                <a:latin typeface="Archivo"/>
                <a:ea typeface="Archivo"/>
                <a:cs typeface="Archivo"/>
                <a:sym typeface="Archivo"/>
              </a:defRPr>
            </a:lvl8pPr>
            <a:lvl9pPr lvl="8" rtl="0">
              <a:lnSpc>
                <a:spcPct val="100000"/>
              </a:lnSpc>
              <a:spcBef>
                <a:spcPts val="0"/>
              </a:spcBef>
              <a:spcAft>
                <a:spcPts val="0"/>
              </a:spcAft>
              <a:buSzPts val="2000"/>
              <a:buFont typeface="Archivo"/>
              <a:buNone/>
              <a:defRPr b="1" sz="2000">
                <a:latin typeface="Archivo"/>
                <a:ea typeface="Archivo"/>
                <a:cs typeface="Archivo"/>
                <a:sym typeface="Archivo"/>
              </a:defRPr>
            </a:lvl9pPr>
          </a:lstStyle>
          <a:p/>
        </p:txBody>
      </p:sp>
      <p:grpSp>
        <p:nvGrpSpPr>
          <p:cNvPr id="300" name="Google Shape;300;p13"/>
          <p:cNvGrpSpPr/>
          <p:nvPr/>
        </p:nvGrpSpPr>
        <p:grpSpPr>
          <a:xfrm>
            <a:off x="427960" y="83945"/>
            <a:ext cx="8444299" cy="4970215"/>
            <a:chOff x="427960" y="83945"/>
            <a:chExt cx="8444299" cy="4970215"/>
          </a:xfrm>
        </p:grpSpPr>
        <p:sp>
          <p:nvSpPr>
            <p:cNvPr id="301" name="Google Shape;301;p13"/>
            <p:cNvSpPr/>
            <p:nvPr/>
          </p:nvSpPr>
          <p:spPr>
            <a:xfrm>
              <a:off x="7162690" y="839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 name="Google Shape;302;p13"/>
            <p:cNvSpPr/>
            <p:nvPr/>
          </p:nvSpPr>
          <p:spPr>
            <a:xfrm>
              <a:off x="8739656" y="2285405"/>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 name="Google Shape;303;p13"/>
            <p:cNvSpPr/>
            <p:nvPr/>
          </p:nvSpPr>
          <p:spPr>
            <a:xfrm>
              <a:off x="713220" y="47972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 name="Google Shape;304;p13"/>
            <p:cNvSpPr/>
            <p:nvPr/>
          </p:nvSpPr>
          <p:spPr>
            <a:xfrm>
              <a:off x="427960" y="4018567"/>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 name="Google Shape;305;p13"/>
            <p:cNvSpPr/>
            <p:nvPr/>
          </p:nvSpPr>
          <p:spPr>
            <a:xfrm>
              <a:off x="2582160" y="4703805"/>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06" name="Google Shape;306;p13"/>
          <p:cNvGrpSpPr/>
          <p:nvPr/>
        </p:nvGrpSpPr>
        <p:grpSpPr>
          <a:xfrm>
            <a:off x="-566801" y="-61486"/>
            <a:ext cx="10584864" cy="5250919"/>
            <a:chOff x="-566801" y="-61486"/>
            <a:chExt cx="10584864" cy="5250919"/>
          </a:xfrm>
        </p:grpSpPr>
        <p:grpSp>
          <p:nvGrpSpPr>
            <p:cNvPr id="307" name="Google Shape;307;p13"/>
            <p:cNvGrpSpPr/>
            <p:nvPr/>
          </p:nvGrpSpPr>
          <p:grpSpPr>
            <a:xfrm rot="-555629">
              <a:off x="-478427" y="3940147"/>
              <a:ext cx="982298" cy="1177925"/>
              <a:chOff x="6092852" y="3082734"/>
              <a:chExt cx="223206" cy="267652"/>
            </a:xfrm>
          </p:grpSpPr>
          <p:grpSp>
            <p:nvGrpSpPr>
              <p:cNvPr id="308" name="Google Shape;308;p13"/>
              <p:cNvGrpSpPr/>
              <p:nvPr/>
            </p:nvGrpSpPr>
            <p:grpSpPr>
              <a:xfrm>
                <a:off x="6092852" y="3218751"/>
                <a:ext cx="223206" cy="131635"/>
                <a:chOff x="6092852" y="3218751"/>
                <a:chExt cx="223206" cy="131635"/>
              </a:xfrm>
            </p:grpSpPr>
            <p:sp>
              <p:nvSpPr>
                <p:cNvPr id="309" name="Google Shape;309;p13"/>
                <p:cNvSpPr/>
                <p:nvPr/>
              </p:nvSpPr>
              <p:spPr>
                <a:xfrm>
                  <a:off x="6092852" y="3221518"/>
                  <a:ext cx="83538" cy="94388"/>
                </a:xfrm>
                <a:custGeom>
                  <a:rect b="b" l="l" r="r" t="t"/>
                  <a:pathLst>
                    <a:path extrusionOk="0" h="94388" w="83538">
                      <a:moveTo>
                        <a:pt x="55408" y="94388"/>
                      </a:moveTo>
                      <a:cubicBezTo>
                        <a:pt x="63917" y="94388"/>
                        <a:pt x="73315" y="93118"/>
                        <a:pt x="83539" y="90578"/>
                      </a:cubicBezTo>
                      <a:lnTo>
                        <a:pt x="81189" y="80990"/>
                      </a:lnTo>
                      <a:cubicBezTo>
                        <a:pt x="57377" y="86895"/>
                        <a:pt x="39279" y="85435"/>
                        <a:pt x="27405" y="76545"/>
                      </a:cubicBezTo>
                      <a:cubicBezTo>
                        <a:pt x="16673" y="68544"/>
                        <a:pt x="10768" y="54510"/>
                        <a:pt x="9879" y="34825"/>
                      </a:cubicBezTo>
                      <a:cubicBezTo>
                        <a:pt x="9498" y="27015"/>
                        <a:pt x="12864" y="19776"/>
                        <a:pt x="19086" y="14950"/>
                      </a:cubicBezTo>
                      <a:cubicBezTo>
                        <a:pt x="25119" y="10251"/>
                        <a:pt x="32739" y="8790"/>
                        <a:pt x="39978" y="10949"/>
                      </a:cubicBezTo>
                      <a:cubicBezTo>
                        <a:pt x="47979" y="13362"/>
                        <a:pt x="56742" y="17236"/>
                        <a:pt x="69378" y="23903"/>
                      </a:cubicBezTo>
                      <a:lnTo>
                        <a:pt x="74014" y="15140"/>
                      </a:lnTo>
                      <a:cubicBezTo>
                        <a:pt x="60742" y="8155"/>
                        <a:pt x="51408" y="4028"/>
                        <a:pt x="42835" y="1424"/>
                      </a:cubicBezTo>
                      <a:cubicBezTo>
                        <a:pt x="32485" y="-1687"/>
                        <a:pt x="21563" y="345"/>
                        <a:pt x="12990" y="7076"/>
                      </a:cubicBezTo>
                      <a:cubicBezTo>
                        <a:pt x="4354" y="13807"/>
                        <a:pt x="-472" y="24348"/>
                        <a:pt x="36" y="35270"/>
                      </a:cubicBezTo>
                      <a:cubicBezTo>
                        <a:pt x="1052" y="57749"/>
                        <a:pt x="8482" y="74767"/>
                        <a:pt x="21499" y="84482"/>
                      </a:cubicBezTo>
                      <a:cubicBezTo>
                        <a:pt x="30326" y="91086"/>
                        <a:pt x="41692" y="94388"/>
                        <a:pt x="55408" y="94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10" name="Google Shape;310;p13"/>
                <p:cNvGrpSpPr/>
                <p:nvPr/>
              </p:nvGrpSpPr>
              <p:grpSpPr>
                <a:xfrm>
                  <a:off x="6146305" y="3226942"/>
                  <a:ext cx="30085" cy="88138"/>
                  <a:chOff x="6146305" y="3226942"/>
                  <a:chExt cx="30085" cy="88138"/>
                </a:xfrm>
              </p:grpSpPr>
              <p:sp>
                <p:nvSpPr>
                  <p:cNvPr id="311" name="Google Shape;311;p13"/>
                  <p:cNvSpPr/>
                  <p:nvPr/>
                </p:nvSpPr>
                <p:spPr>
                  <a:xfrm>
                    <a:off x="6155944" y="3302508"/>
                    <a:ext cx="20446" cy="12572"/>
                  </a:xfrm>
                  <a:custGeom>
                    <a:rect b="b" l="l" r="r" t="t"/>
                    <a:pathLst>
                      <a:path extrusionOk="0" h="12572" w="20446">
                        <a:moveTo>
                          <a:pt x="0" y="3111"/>
                        </a:moveTo>
                        <a:cubicBezTo>
                          <a:pt x="5652" y="2603"/>
                          <a:pt x="11621" y="1588"/>
                          <a:pt x="18097" y="0"/>
                        </a:cubicBezTo>
                        <a:lnTo>
                          <a:pt x="20447" y="9589"/>
                        </a:lnTo>
                        <a:cubicBezTo>
                          <a:pt x="14796" y="10985"/>
                          <a:pt x="9461" y="11938"/>
                          <a:pt x="4318" y="12573"/>
                        </a:cubicBezTo>
                        <a:cubicBezTo>
                          <a:pt x="2603" y="9652"/>
                          <a:pt x="1143" y="6477"/>
                          <a:pt x="0" y="3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 name="Google Shape;312;p13"/>
                  <p:cNvSpPr/>
                  <p:nvPr/>
                </p:nvSpPr>
                <p:spPr>
                  <a:xfrm>
                    <a:off x="6146305" y="3226942"/>
                    <a:ext cx="20560" cy="18478"/>
                  </a:xfrm>
                  <a:custGeom>
                    <a:rect b="b" l="l" r="r" t="t"/>
                    <a:pathLst>
                      <a:path extrusionOk="0" h="18478" w="20560">
                        <a:moveTo>
                          <a:pt x="15925" y="18479"/>
                        </a:moveTo>
                        <a:cubicBezTo>
                          <a:pt x="10210" y="15430"/>
                          <a:pt x="5320" y="13018"/>
                          <a:pt x="875" y="11049"/>
                        </a:cubicBezTo>
                        <a:lnTo>
                          <a:pt x="50" y="3493"/>
                        </a:lnTo>
                        <a:cubicBezTo>
                          <a:pt x="-77" y="2286"/>
                          <a:pt x="50" y="1143"/>
                          <a:pt x="304" y="0"/>
                        </a:cubicBezTo>
                        <a:cubicBezTo>
                          <a:pt x="6082" y="2413"/>
                          <a:pt x="12623" y="5524"/>
                          <a:pt x="20560" y="9715"/>
                        </a:cubicBezTo>
                        <a:lnTo>
                          <a:pt x="15925" y="184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13" name="Google Shape;313;p13"/>
                <p:cNvSpPr/>
                <p:nvPr/>
              </p:nvSpPr>
              <p:spPr>
                <a:xfrm>
                  <a:off x="6156322" y="3218751"/>
                  <a:ext cx="158628" cy="121792"/>
                </a:xfrm>
                <a:custGeom>
                  <a:rect b="b" l="l" r="r" t="t"/>
                  <a:pathLst>
                    <a:path extrusionOk="0" h="121792" w="158628">
                      <a:moveTo>
                        <a:pt x="58423" y="121793"/>
                      </a:moveTo>
                      <a:lnTo>
                        <a:pt x="100143" y="121793"/>
                      </a:lnTo>
                      <a:cubicBezTo>
                        <a:pt x="126558" y="121793"/>
                        <a:pt x="148720" y="101917"/>
                        <a:pt x="151577" y="75692"/>
                      </a:cubicBezTo>
                      <a:lnTo>
                        <a:pt x="158562" y="11684"/>
                      </a:lnTo>
                      <a:cubicBezTo>
                        <a:pt x="159261" y="5461"/>
                        <a:pt x="154371" y="0"/>
                        <a:pt x="148085" y="0"/>
                      </a:cubicBezTo>
                      <a:lnTo>
                        <a:pt x="10544" y="0"/>
                      </a:lnTo>
                      <a:cubicBezTo>
                        <a:pt x="4257" y="0"/>
                        <a:pt x="-632" y="5461"/>
                        <a:pt x="67" y="11684"/>
                      </a:cubicBezTo>
                      <a:lnTo>
                        <a:pt x="7051" y="75692"/>
                      </a:lnTo>
                      <a:cubicBezTo>
                        <a:pt x="9845" y="101917"/>
                        <a:pt x="32007" y="121793"/>
                        <a:pt x="58423" y="1217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 name="Google Shape;314;p13"/>
                <p:cNvSpPr/>
                <p:nvPr/>
              </p:nvSpPr>
              <p:spPr>
                <a:xfrm>
                  <a:off x="6173215" y="3247898"/>
                  <a:ext cx="139700" cy="92582"/>
                </a:xfrm>
                <a:custGeom>
                  <a:rect b="b" l="l" r="r" t="t"/>
                  <a:pathLst>
                    <a:path extrusionOk="0" h="92582" w="139700">
                      <a:moveTo>
                        <a:pt x="139700" y="0"/>
                      </a:moveTo>
                      <a:lnTo>
                        <a:pt x="134620" y="46482"/>
                      </a:lnTo>
                      <a:cubicBezTo>
                        <a:pt x="131763" y="72707"/>
                        <a:pt x="109601" y="92583"/>
                        <a:pt x="83185" y="92583"/>
                      </a:cubicBezTo>
                      <a:lnTo>
                        <a:pt x="41466" y="92583"/>
                      </a:lnTo>
                      <a:cubicBezTo>
                        <a:pt x="24575" y="92583"/>
                        <a:pt x="9462" y="84455"/>
                        <a:pt x="0" y="71755"/>
                      </a:cubicBezTo>
                      <a:cubicBezTo>
                        <a:pt x="81852" y="79375"/>
                        <a:pt x="136462" y="29655"/>
                        <a:pt x="1397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 name="Google Shape;315;p13"/>
                <p:cNvSpPr/>
                <p:nvPr/>
              </p:nvSpPr>
              <p:spPr>
                <a:xfrm>
                  <a:off x="6155214" y="3327272"/>
                  <a:ext cx="160844" cy="23114"/>
                </a:xfrm>
                <a:custGeom>
                  <a:rect b="b" l="l" r="r" t="t"/>
                  <a:pathLst>
                    <a:path extrusionOk="0" h="23114" w="160844">
                      <a:moveTo>
                        <a:pt x="47974" y="23114"/>
                      </a:moveTo>
                      <a:lnTo>
                        <a:pt x="112807" y="23114"/>
                      </a:lnTo>
                      <a:cubicBezTo>
                        <a:pt x="122840" y="23114"/>
                        <a:pt x="132683" y="20638"/>
                        <a:pt x="141509" y="15811"/>
                      </a:cubicBezTo>
                      <a:lnTo>
                        <a:pt x="159099" y="6223"/>
                      </a:lnTo>
                      <a:cubicBezTo>
                        <a:pt x="162147" y="4572"/>
                        <a:pt x="160940" y="0"/>
                        <a:pt x="157511" y="0"/>
                      </a:cubicBezTo>
                      <a:lnTo>
                        <a:pt x="3333" y="0"/>
                      </a:lnTo>
                      <a:cubicBezTo>
                        <a:pt x="-96" y="0"/>
                        <a:pt x="-1302" y="4572"/>
                        <a:pt x="1746" y="6223"/>
                      </a:cubicBezTo>
                      <a:lnTo>
                        <a:pt x="19335" y="15811"/>
                      </a:lnTo>
                      <a:cubicBezTo>
                        <a:pt x="28098" y="20574"/>
                        <a:pt x="37941" y="23114"/>
                        <a:pt x="47974" y="231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 name="Google Shape;316;p13"/>
                <p:cNvSpPr/>
                <p:nvPr/>
              </p:nvSpPr>
              <p:spPr>
                <a:xfrm>
                  <a:off x="6204140" y="3346513"/>
                  <a:ext cx="62864" cy="3809"/>
                </a:xfrm>
                <a:custGeom>
                  <a:rect b="b" l="l" r="r" t="t"/>
                  <a:pathLst>
                    <a:path extrusionOk="0" h="3809" w="62864">
                      <a:moveTo>
                        <a:pt x="31432" y="0"/>
                      </a:moveTo>
                      <a:cubicBezTo>
                        <a:pt x="42863" y="0"/>
                        <a:pt x="53594" y="1397"/>
                        <a:pt x="62865" y="3810"/>
                      </a:cubicBezTo>
                      <a:lnTo>
                        <a:pt x="0" y="3810"/>
                      </a:lnTo>
                      <a:cubicBezTo>
                        <a:pt x="9271" y="1397"/>
                        <a:pt x="20002" y="0"/>
                        <a:pt x="314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7" name="Google Shape;317;p13"/>
              <p:cNvGrpSpPr/>
              <p:nvPr/>
            </p:nvGrpSpPr>
            <p:grpSpPr>
              <a:xfrm>
                <a:off x="6179046" y="3082734"/>
                <a:ext cx="109616" cy="122999"/>
                <a:chOff x="6179046" y="3082734"/>
                <a:chExt cx="109616" cy="122999"/>
              </a:xfrm>
            </p:grpSpPr>
            <p:sp>
              <p:nvSpPr>
                <p:cNvPr id="318" name="Google Shape;318;p13"/>
                <p:cNvSpPr/>
                <p:nvPr/>
              </p:nvSpPr>
              <p:spPr>
                <a:xfrm>
                  <a:off x="6263818" y="3101720"/>
                  <a:ext cx="24844" cy="104013"/>
                </a:xfrm>
                <a:custGeom>
                  <a:rect b="b" l="l" r="r" t="t"/>
                  <a:pathLst>
                    <a:path extrusionOk="0" h="104013" w="24844">
                      <a:moveTo>
                        <a:pt x="16395" y="0"/>
                      </a:moveTo>
                      <a:cubicBezTo>
                        <a:pt x="-23991" y="32766"/>
                        <a:pt x="24713" y="71120"/>
                        <a:pt x="10807" y="104013"/>
                      </a:cubicBezTo>
                      <a:cubicBezTo>
                        <a:pt x="47510" y="71755"/>
                        <a:pt x="-1449" y="31496"/>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 name="Google Shape;319;p13"/>
                <p:cNvSpPr/>
                <p:nvPr/>
              </p:nvSpPr>
              <p:spPr>
                <a:xfrm>
                  <a:off x="6235561" y="3082734"/>
                  <a:ext cx="24844" cy="122999"/>
                </a:xfrm>
                <a:custGeom>
                  <a:rect b="b" l="l" r="r" t="t"/>
                  <a:pathLst>
                    <a:path extrusionOk="0" h="122999" w="24844">
                      <a:moveTo>
                        <a:pt x="16395" y="0"/>
                      </a:moveTo>
                      <a:cubicBezTo>
                        <a:pt x="-23991" y="38798"/>
                        <a:pt x="24713" y="84138"/>
                        <a:pt x="10807" y="122999"/>
                      </a:cubicBezTo>
                      <a:cubicBezTo>
                        <a:pt x="47510" y="84836"/>
                        <a:pt x="-1449" y="37274"/>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0" name="Google Shape;320;p13"/>
                <p:cNvSpPr/>
                <p:nvPr/>
              </p:nvSpPr>
              <p:spPr>
                <a:xfrm>
                  <a:off x="6207303" y="3082734"/>
                  <a:ext cx="24844" cy="122999"/>
                </a:xfrm>
                <a:custGeom>
                  <a:rect b="b" l="l" r="r" t="t"/>
                  <a:pathLst>
                    <a:path extrusionOk="0" h="122999" w="24844">
                      <a:moveTo>
                        <a:pt x="16395" y="0"/>
                      </a:moveTo>
                      <a:cubicBezTo>
                        <a:pt x="-23991" y="38798"/>
                        <a:pt x="24713" y="84138"/>
                        <a:pt x="10807" y="122999"/>
                      </a:cubicBezTo>
                      <a:cubicBezTo>
                        <a:pt x="47510" y="84836"/>
                        <a:pt x="-1449" y="37274"/>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 name="Google Shape;321;p13"/>
                <p:cNvSpPr/>
                <p:nvPr/>
              </p:nvSpPr>
              <p:spPr>
                <a:xfrm>
                  <a:off x="6179046" y="3101720"/>
                  <a:ext cx="24845" cy="104013"/>
                </a:xfrm>
                <a:custGeom>
                  <a:rect b="b" l="l" r="r" t="t"/>
                  <a:pathLst>
                    <a:path extrusionOk="0" h="104013" w="24845">
                      <a:moveTo>
                        <a:pt x="16395" y="0"/>
                      </a:moveTo>
                      <a:cubicBezTo>
                        <a:pt x="-23991" y="32766"/>
                        <a:pt x="24713" y="71120"/>
                        <a:pt x="10807" y="104013"/>
                      </a:cubicBezTo>
                      <a:cubicBezTo>
                        <a:pt x="47510" y="71755"/>
                        <a:pt x="-1449" y="31496"/>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322" name="Google Shape;322;p13"/>
            <p:cNvGrpSpPr/>
            <p:nvPr/>
          </p:nvGrpSpPr>
          <p:grpSpPr>
            <a:xfrm>
              <a:off x="8469301" y="-61486"/>
              <a:ext cx="1548762" cy="1742310"/>
              <a:chOff x="9893871" y="3618738"/>
              <a:chExt cx="738878" cy="831215"/>
            </a:xfrm>
          </p:grpSpPr>
          <p:sp>
            <p:nvSpPr>
              <p:cNvPr id="323" name="Google Shape;323;p13"/>
              <p:cNvSpPr/>
              <p:nvPr/>
            </p:nvSpPr>
            <p:spPr>
              <a:xfrm>
                <a:off x="9893871" y="3618738"/>
                <a:ext cx="554735" cy="831215"/>
              </a:xfrm>
              <a:custGeom>
                <a:rect b="b" l="l" r="r" t="t"/>
                <a:pathLst>
                  <a:path extrusionOk="0" h="831215" w="554735">
                    <a:moveTo>
                      <a:pt x="554736" y="831215"/>
                    </a:moveTo>
                    <a:lnTo>
                      <a:pt x="134810" y="831215"/>
                    </a:lnTo>
                    <a:lnTo>
                      <a:pt x="0" y="0"/>
                    </a:lnTo>
                    <a:lnTo>
                      <a:pt x="41998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 name="Google Shape;324;p13"/>
              <p:cNvSpPr/>
              <p:nvPr/>
            </p:nvSpPr>
            <p:spPr>
              <a:xfrm>
                <a:off x="9930638" y="3641216"/>
                <a:ext cx="254825" cy="786320"/>
              </a:xfrm>
              <a:custGeom>
                <a:rect b="b" l="l" r="r" t="t"/>
                <a:pathLst>
                  <a:path extrusionOk="0" h="786320" w="254825">
                    <a:moveTo>
                      <a:pt x="254826" y="786321"/>
                    </a:moveTo>
                    <a:lnTo>
                      <a:pt x="127508" y="786321"/>
                    </a:lnTo>
                    <a:lnTo>
                      <a:pt x="0" y="0"/>
                    </a:lnTo>
                    <a:lnTo>
                      <a:pt x="127318"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 name="Google Shape;325;p13"/>
              <p:cNvSpPr/>
              <p:nvPr/>
            </p:nvSpPr>
            <p:spPr>
              <a:xfrm>
                <a:off x="10054335" y="3618738"/>
                <a:ext cx="578414" cy="831215"/>
              </a:xfrm>
              <a:custGeom>
                <a:rect b="b" l="l" r="r" t="t"/>
                <a:pathLst>
                  <a:path extrusionOk="0" h="831215" w="578414">
                    <a:moveTo>
                      <a:pt x="559880" y="831215"/>
                    </a:moveTo>
                    <a:lnTo>
                      <a:pt x="134747" y="831215"/>
                    </a:lnTo>
                    <a:lnTo>
                      <a:pt x="0" y="0"/>
                    </a:lnTo>
                    <a:lnTo>
                      <a:pt x="431356" y="0"/>
                    </a:lnTo>
                    <a:cubicBezTo>
                      <a:pt x="440309" y="0"/>
                      <a:pt x="447993" y="6477"/>
                      <a:pt x="449390" y="15367"/>
                    </a:cubicBezTo>
                    <a:lnTo>
                      <a:pt x="578168" y="809752"/>
                    </a:lnTo>
                    <a:cubicBezTo>
                      <a:pt x="580009" y="820991"/>
                      <a:pt x="571309" y="831215"/>
                      <a:pt x="559880" y="83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 name="Google Shape;326;p13"/>
              <p:cNvSpPr/>
              <p:nvPr/>
            </p:nvSpPr>
            <p:spPr>
              <a:xfrm>
                <a:off x="10123360" y="3940111"/>
                <a:ext cx="460565" cy="188531"/>
              </a:xfrm>
              <a:custGeom>
                <a:rect b="b" l="l" r="r" t="t"/>
                <a:pathLst>
                  <a:path extrusionOk="0" h="188531" w="460565">
                    <a:moveTo>
                      <a:pt x="460566" y="188532"/>
                    </a:moveTo>
                    <a:lnTo>
                      <a:pt x="30544" y="188532"/>
                    </a:lnTo>
                    <a:lnTo>
                      <a:pt x="0" y="0"/>
                    </a:lnTo>
                    <a:lnTo>
                      <a:pt x="4299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27" name="Google Shape;327;p13"/>
              <p:cNvGrpSpPr/>
              <p:nvPr/>
            </p:nvGrpSpPr>
            <p:grpSpPr>
              <a:xfrm>
                <a:off x="10078148" y="3661600"/>
                <a:ext cx="550926" cy="745553"/>
                <a:chOff x="10078148" y="3661600"/>
                <a:chExt cx="550926" cy="745553"/>
              </a:xfrm>
            </p:grpSpPr>
            <p:grpSp>
              <p:nvGrpSpPr>
                <p:cNvPr id="328" name="Google Shape;328;p13"/>
                <p:cNvGrpSpPr/>
                <p:nvPr/>
              </p:nvGrpSpPr>
              <p:grpSpPr>
                <a:xfrm>
                  <a:off x="10078148" y="3661600"/>
                  <a:ext cx="435228" cy="31940"/>
                  <a:chOff x="10078148" y="3661600"/>
                  <a:chExt cx="435228" cy="31940"/>
                </a:xfrm>
              </p:grpSpPr>
              <p:sp>
                <p:nvSpPr>
                  <p:cNvPr id="329" name="Google Shape;329;p13"/>
                  <p:cNvSpPr/>
                  <p:nvPr/>
                </p:nvSpPr>
                <p:spPr>
                  <a:xfrm>
                    <a:off x="10078148" y="3661600"/>
                    <a:ext cx="431482" cy="8890"/>
                  </a:xfrm>
                  <a:custGeom>
                    <a:rect b="b" l="l" r="r" t="t"/>
                    <a:pathLst>
                      <a:path extrusionOk="0" h="8890" w="431482">
                        <a:moveTo>
                          <a:pt x="431483" y="8890"/>
                        </a:moveTo>
                        <a:lnTo>
                          <a:pt x="1460" y="8890"/>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 name="Google Shape;330;p13"/>
                  <p:cNvSpPr/>
                  <p:nvPr/>
                </p:nvSpPr>
                <p:spPr>
                  <a:xfrm>
                    <a:off x="10081894" y="3684587"/>
                    <a:ext cx="431482" cy="8953"/>
                  </a:xfrm>
                  <a:custGeom>
                    <a:rect b="b" l="l" r="r" t="t"/>
                    <a:pathLst>
                      <a:path extrusionOk="0" h="8953" w="431482">
                        <a:moveTo>
                          <a:pt x="431483" y="8953"/>
                        </a:moveTo>
                        <a:lnTo>
                          <a:pt x="1461" y="8953"/>
                        </a:lnTo>
                        <a:lnTo>
                          <a:pt x="0" y="0"/>
                        </a:lnTo>
                        <a:lnTo>
                          <a:pt x="43002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31" name="Google Shape;331;p13"/>
                <p:cNvGrpSpPr/>
                <p:nvPr/>
              </p:nvGrpSpPr>
              <p:grpSpPr>
                <a:xfrm>
                  <a:off x="10193908" y="4375213"/>
                  <a:ext cx="435166" cy="31940"/>
                  <a:chOff x="10193908" y="4375213"/>
                  <a:chExt cx="435166" cy="31940"/>
                </a:xfrm>
              </p:grpSpPr>
              <p:sp>
                <p:nvSpPr>
                  <p:cNvPr id="332" name="Google Shape;332;p13"/>
                  <p:cNvSpPr/>
                  <p:nvPr/>
                </p:nvSpPr>
                <p:spPr>
                  <a:xfrm>
                    <a:off x="10193908" y="4375213"/>
                    <a:ext cx="431419" cy="8953"/>
                  </a:xfrm>
                  <a:custGeom>
                    <a:rect b="b" l="l" r="r" t="t"/>
                    <a:pathLst>
                      <a:path extrusionOk="0" h="8953" w="431419">
                        <a:moveTo>
                          <a:pt x="431419" y="8953"/>
                        </a:moveTo>
                        <a:lnTo>
                          <a:pt x="1398" y="8953"/>
                        </a:lnTo>
                        <a:lnTo>
                          <a:pt x="0" y="0"/>
                        </a:lnTo>
                        <a:lnTo>
                          <a:pt x="42995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 name="Google Shape;333;p13"/>
                  <p:cNvSpPr/>
                  <p:nvPr/>
                </p:nvSpPr>
                <p:spPr>
                  <a:xfrm>
                    <a:off x="10197592" y="4398200"/>
                    <a:ext cx="431482" cy="8953"/>
                  </a:xfrm>
                  <a:custGeom>
                    <a:rect b="b" l="l" r="r" t="t"/>
                    <a:pathLst>
                      <a:path extrusionOk="0" h="8953" w="431482">
                        <a:moveTo>
                          <a:pt x="431482" y="8953"/>
                        </a:moveTo>
                        <a:lnTo>
                          <a:pt x="1460" y="8953"/>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334" name="Google Shape;334;p13"/>
              <p:cNvSpPr/>
              <p:nvPr/>
            </p:nvSpPr>
            <p:spPr>
              <a:xfrm>
                <a:off x="10054335" y="3618738"/>
                <a:ext cx="151638" cy="831215"/>
              </a:xfrm>
              <a:custGeom>
                <a:rect b="b" l="l" r="r" t="t"/>
                <a:pathLst>
                  <a:path extrusionOk="0" h="831215" w="151638">
                    <a:moveTo>
                      <a:pt x="151638" y="831215"/>
                    </a:moveTo>
                    <a:lnTo>
                      <a:pt x="134747"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 name="Google Shape;335;p13"/>
              <p:cNvSpPr/>
              <p:nvPr/>
            </p:nvSpPr>
            <p:spPr>
              <a:xfrm>
                <a:off x="9893871" y="3618738"/>
                <a:ext cx="151701" cy="831215"/>
              </a:xfrm>
              <a:custGeom>
                <a:rect b="b" l="l" r="r" t="t"/>
                <a:pathLst>
                  <a:path extrusionOk="0" h="831215" w="151701">
                    <a:moveTo>
                      <a:pt x="151702" y="831215"/>
                    </a:moveTo>
                    <a:lnTo>
                      <a:pt x="134810"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36" name="Google Shape;336;p13"/>
              <p:cNvGrpSpPr/>
              <p:nvPr/>
            </p:nvGrpSpPr>
            <p:grpSpPr>
              <a:xfrm>
                <a:off x="9944607" y="3641216"/>
                <a:ext cx="226886" cy="786320"/>
                <a:chOff x="9944607" y="3641216"/>
                <a:chExt cx="226886" cy="786320"/>
              </a:xfrm>
            </p:grpSpPr>
            <p:sp>
              <p:nvSpPr>
                <p:cNvPr id="337" name="Google Shape;337;p13"/>
                <p:cNvSpPr/>
                <p:nvPr/>
              </p:nvSpPr>
              <p:spPr>
                <a:xfrm>
                  <a:off x="9976040" y="3641216"/>
                  <a:ext cx="132588" cy="786320"/>
                </a:xfrm>
                <a:custGeom>
                  <a:rect b="b" l="l" r="r" t="t"/>
                  <a:pathLst>
                    <a:path extrusionOk="0" h="786320" w="132588">
                      <a:moveTo>
                        <a:pt x="5080" y="0"/>
                      </a:moveTo>
                      <a:lnTo>
                        <a:pt x="0" y="0"/>
                      </a:lnTo>
                      <a:lnTo>
                        <a:pt x="127508"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 name="Google Shape;338;p13"/>
                <p:cNvSpPr/>
                <p:nvPr/>
              </p:nvSpPr>
              <p:spPr>
                <a:xfrm>
                  <a:off x="9944607" y="3641216"/>
                  <a:ext cx="132524" cy="786320"/>
                </a:xfrm>
                <a:custGeom>
                  <a:rect b="b" l="l" r="r" t="t"/>
                  <a:pathLst>
                    <a:path extrusionOk="0" h="786320" w="132524">
                      <a:moveTo>
                        <a:pt x="127509" y="786321"/>
                      </a:moveTo>
                      <a:lnTo>
                        <a:pt x="132524" y="786321"/>
                      </a:lnTo>
                      <a:lnTo>
                        <a:pt x="508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 name="Google Shape;339;p13"/>
                <p:cNvSpPr/>
                <p:nvPr/>
              </p:nvSpPr>
              <p:spPr>
                <a:xfrm>
                  <a:off x="9960356" y="3641216"/>
                  <a:ext cx="132524" cy="786320"/>
                </a:xfrm>
                <a:custGeom>
                  <a:rect b="b" l="l" r="r" t="t"/>
                  <a:pathLst>
                    <a:path extrusionOk="0" h="786320" w="132524">
                      <a:moveTo>
                        <a:pt x="5016" y="0"/>
                      </a:moveTo>
                      <a:lnTo>
                        <a:pt x="0" y="0"/>
                      </a:lnTo>
                      <a:lnTo>
                        <a:pt x="127444"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 name="Google Shape;340;p13"/>
                <p:cNvSpPr/>
                <p:nvPr/>
              </p:nvSpPr>
              <p:spPr>
                <a:xfrm>
                  <a:off x="10023220" y="3641216"/>
                  <a:ext cx="132588" cy="786320"/>
                </a:xfrm>
                <a:custGeom>
                  <a:rect b="b" l="l" r="r" t="t"/>
                  <a:pathLst>
                    <a:path extrusionOk="0" h="786320" w="132588">
                      <a:moveTo>
                        <a:pt x="5080" y="0"/>
                      </a:moveTo>
                      <a:lnTo>
                        <a:pt x="0" y="0"/>
                      </a:lnTo>
                      <a:lnTo>
                        <a:pt x="127509"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 name="Google Shape;341;p13"/>
                <p:cNvSpPr/>
                <p:nvPr/>
              </p:nvSpPr>
              <p:spPr>
                <a:xfrm>
                  <a:off x="10038968" y="3641216"/>
                  <a:ext cx="132525" cy="786320"/>
                </a:xfrm>
                <a:custGeom>
                  <a:rect b="b" l="l" r="r" t="t"/>
                  <a:pathLst>
                    <a:path extrusionOk="0" h="786320" w="132525">
                      <a:moveTo>
                        <a:pt x="5080" y="0"/>
                      </a:moveTo>
                      <a:lnTo>
                        <a:pt x="0" y="0"/>
                      </a:lnTo>
                      <a:lnTo>
                        <a:pt x="127509" y="786321"/>
                      </a:lnTo>
                      <a:lnTo>
                        <a:pt x="132525"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 name="Google Shape;342;p13"/>
                <p:cNvSpPr/>
                <p:nvPr/>
              </p:nvSpPr>
              <p:spPr>
                <a:xfrm>
                  <a:off x="10007536" y="3641216"/>
                  <a:ext cx="132524" cy="786320"/>
                </a:xfrm>
                <a:custGeom>
                  <a:rect b="b" l="l" r="r" t="t"/>
                  <a:pathLst>
                    <a:path extrusionOk="0" h="786320" w="132524">
                      <a:moveTo>
                        <a:pt x="5017" y="0"/>
                      </a:moveTo>
                      <a:lnTo>
                        <a:pt x="0" y="0"/>
                      </a:lnTo>
                      <a:lnTo>
                        <a:pt x="127445"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 name="Google Shape;343;p13"/>
                <p:cNvSpPr/>
                <p:nvPr/>
              </p:nvSpPr>
              <p:spPr>
                <a:xfrm>
                  <a:off x="9991788" y="3641216"/>
                  <a:ext cx="132524" cy="786320"/>
                </a:xfrm>
                <a:custGeom>
                  <a:rect b="b" l="l" r="r" t="t"/>
                  <a:pathLst>
                    <a:path extrusionOk="0" h="786320" w="132524">
                      <a:moveTo>
                        <a:pt x="5080" y="0"/>
                      </a:moveTo>
                      <a:lnTo>
                        <a:pt x="0" y="0"/>
                      </a:lnTo>
                      <a:lnTo>
                        <a:pt x="127508"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44" name="Google Shape;344;p13"/>
              <p:cNvSpPr/>
              <p:nvPr/>
            </p:nvSpPr>
            <p:spPr>
              <a:xfrm>
                <a:off x="10478665" y="3638699"/>
                <a:ext cx="132607" cy="791378"/>
              </a:xfrm>
              <a:custGeom>
                <a:rect b="b" l="l" r="r" t="t"/>
                <a:pathLst>
                  <a:path extrusionOk="0" h="791378" w="132607">
                    <a:moveTo>
                      <a:pt x="130026" y="791378"/>
                    </a:moveTo>
                    <a:cubicBezTo>
                      <a:pt x="128819" y="791378"/>
                      <a:pt x="127740" y="790489"/>
                      <a:pt x="127549" y="789283"/>
                    </a:cubicBezTo>
                    <a:lnTo>
                      <a:pt x="41" y="2962"/>
                    </a:lnTo>
                    <a:cubicBezTo>
                      <a:pt x="-213" y="1565"/>
                      <a:pt x="740" y="295"/>
                      <a:pt x="2137" y="41"/>
                    </a:cubicBezTo>
                    <a:cubicBezTo>
                      <a:pt x="3534" y="-213"/>
                      <a:pt x="4803" y="740"/>
                      <a:pt x="5058" y="2136"/>
                    </a:cubicBezTo>
                    <a:lnTo>
                      <a:pt x="132566" y="788457"/>
                    </a:lnTo>
                    <a:cubicBezTo>
                      <a:pt x="132820" y="789854"/>
                      <a:pt x="131867" y="791124"/>
                      <a:pt x="130470" y="791378"/>
                    </a:cubicBezTo>
                    <a:cubicBezTo>
                      <a:pt x="130279" y="791378"/>
                      <a:pt x="130153" y="791378"/>
                      <a:pt x="130026" y="791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45" name="Shape 345"/>
        <p:cNvGrpSpPr/>
        <p:nvPr/>
      </p:nvGrpSpPr>
      <p:grpSpPr>
        <a:xfrm>
          <a:off x="0" y="0"/>
          <a:ext cx="0" cy="0"/>
          <a:chOff x="0" y="0"/>
          <a:chExt cx="0" cy="0"/>
        </a:xfrm>
      </p:grpSpPr>
      <p:sp>
        <p:nvSpPr>
          <p:cNvPr id="346" name="Google Shape;346;p1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47" name="Google Shape;347;p14"/>
          <p:cNvGrpSpPr/>
          <p:nvPr/>
        </p:nvGrpSpPr>
        <p:grpSpPr>
          <a:xfrm>
            <a:off x="-1562833" y="-509687"/>
            <a:ext cx="11709508" cy="5682085"/>
            <a:chOff x="-1562833" y="-509687"/>
            <a:chExt cx="11709508" cy="5682085"/>
          </a:xfrm>
        </p:grpSpPr>
        <p:grpSp>
          <p:nvGrpSpPr>
            <p:cNvPr id="348" name="Google Shape;348;p14"/>
            <p:cNvGrpSpPr/>
            <p:nvPr/>
          </p:nvGrpSpPr>
          <p:grpSpPr>
            <a:xfrm rot="-590038">
              <a:off x="8460505" y="-390228"/>
              <a:ext cx="1548761" cy="1742308"/>
              <a:chOff x="9893871" y="3618738"/>
              <a:chExt cx="738878" cy="831215"/>
            </a:xfrm>
          </p:grpSpPr>
          <p:sp>
            <p:nvSpPr>
              <p:cNvPr id="349" name="Google Shape;349;p14"/>
              <p:cNvSpPr/>
              <p:nvPr/>
            </p:nvSpPr>
            <p:spPr>
              <a:xfrm>
                <a:off x="9893871" y="3618738"/>
                <a:ext cx="554735" cy="831215"/>
              </a:xfrm>
              <a:custGeom>
                <a:rect b="b" l="l" r="r" t="t"/>
                <a:pathLst>
                  <a:path extrusionOk="0" h="831215" w="554735">
                    <a:moveTo>
                      <a:pt x="554736" y="831215"/>
                    </a:moveTo>
                    <a:lnTo>
                      <a:pt x="134810" y="831215"/>
                    </a:lnTo>
                    <a:lnTo>
                      <a:pt x="0" y="0"/>
                    </a:lnTo>
                    <a:lnTo>
                      <a:pt x="41998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0" name="Google Shape;350;p14"/>
              <p:cNvSpPr/>
              <p:nvPr/>
            </p:nvSpPr>
            <p:spPr>
              <a:xfrm>
                <a:off x="9930638" y="3641216"/>
                <a:ext cx="254825" cy="786320"/>
              </a:xfrm>
              <a:custGeom>
                <a:rect b="b" l="l" r="r" t="t"/>
                <a:pathLst>
                  <a:path extrusionOk="0" h="786320" w="254825">
                    <a:moveTo>
                      <a:pt x="254826" y="786321"/>
                    </a:moveTo>
                    <a:lnTo>
                      <a:pt x="127508" y="786321"/>
                    </a:lnTo>
                    <a:lnTo>
                      <a:pt x="0" y="0"/>
                    </a:lnTo>
                    <a:lnTo>
                      <a:pt x="127318"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1" name="Google Shape;351;p14"/>
              <p:cNvSpPr/>
              <p:nvPr/>
            </p:nvSpPr>
            <p:spPr>
              <a:xfrm>
                <a:off x="10054335" y="3618738"/>
                <a:ext cx="578414" cy="831215"/>
              </a:xfrm>
              <a:custGeom>
                <a:rect b="b" l="l" r="r" t="t"/>
                <a:pathLst>
                  <a:path extrusionOk="0" h="831215" w="578414">
                    <a:moveTo>
                      <a:pt x="559880" y="831215"/>
                    </a:moveTo>
                    <a:lnTo>
                      <a:pt x="134747" y="831215"/>
                    </a:lnTo>
                    <a:lnTo>
                      <a:pt x="0" y="0"/>
                    </a:lnTo>
                    <a:lnTo>
                      <a:pt x="431356" y="0"/>
                    </a:lnTo>
                    <a:cubicBezTo>
                      <a:pt x="440309" y="0"/>
                      <a:pt x="447993" y="6477"/>
                      <a:pt x="449390" y="15367"/>
                    </a:cubicBezTo>
                    <a:lnTo>
                      <a:pt x="578168" y="809752"/>
                    </a:lnTo>
                    <a:cubicBezTo>
                      <a:pt x="580009" y="820991"/>
                      <a:pt x="571309" y="831215"/>
                      <a:pt x="559880" y="83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2" name="Google Shape;352;p14"/>
              <p:cNvSpPr/>
              <p:nvPr/>
            </p:nvSpPr>
            <p:spPr>
              <a:xfrm>
                <a:off x="10123360" y="3940111"/>
                <a:ext cx="460565" cy="188531"/>
              </a:xfrm>
              <a:custGeom>
                <a:rect b="b" l="l" r="r" t="t"/>
                <a:pathLst>
                  <a:path extrusionOk="0" h="188531" w="460565">
                    <a:moveTo>
                      <a:pt x="460566" y="188532"/>
                    </a:moveTo>
                    <a:lnTo>
                      <a:pt x="30544" y="188532"/>
                    </a:lnTo>
                    <a:lnTo>
                      <a:pt x="0" y="0"/>
                    </a:lnTo>
                    <a:lnTo>
                      <a:pt x="4299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53" name="Google Shape;353;p14"/>
              <p:cNvGrpSpPr/>
              <p:nvPr/>
            </p:nvGrpSpPr>
            <p:grpSpPr>
              <a:xfrm>
                <a:off x="10078148" y="3661600"/>
                <a:ext cx="550926" cy="745553"/>
                <a:chOff x="10078148" y="3661600"/>
                <a:chExt cx="550926" cy="745553"/>
              </a:xfrm>
            </p:grpSpPr>
            <p:grpSp>
              <p:nvGrpSpPr>
                <p:cNvPr id="354" name="Google Shape;354;p14"/>
                <p:cNvGrpSpPr/>
                <p:nvPr/>
              </p:nvGrpSpPr>
              <p:grpSpPr>
                <a:xfrm>
                  <a:off x="10078148" y="3661600"/>
                  <a:ext cx="435228" cy="31940"/>
                  <a:chOff x="10078148" y="3661600"/>
                  <a:chExt cx="435228" cy="31940"/>
                </a:xfrm>
              </p:grpSpPr>
              <p:sp>
                <p:nvSpPr>
                  <p:cNvPr id="355" name="Google Shape;355;p14"/>
                  <p:cNvSpPr/>
                  <p:nvPr/>
                </p:nvSpPr>
                <p:spPr>
                  <a:xfrm>
                    <a:off x="10078148" y="3661600"/>
                    <a:ext cx="431482" cy="8890"/>
                  </a:xfrm>
                  <a:custGeom>
                    <a:rect b="b" l="l" r="r" t="t"/>
                    <a:pathLst>
                      <a:path extrusionOk="0" h="8890" w="431482">
                        <a:moveTo>
                          <a:pt x="431483" y="8890"/>
                        </a:moveTo>
                        <a:lnTo>
                          <a:pt x="1460" y="8890"/>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6" name="Google Shape;356;p14"/>
                  <p:cNvSpPr/>
                  <p:nvPr/>
                </p:nvSpPr>
                <p:spPr>
                  <a:xfrm>
                    <a:off x="10081894" y="3684587"/>
                    <a:ext cx="431482" cy="8953"/>
                  </a:xfrm>
                  <a:custGeom>
                    <a:rect b="b" l="l" r="r" t="t"/>
                    <a:pathLst>
                      <a:path extrusionOk="0" h="8953" w="431482">
                        <a:moveTo>
                          <a:pt x="431483" y="8953"/>
                        </a:moveTo>
                        <a:lnTo>
                          <a:pt x="1461" y="8953"/>
                        </a:lnTo>
                        <a:lnTo>
                          <a:pt x="0" y="0"/>
                        </a:lnTo>
                        <a:lnTo>
                          <a:pt x="43002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57" name="Google Shape;357;p14"/>
                <p:cNvGrpSpPr/>
                <p:nvPr/>
              </p:nvGrpSpPr>
              <p:grpSpPr>
                <a:xfrm>
                  <a:off x="10193908" y="4375213"/>
                  <a:ext cx="435166" cy="31940"/>
                  <a:chOff x="10193908" y="4375213"/>
                  <a:chExt cx="435166" cy="31940"/>
                </a:xfrm>
              </p:grpSpPr>
              <p:sp>
                <p:nvSpPr>
                  <p:cNvPr id="358" name="Google Shape;358;p14"/>
                  <p:cNvSpPr/>
                  <p:nvPr/>
                </p:nvSpPr>
                <p:spPr>
                  <a:xfrm>
                    <a:off x="10193908" y="4375213"/>
                    <a:ext cx="431419" cy="8953"/>
                  </a:xfrm>
                  <a:custGeom>
                    <a:rect b="b" l="l" r="r" t="t"/>
                    <a:pathLst>
                      <a:path extrusionOk="0" h="8953" w="431419">
                        <a:moveTo>
                          <a:pt x="431419" y="8953"/>
                        </a:moveTo>
                        <a:lnTo>
                          <a:pt x="1398" y="8953"/>
                        </a:lnTo>
                        <a:lnTo>
                          <a:pt x="0" y="0"/>
                        </a:lnTo>
                        <a:lnTo>
                          <a:pt x="42995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9" name="Google Shape;359;p14"/>
                  <p:cNvSpPr/>
                  <p:nvPr/>
                </p:nvSpPr>
                <p:spPr>
                  <a:xfrm>
                    <a:off x="10197592" y="4398200"/>
                    <a:ext cx="431482" cy="8953"/>
                  </a:xfrm>
                  <a:custGeom>
                    <a:rect b="b" l="l" r="r" t="t"/>
                    <a:pathLst>
                      <a:path extrusionOk="0" h="8953" w="431482">
                        <a:moveTo>
                          <a:pt x="431482" y="8953"/>
                        </a:moveTo>
                        <a:lnTo>
                          <a:pt x="1460" y="8953"/>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360" name="Google Shape;360;p14"/>
              <p:cNvSpPr/>
              <p:nvPr/>
            </p:nvSpPr>
            <p:spPr>
              <a:xfrm>
                <a:off x="10054335" y="3618738"/>
                <a:ext cx="151638" cy="831215"/>
              </a:xfrm>
              <a:custGeom>
                <a:rect b="b" l="l" r="r" t="t"/>
                <a:pathLst>
                  <a:path extrusionOk="0" h="831215" w="151638">
                    <a:moveTo>
                      <a:pt x="151638" y="831215"/>
                    </a:moveTo>
                    <a:lnTo>
                      <a:pt x="134747"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1" name="Google Shape;361;p14"/>
              <p:cNvSpPr/>
              <p:nvPr/>
            </p:nvSpPr>
            <p:spPr>
              <a:xfrm>
                <a:off x="9893871" y="3618738"/>
                <a:ext cx="151701" cy="831215"/>
              </a:xfrm>
              <a:custGeom>
                <a:rect b="b" l="l" r="r" t="t"/>
                <a:pathLst>
                  <a:path extrusionOk="0" h="831215" w="151701">
                    <a:moveTo>
                      <a:pt x="151702" y="831215"/>
                    </a:moveTo>
                    <a:lnTo>
                      <a:pt x="134810"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62" name="Google Shape;362;p14"/>
              <p:cNvGrpSpPr/>
              <p:nvPr/>
            </p:nvGrpSpPr>
            <p:grpSpPr>
              <a:xfrm>
                <a:off x="9944607" y="3641216"/>
                <a:ext cx="226886" cy="786320"/>
                <a:chOff x="9944607" y="3641216"/>
                <a:chExt cx="226886" cy="786320"/>
              </a:xfrm>
            </p:grpSpPr>
            <p:sp>
              <p:nvSpPr>
                <p:cNvPr id="363" name="Google Shape;363;p14"/>
                <p:cNvSpPr/>
                <p:nvPr/>
              </p:nvSpPr>
              <p:spPr>
                <a:xfrm>
                  <a:off x="9976040" y="3641216"/>
                  <a:ext cx="132588" cy="786320"/>
                </a:xfrm>
                <a:custGeom>
                  <a:rect b="b" l="l" r="r" t="t"/>
                  <a:pathLst>
                    <a:path extrusionOk="0" h="786320" w="132588">
                      <a:moveTo>
                        <a:pt x="5080" y="0"/>
                      </a:moveTo>
                      <a:lnTo>
                        <a:pt x="0" y="0"/>
                      </a:lnTo>
                      <a:lnTo>
                        <a:pt x="127508"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4" name="Google Shape;364;p14"/>
                <p:cNvSpPr/>
                <p:nvPr/>
              </p:nvSpPr>
              <p:spPr>
                <a:xfrm>
                  <a:off x="9944607" y="3641216"/>
                  <a:ext cx="132524" cy="786320"/>
                </a:xfrm>
                <a:custGeom>
                  <a:rect b="b" l="l" r="r" t="t"/>
                  <a:pathLst>
                    <a:path extrusionOk="0" h="786320" w="132524">
                      <a:moveTo>
                        <a:pt x="127509" y="786321"/>
                      </a:moveTo>
                      <a:lnTo>
                        <a:pt x="132524" y="786321"/>
                      </a:lnTo>
                      <a:lnTo>
                        <a:pt x="508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5" name="Google Shape;365;p14"/>
                <p:cNvSpPr/>
                <p:nvPr/>
              </p:nvSpPr>
              <p:spPr>
                <a:xfrm>
                  <a:off x="9960356" y="3641216"/>
                  <a:ext cx="132524" cy="786320"/>
                </a:xfrm>
                <a:custGeom>
                  <a:rect b="b" l="l" r="r" t="t"/>
                  <a:pathLst>
                    <a:path extrusionOk="0" h="786320" w="132524">
                      <a:moveTo>
                        <a:pt x="5016" y="0"/>
                      </a:moveTo>
                      <a:lnTo>
                        <a:pt x="0" y="0"/>
                      </a:lnTo>
                      <a:lnTo>
                        <a:pt x="127444"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6" name="Google Shape;366;p14"/>
                <p:cNvSpPr/>
                <p:nvPr/>
              </p:nvSpPr>
              <p:spPr>
                <a:xfrm>
                  <a:off x="10023220" y="3641216"/>
                  <a:ext cx="132588" cy="786320"/>
                </a:xfrm>
                <a:custGeom>
                  <a:rect b="b" l="l" r="r" t="t"/>
                  <a:pathLst>
                    <a:path extrusionOk="0" h="786320" w="132588">
                      <a:moveTo>
                        <a:pt x="5080" y="0"/>
                      </a:moveTo>
                      <a:lnTo>
                        <a:pt x="0" y="0"/>
                      </a:lnTo>
                      <a:lnTo>
                        <a:pt x="127509"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7" name="Google Shape;367;p14"/>
                <p:cNvSpPr/>
                <p:nvPr/>
              </p:nvSpPr>
              <p:spPr>
                <a:xfrm>
                  <a:off x="10038968" y="3641216"/>
                  <a:ext cx="132525" cy="786320"/>
                </a:xfrm>
                <a:custGeom>
                  <a:rect b="b" l="l" r="r" t="t"/>
                  <a:pathLst>
                    <a:path extrusionOk="0" h="786320" w="132525">
                      <a:moveTo>
                        <a:pt x="5080" y="0"/>
                      </a:moveTo>
                      <a:lnTo>
                        <a:pt x="0" y="0"/>
                      </a:lnTo>
                      <a:lnTo>
                        <a:pt x="127509" y="786321"/>
                      </a:lnTo>
                      <a:lnTo>
                        <a:pt x="132525"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8" name="Google Shape;368;p14"/>
                <p:cNvSpPr/>
                <p:nvPr/>
              </p:nvSpPr>
              <p:spPr>
                <a:xfrm>
                  <a:off x="10007536" y="3641216"/>
                  <a:ext cx="132524" cy="786320"/>
                </a:xfrm>
                <a:custGeom>
                  <a:rect b="b" l="l" r="r" t="t"/>
                  <a:pathLst>
                    <a:path extrusionOk="0" h="786320" w="132524">
                      <a:moveTo>
                        <a:pt x="5017" y="0"/>
                      </a:moveTo>
                      <a:lnTo>
                        <a:pt x="0" y="0"/>
                      </a:lnTo>
                      <a:lnTo>
                        <a:pt x="127445"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9" name="Google Shape;369;p14"/>
                <p:cNvSpPr/>
                <p:nvPr/>
              </p:nvSpPr>
              <p:spPr>
                <a:xfrm>
                  <a:off x="9991788" y="3641216"/>
                  <a:ext cx="132524" cy="786320"/>
                </a:xfrm>
                <a:custGeom>
                  <a:rect b="b" l="l" r="r" t="t"/>
                  <a:pathLst>
                    <a:path extrusionOk="0" h="786320" w="132524">
                      <a:moveTo>
                        <a:pt x="5080" y="0"/>
                      </a:moveTo>
                      <a:lnTo>
                        <a:pt x="0" y="0"/>
                      </a:lnTo>
                      <a:lnTo>
                        <a:pt x="127508"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70" name="Google Shape;370;p14"/>
              <p:cNvSpPr/>
              <p:nvPr/>
            </p:nvSpPr>
            <p:spPr>
              <a:xfrm>
                <a:off x="10478665" y="3638699"/>
                <a:ext cx="132607" cy="791378"/>
              </a:xfrm>
              <a:custGeom>
                <a:rect b="b" l="l" r="r" t="t"/>
                <a:pathLst>
                  <a:path extrusionOk="0" h="791378" w="132607">
                    <a:moveTo>
                      <a:pt x="130026" y="791378"/>
                    </a:moveTo>
                    <a:cubicBezTo>
                      <a:pt x="128819" y="791378"/>
                      <a:pt x="127740" y="790489"/>
                      <a:pt x="127549" y="789283"/>
                    </a:cubicBezTo>
                    <a:lnTo>
                      <a:pt x="41" y="2962"/>
                    </a:lnTo>
                    <a:cubicBezTo>
                      <a:pt x="-213" y="1565"/>
                      <a:pt x="740" y="295"/>
                      <a:pt x="2137" y="41"/>
                    </a:cubicBezTo>
                    <a:cubicBezTo>
                      <a:pt x="3534" y="-213"/>
                      <a:pt x="4803" y="740"/>
                      <a:pt x="5058" y="2136"/>
                    </a:cubicBezTo>
                    <a:lnTo>
                      <a:pt x="132566" y="788457"/>
                    </a:lnTo>
                    <a:cubicBezTo>
                      <a:pt x="132820" y="789854"/>
                      <a:pt x="131867" y="791124"/>
                      <a:pt x="130470" y="791378"/>
                    </a:cubicBezTo>
                    <a:cubicBezTo>
                      <a:pt x="130279" y="791378"/>
                      <a:pt x="130153" y="791378"/>
                      <a:pt x="130026" y="791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71" name="Google Shape;371;p14"/>
            <p:cNvGrpSpPr/>
            <p:nvPr/>
          </p:nvGrpSpPr>
          <p:grpSpPr>
            <a:xfrm rot="552185">
              <a:off x="-1421298" y="3106432"/>
              <a:ext cx="1924454" cy="1924463"/>
              <a:chOff x="1018666" y="3335654"/>
              <a:chExt cx="564642" cy="564642"/>
            </a:xfrm>
          </p:grpSpPr>
          <p:sp>
            <p:nvSpPr>
              <p:cNvPr id="372" name="Google Shape;372;p14"/>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73" name="Google Shape;373;p14"/>
              <p:cNvGrpSpPr/>
              <p:nvPr/>
            </p:nvGrpSpPr>
            <p:grpSpPr>
              <a:xfrm>
                <a:off x="1018954" y="3336099"/>
                <a:ext cx="555718" cy="499427"/>
                <a:chOff x="1018954" y="3336099"/>
                <a:chExt cx="555718" cy="499427"/>
              </a:xfrm>
            </p:grpSpPr>
            <p:sp>
              <p:nvSpPr>
                <p:cNvPr id="374" name="Google Shape;374;p14"/>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5" name="Google Shape;375;p14"/>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6" name="Google Shape;376;p14"/>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7" name="Google Shape;377;p14"/>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8" name="Google Shape;378;p14"/>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9" name="Google Shape;379;p14"/>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grpSp>
        <p:nvGrpSpPr>
          <p:cNvPr id="380" name="Google Shape;380;p14"/>
          <p:cNvGrpSpPr/>
          <p:nvPr/>
        </p:nvGrpSpPr>
        <p:grpSpPr>
          <a:xfrm>
            <a:off x="240665" y="2064632"/>
            <a:ext cx="8630987" cy="2923940"/>
            <a:chOff x="240665" y="2064632"/>
            <a:chExt cx="8630987" cy="2923940"/>
          </a:xfrm>
        </p:grpSpPr>
        <p:sp>
          <p:nvSpPr>
            <p:cNvPr id="381" name="Google Shape;381;p14"/>
            <p:cNvSpPr/>
            <p:nvPr/>
          </p:nvSpPr>
          <p:spPr>
            <a:xfrm>
              <a:off x="240665" y="28901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2" name="Google Shape;382;p14"/>
            <p:cNvSpPr/>
            <p:nvPr/>
          </p:nvSpPr>
          <p:spPr>
            <a:xfrm>
              <a:off x="854515" y="47316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3" name="Google Shape;383;p14"/>
            <p:cNvSpPr/>
            <p:nvPr/>
          </p:nvSpPr>
          <p:spPr>
            <a:xfrm>
              <a:off x="8654440" y="20646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384" name="Shape 384"/>
        <p:cNvGrpSpPr/>
        <p:nvPr/>
      </p:nvGrpSpPr>
      <p:grpSpPr>
        <a:xfrm>
          <a:off x="0" y="0"/>
          <a:ext cx="0" cy="0"/>
          <a:chOff x="0" y="0"/>
          <a:chExt cx="0" cy="0"/>
        </a:xfrm>
      </p:grpSpPr>
      <p:sp>
        <p:nvSpPr>
          <p:cNvPr id="385" name="Google Shape;385;p1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86" name="Google Shape;386;p15"/>
          <p:cNvGrpSpPr/>
          <p:nvPr/>
        </p:nvGrpSpPr>
        <p:grpSpPr>
          <a:xfrm rot="551862">
            <a:off x="8499382" y="2951844"/>
            <a:ext cx="1521935" cy="2180221"/>
            <a:chOff x="6345935" y="3544644"/>
            <a:chExt cx="571590" cy="818821"/>
          </a:xfrm>
        </p:grpSpPr>
        <p:sp>
          <p:nvSpPr>
            <p:cNvPr id="387" name="Google Shape;387;p15"/>
            <p:cNvSpPr/>
            <p:nvPr/>
          </p:nvSpPr>
          <p:spPr>
            <a:xfrm>
              <a:off x="6361684" y="3760564"/>
              <a:ext cx="151271" cy="182848"/>
            </a:xfrm>
            <a:custGeom>
              <a:rect b="b" l="l" r="r" t="t"/>
              <a:pathLst>
                <a:path extrusionOk="0" h="182848" w="151271">
                  <a:moveTo>
                    <a:pt x="28702" y="91853"/>
                  </a:moveTo>
                  <a:cubicBezTo>
                    <a:pt x="23813" y="99727"/>
                    <a:pt x="19431" y="107982"/>
                    <a:pt x="16256" y="116682"/>
                  </a:cubicBezTo>
                  <a:cubicBezTo>
                    <a:pt x="8445" y="138018"/>
                    <a:pt x="8001" y="161576"/>
                    <a:pt x="0" y="182849"/>
                  </a:cubicBezTo>
                  <a:cubicBezTo>
                    <a:pt x="17589" y="165958"/>
                    <a:pt x="31432" y="145701"/>
                    <a:pt x="46799" y="126778"/>
                  </a:cubicBezTo>
                  <a:cubicBezTo>
                    <a:pt x="62166" y="107855"/>
                    <a:pt x="79629" y="89821"/>
                    <a:pt x="101727" y="79534"/>
                  </a:cubicBezTo>
                  <a:cubicBezTo>
                    <a:pt x="117856" y="71978"/>
                    <a:pt x="137604" y="67533"/>
                    <a:pt x="146240" y="51975"/>
                  </a:cubicBezTo>
                  <a:cubicBezTo>
                    <a:pt x="150177" y="44927"/>
                    <a:pt x="151003" y="36608"/>
                    <a:pt x="151257" y="28480"/>
                  </a:cubicBezTo>
                  <a:cubicBezTo>
                    <a:pt x="151574" y="17304"/>
                    <a:pt x="146748" y="-5556"/>
                    <a:pt x="130492" y="1239"/>
                  </a:cubicBezTo>
                  <a:cubicBezTo>
                    <a:pt x="125476" y="3334"/>
                    <a:pt x="121285" y="9875"/>
                    <a:pt x="116522" y="12923"/>
                  </a:cubicBezTo>
                  <a:cubicBezTo>
                    <a:pt x="109791" y="17177"/>
                    <a:pt x="102298" y="20352"/>
                    <a:pt x="95567" y="24607"/>
                  </a:cubicBezTo>
                  <a:cubicBezTo>
                    <a:pt x="68580" y="41688"/>
                    <a:pt x="45466" y="64802"/>
                    <a:pt x="28702" y="918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8" name="Google Shape;388;p15"/>
            <p:cNvSpPr/>
            <p:nvPr/>
          </p:nvSpPr>
          <p:spPr>
            <a:xfrm>
              <a:off x="6629410" y="3687368"/>
              <a:ext cx="143693" cy="97122"/>
            </a:xfrm>
            <a:custGeom>
              <a:rect b="b" l="l" r="r" t="t"/>
              <a:pathLst>
                <a:path extrusionOk="0" h="97122" w="143693">
                  <a:moveTo>
                    <a:pt x="26786" y="83643"/>
                  </a:moveTo>
                  <a:cubicBezTo>
                    <a:pt x="36502" y="83071"/>
                    <a:pt x="46217" y="80150"/>
                    <a:pt x="55742" y="81929"/>
                  </a:cubicBezTo>
                  <a:cubicBezTo>
                    <a:pt x="70347" y="84595"/>
                    <a:pt x="82348" y="97676"/>
                    <a:pt x="97144" y="97105"/>
                  </a:cubicBezTo>
                  <a:cubicBezTo>
                    <a:pt x="100954" y="96978"/>
                    <a:pt x="104637" y="95898"/>
                    <a:pt x="108130" y="94438"/>
                  </a:cubicBezTo>
                  <a:cubicBezTo>
                    <a:pt x="133276" y="83960"/>
                    <a:pt x="145404" y="53798"/>
                    <a:pt x="143499" y="26620"/>
                  </a:cubicBezTo>
                  <a:cubicBezTo>
                    <a:pt x="143246" y="22683"/>
                    <a:pt x="142673" y="18555"/>
                    <a:pt x="140515" y="15254"/>
                  </a:cubicBezTo>
                  <a:cubicBezTo>
                    <a:pt x="136705" y="9284"/>
                    <a:pt x="129148" y="7189"/>
                    <a:pt x="122290" y="5601"/>
                  </a:cubicBezTo>
                  <a:cubicBezTo>
                    <a:pt x="73903" y="-5702"/>
                    <a:pt x="3418" y="-5194"/>
                    <a:pt x="53" y="58497"/>
                  </a:cubicBezTo>
                  <a:cubicBezTo>
                    <a:pt x="-836" y="75705"/>
                    <a:pt x="9578" y="84659"/>
                    <a:pt x="26786" y="836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9" name="Google Shape;389;p15"/>
            <p:cNvSpPr/>
            <p:nvPr/>
          </p:nvSpPr>
          <p:spPr>
            <a:xfrm>
              <a:off x="6501182" y="3878171"/>
              <a:ext cx="189855" cy="270727"/>
            </a:xfrm>
            <a:custGeom>
              <a:rect b="b" l="l" r="r" t="t"/>
              <a:pathLst>
                <a:path extrusionOk="0" h="270727" w="189855">
                  <a:moveTo>
                    <a:pt x="32078" y="14442"/>
                  </a:moveTo>
                  <a:cubicBezTo>
                    <a:pt x="5789" y="50256"/>
                    <a:pt x="-2402" y="96801"/>
                    <a:pt x="582" y="141125"/>
                  </a:cubicBezTo>
                  <a:cubicBezTo>
                    <a:pt x="3630" y="185447"/>
                    <a:pt x="16901" y="228310"/>
                    <a:pt x="30110" y="270728"/>
                  </a:cubicBezTo>
                  <a:cubicBezTo>
                    <a:pt x="42619" y="262918"/>
                    <a:pt x="49922" y="249201"/>
                    <a:pt x="59066" y="237518"/>
                  </a:cubicBezTo>
                  <a:cubicBezTo>
                    <a:pt x="89037" y="199227"/>
                    <a:pt x="140219" y="182019"/>
                    <a:pt x="169556" y="143220"/>
                  </a:cubicBezTo>
                  <a:cubicBezTo>
                    <a:pt x="193559" y="111470"/>
                    <a:pt x="199020" y="65178"/>
                    <a:pt x="170889" y="34127"/>
                  </a:cubicBezTo>
                  <a:cubicBezTo>
                    <a:pt x="147966" y="8854"/>
                    <a:pt x="125233" y="13489"/>
                    <a:pt x="95134" y="7711"/>
                  </a:cubicBezTo>
                  <a:cubicBezTo>
                    <a:pt x="70876" y="3012"/>
                    <a:pt x="50112" y="-10069"/>
                    <a:pt x="32078" y="144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0" name="Google Shape;390;p15"/>
            <p:cNvSpPr/>
            <p:nvPr/>
          </p:nvSpPr>
          <p:spPr>
            <a:xfrm>
              <a:off x="6457632" y="3805975"/>
              <a:ext cx="186874" cy="71715"/>
            </a:xfrm>
            <a:custGeom>
              <a:rect b="b" l="l" r="r" t="t"/>
              <a:pathLst>
                <a:path extrusionOk="0" h="71715" w="186874">
                  <a:moveTo>
                    <a:pt x="47435" y="33806"/>
                  </a:moveTo>
                  <a:cubicBezTo>
                    <a:pt x="73470" y="21360"/>
                    <a:pt x="100521" y="11073"/>
                    <a:pt x="128270" y="3199"/>
                  </a:cubicBezTo>
                  <a:cubicBezTo>
                    <a:pt x="135763" y="1040"/>
                    <a:pt x="143637" y="-929"/>
                    <a:pt x="151257" y="469"/>
                  </a:cubicBezTo>
                  <a:cubicBezTo>
                    <a:pt x="154749" y="1103"/>
                    <a:pt x="158051" y="2437"/>
                    <a:pt x="161353" y="3707"/>
                  </a:cubicBezTo>
                  <a:cubicBezTo>
                    <a:pt x="169736" y="7009"/>
                    <a:pt x="178054" y="10311"/>
                    <a:pt x="186436" y="13613"/>
                  </a:cubicBezTo>
                  <a:cubicBezTo>
                    <a:pt x="187579" y="16407"/>
                    <a:pt x="186373" y="19772"/>
                    <a:pt x="184150" y="21868"/>
                  </a:cubicBezTo>
                  <a:cubicBezTo>
                    <a:pt x="181927" y="23964"/>
                    <a:pt x="179007" y="25043"/>
                    <a:pt x="176022" y="25805"/>
                  </a:cubicBezTo>
                  <a:cubicBezTo>
                    <a:pt x="152590" y="31838"/>
                    <a:pt x="126492" y="21995"/>
                    <a:pt x="104076" y="31139"/>
                  </a:cubicBezTo>
                  <a:cubicBezTo>
                    <a:pt x="102362" y="31838"/>
                    <a:pt x="100521" y="32727"/>
                    <a:pt x="99504" y="34314"/>
                  </a:cubicBezTo>
                  <a:cubicBezTo>
                    <a:pt x="105854" y="36981"/>
                    <a:pt x="112077" y="40029"/>
                    <a:pt x="118174" y="43331"/>
                  </a:cubicBezTo>
                  <a:cubicBezTo>
                    <a:pt x="120967" y="44855"/>
                    <a:pt x="124206" y="47459"/>
                    <a:pt x="123380" y="50570"/>
                  </a:cubicBezTo>
                  <a:cubicBezTo>
                    <a:pt x="116078" y="55587"/>
                    <a:pt x="106299" y="53935"/>
                    <a:pt x="97409" y="53618"/>
                  </a:cubicBezTo>
                  <a:cubicBezTo>
                    <a:pt x="80010" y="52983"/>
                    <a:pt x="62992" y="58444"/>
                    <a:pt x="45657" y="60730"/>
                  </a:cubicBezTo>
                  <a:cubicBezTo>
                    <a:pt x="29845" y="62826"/>
                    <a:pt x="13907" y="62953"/>
                    <a:pt x="0" y="71715"/>
                  </a:cubicBezTo>
                  <a:cubicBezTo>
                    <a:pt x="6414" y="52920"/>
                    <a:pt x="31178" y="41616"/>
                    <a:pt x="47435" y="338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1" name="Google Shape;391;p15"/>
            <p:cNvSpPr/>
            <p:nvPr/>
          </p:nvSpPr>
          <p:spPr>
            <a:xfrm>
              <a:off x="6480111" y="3794188"/>
              <a:ext cx="139749" cy="335597"/>
            </a:xfrm>
            <a:custGeom>
              <a:rect b="b" l="l" r="r" t="t"/>
              <a:pathLst>
                <a:path extrusionOk="0" h="335597" w="139749">
                  <a:moveTo>
                    <a:pt x="134557" y="335597"/>
                  </a:moveTo>
                  <a:lnTo>
                    <a:pt x="123063" y="332930"/>
                  </a:lnTo>
                  <a:cubicBezTo>
                    <a:pt x="156845" y="188722"/>
                    <a:pt x="1524" y="9525"/>
                    <a:pt x="0" y="7747"/>
                  </a:cubicBezTo>
                  <a:lnTo>
                    <a:pt x="8890" y="0"/>
                  </a:lnTo>
                  <a:cubicBezTo>
                    <a:pt x="15430" y="7493"/>
                    <a:pt x="169672" y="185483"/>
                    <a:pt x="134557" y="335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2" name="Google Shape;392;p15"/>
            <p:cNvSpPr/>
            <p:nvPr/>
          </p:nvSpPr>
          <p:spPr>
            <a:xfrm>
              <a:off x="6608191" y="3614229"/>
              <a:ext cx="31545" cy="450532"/>
            </a:xfrm>
            <a:custGeom>
              <a:rect b="b" l="l" r="r" t="t"/>
              <a:pathLst>
                <a:path extrusionOk="0" h="450532" w="31545">
                  <a:moveTo>
                    <a:pt x="27115" y="450533"/>
                  </a:moveTo>
                  <a:lnTo>
                    <a:pt x="15367" y="449771"/>
                  </a:lnTo>
                  <a:cubicBezTo>
                    <a:pt x="23495" y="321056"/>
                    <a:pt x="21590" y="83058"/>
                    <a:pt x="0" y="3048"/>
                  </a:cubicBezTo>
                  <a:lnTo>
                    <a:pt x="11366" y="0"/>
                  </a:lnTo>
                  <a:cubicBezTo>
                    <a:pt x="33274" y="81153"/>
                    <a:pt x="35306" y="321056"/>
                    <a:pt x="27115" y="450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3" name="Google Shape;393;p15"/>
            <p:cNvSpPr/>
            <p:nvPr/>
          </p:nvSpPr>
          <p:spPr>
            <a:xfrm>
              <a:off x="6590538" y="3820921"/>
              <a:ext cx="29405" cy="96837"/>
            </a:xfrm>
            <a:custGeom>
              <a:rect b="b" l="l" r="r" t="t"/>
              <a:pathLst>
                <a:path extrusionOk="0" h="96837" w="29405">
                  <a:moveTo>
                    <a:pt x="29210" y="96838"/>
                  </a:moveTo>
                  <a:lnTo>
                    <a:pt x="17463" y="96076"/>
                  </a:lnTo>
                  <a:cubicBezTo>
                    <a:pt x="19685" y="60706"/>
                    <a:pt x="191" y="4445"/>
                    <a:pt x="0" y="3874"/>
                  </a:cubicBezTo>
                  <a:lnTo>
                    <a:pt x="11113" y="0"/>
                  </a:lnTo>
                  <a:cubicBezTo>
                    <a:pt x="12002" y="2413"/>
                    <a:pt x="31559" y="59055"/>
                    <a:pt x="29210" y="968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4" name="Google Shape;394;p15"/>
            <p:cNvSpPr/>
            <p:nvPr/>
          </p:nvSpPr>
          <p:spPr>
            <a:xfrm>
              <a:off x="6644385" y="3867150"/>
              <a:ext cx="48006" cy="197230"/>
            </a:xfrm>
            <a:custGeom>
              <a:rect b="b" l="l" r="r" t="t"/>
              <a:pathLst>
                <a:path extrusionOk="0" h="197230" w="48006">
                  <a:moveTo>
                    <a:pt x="11811" y="197231"/>
                  </a:moveTo>
                  <a:lnTo>
                    <a:pt x="0" y="197231"/>
                  </a:lnTo>
                  <a:cubicBezTo>
                    <a:pt x="0" y="125349"/>
                    <a:pt x="35179" y="5080"/>
                    <a:pt x="36703" y="0"/>
                  </a:cubicBezTo>
                  <a:lnTo>
                    <a:pt x="48006" y="3302"/>
                  </a:lnTo>
                  <a:cubicBezTo>
                    <a:pt x="47625" y="4509"/>
                    <a:pt x="11811" y="127064"/>
                    <a:pt x="11811" y="197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5" name="Google Shape;395;p15"/>
            <p:cNvSpPr/>
            <p:nvPr/>
          </p:nvSpPr>
          <p:spPr>
            <a:xfrm>
              <a:off x="6543484" y="3711511"/>
              <a:ext cx="58485" cy="368363"/>
            </a:xfrm>
            <a:custGeom>
              <a:rect b="b" l="l" r="r" t="t"/>
              <a:pathLst>
                <a:path extrusionOk="0" h="368363" w="58485">
                  <a:moveTo>
                    <a:pt x="57404" y="368364"/>
                  </a:moveTo>
                  <a:lnTo>
                    <a:pt x="45657" y="367855"/>
                  </a:lnTo>
                  <a:cubicBezTo>
                    <a:pt x="52451" y="219392"/>
                    <a:pt x="25654" y="101664"/>
                    <a:pt x="0" y="2985"/>
                  </a:cubicBezTo>
                  <a:lnTo>
                    <a:pt x="11430" y="0"/>
                  </a:lnTo>
                  <a:cubicBezTo>
                    <a:pt x="37274" y="99504"/>
                    <a:pt x="64262" y="218249"/>
                    <a:pt x="57404" y="36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6" name="Google Shape;396;p15"/>
            <p:cNvSpPr/>
            <p:nvPr/>
          </p:nvSpPr>
          <p:spPr>
            <a:xfrm>
              <a:off x="6623494" y="3746182"/>
              <a:ext cx="76263" cy="322770"/>
            </a:xfrm>
            <a:custGeom>
              <a:rect b="b" l="l" r="r" t="t"/>
              <a:pathLst>
                <a:path extrusionOk="0" h="322770" w="76263">
                  <a:moveTo>
                    <a:pt x="11812" y="322771"/>
                  </a:moveTo>
                  <a:lnTo>
                    <a:pt x="0" y="322516"/>
                  </a:lnTo>
                  <a:cubicBezTo>
                    <a:pt x="4573" y="131191"/>
                    <a:pt x="64961" y="1270"/>
                    <a:pt x="65596" y="0"/>
                  </a:cubicBezTo>
                  <a:lnTo>
                    <a:pt x="76264" y="5016"/>
                  </a:lnTo>
                  <a:cubicBezTo>
                    <a:pt x="75692" y="6223"/>
                    <a:pt x="16320" y="134112"/>
                    <a:pt x="11812" y="3227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7" name="Google Shape;397;p15"/>
            <p:cNvSpPr/>
            <p:nvPr/>
          </p:nvSpPr>
          <p:spPr>
            <a:xfrm>
              <a:off x="6769327" y="3951183"/>
              <a:ext cx="148198" cy="149646"/>
            </a:xfrm>
            <a:custGeom>
              <a:rect b="b" l="l" r="r" t="t"/>
              <a:pathLst>
                <a:path extrusionOk="0" h="149646" w="148198">
                  <a:moveTo>
                    <a:pt x="116041" y="61889"/>
                  </a:moveTo>
                  <a:cubicBezTo>
                    <a:pt x="135217" y="87480"/>
                    <a:pt x="153378" y="118341"/>
                    <a:pt x="146838" y="149646"/>
                  </a:cubicBezTo>
                  <a:cubicBezTo>
                    <a:pt x="123216" y="120818"/>
                    <a:pt x="90704" y="99354"/>
                    <a:pt x="54891" y="89004"/>
                  </a:cubicBezTo>
                  <a:cubicBezTo>
                    <a:pt x="44349" y="85956"/>
                    <a:pt x="33428" y="83797"/>
                    <a:pt x="23521" y="79098"/>
                  </a:cubicBezTo>
                  <a:cubicBezTo>
                    <a:pt x="13616" y="74399"/>
                    <a:pt x="4471" y="66588"/>
                    <a:pt x="1360" y="56047"/>
                  </a:cubicBezTo>
                  <a:cubicBezTo>
                    <a:pt x="-482" y="49888"/>
                    <a:pt x="-101" y="43284"/>
                    <a:pt x="471" y="36807"/>
                  </a:cubicBezTo>
                  <a:cubicBezTo>
                    <a:pt x="8281" y="-44791"/>
                    <a:pt x="92355" y="30203"/>
                    <a:pt x="116041" y="618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8" name="Google Shape;398;p15"/>
            <p:cNvSpPr/>
            <p:nvPr/>
          </p:nvSpPr>
          <p:spPr>
            <a:xfrm>
              <a:off x="6345935" y="3942390"/>
              <a:ext cx="113443" cy="102051"/>
            </a:xfrm>
            <a:custGeom>
              <a:rect b="b" l="l" r="r" t="t"/>
              <a:pathLst>
                <a:path extrusionOk="0" h="102051" w="113443">
                  <a:moveTo>
                    <a:pt x="0" y="102052"/>
                  </a:moveTo>
                  <a:cubicBezTo>
                    <a:pt x="64" y="77350"/>
                    <a:pt x="11811" y="54109"/>
                    <a:pt x="26098" y="33980"/>
                  </a:cubicBezTo>
                  <a:cubicBezTo>
                    <a:pt x="33465" y="23629"/>
                    <a:pt x="41847" y="13596"/>
                    <a:pt x="52705" y="6992"/>
                  </a:cubicBezTo>
                  <a:cubicBezTo>
                    <a:pt x="63564" y="388"/>
                    <a:pt x="77407" y="-2342"/>
                    <a:pt x="89217" y="2357"/>
                  </a:cubicBezTo>
                  <a:cubicBezTo>
                    <a:pt x="115189" y="12834"/>
                    <a:pt x="125286" y="50807"/>
                    <a:pt x="94043" y="58935"/>
                  </a:cubicBezTo>
                  <a:cubicBezTo>
                    <a:pt x="78359" y="62999"/>
                    <a:pt x="62865" y="64079"/>
                    <a:pt x="47816" y="70873"/>
                  </a:cubicBezTo>
                  <a:cubicBezTo>
                    <a:pt x="30417" y="78747"/>
                    <a:pt x="15113" y="90558"/>
                    <a:pt x="0" y="1020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99" name="Google Shape;399;p15"/>
            <p:cNvGrpSpPr/>
            <p:nvPr/>
          </p:nvGrpSpPr>
          <p:grpSpPr>
            <a:xfrm>
              <a:off x="6447726" y="4041140"/>
              <a:ext cx="322326" cy="322325"/>
              <a:chOff x="6447726" y="4041140"/>
              <a:chExt cx="322326" cy="322325"/>
            </a:xfrm>
          </p:grpSpPr>
          <p:sp>
            <p:nvSpPr>
              <p:cNvPr id="400" name="Google Shape;400;p15"/>
              <p:cNvSpPr/>
              <p:nvPr/>
            </p:nvSpPr>
            <p:spPr>
              <a:xfrm>
                <a:off x="6447726" y="4041140"/>
                <a:ext cx="322326" cy="322325"/>
              </a:xfrm>
              <a:custGeom>
                <a:rect b="b" l="l" r="r" t="t"/>
                <a:pathLst>
                  <a:path extrusionOk="0" h="322325" w="322326">
                    <a:moveTo>
                      <a:pt x="293180" y="322326"/>
                    </a:moveTo>
                    <a:lnTo>
                      <a:pt x="29210" y="322326"/>
                    </a:lnTo>
                    <a:lnTo>
                      <a:pt x="0" y="0"/>
                    </a:lnTo>
                    <a:lnTo>
                      <a:pt x="32232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01" name="Google Shape;401;p15"/>
              <p:cNvGrpSpPr/>
              <p:nvPr/>
            </p:nvGrpSpPr>
            <p:grpSpPr>
              <a:xfrm>
                <a:off x="6447726" y="4041140"/>
                <a:ext cx="318833" cy="322325"/>
                <a:chOff x="6447726" y="4041140"/>
                <a:chExt cx="318833" cy="322325"/>
              </a:xfrm>
            </p:grpSpPr>
            <p:sp>
              <p:nvSpPr>
                <p:cNvPr id="402" name="Google Shape;402;p15"/>
                <p:cNvSpPr/>
                <p:nvPr/>
              </p:nvSpPr>
              <p:spPr>
                <a:xfrm>
                  <a:off x="6447726" y="4041140"/>
                  <a:ext cx="161163" cy="322325"/>
                </a:xfrm>
                <a:custGeom>
                  <a:rect b="b" l="l" r="r" t="t"/>
                  <a:pathLst>
                    <a:path extrusionOk="0" h="322325" w="161163">
                      <a:moveTo>
                        <a:pt x="0" y="0"/>
                      </a:moveTo>
                      <a:lnTo>
                        <a:pt x="29210" y="322326"/>
                      </a:lnTo>
                      <a:lnTo>
                        <a:pt x="132017" y="322326"/>
                      </a:lnTo>
                      <a:lnTo>
                        <a:pt x="16116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03" name="Google Shape;403;p15"/>
                <p:cNvGrpSpPr/>
                <p:nvPr/>
              </p:nvGrpSpPr>
              <p:grpSpPr>
                <a:xfrm>
                  <a:off x="6518592" y="4079557"/>
                  <a:ext cx="247967" cy="261175"/>
                  <a:chOff x="6518592" y="4079557"/>
                  <a:chExt cx="247967" cy="261175"/>
                </a:xfrm>
              </p:grpSpPr>
              <p:sp>
                <p:nvSpPr>
                  <p:cNvPr id="404" name="Google Shape;404;p15"/>
                  <p:cNvSpPr/>
                  <p:nvPr/>
                </p:nvSpPr>
                <p:spPr>
                  <a:xfrm>
                    <a:off x="6518592" y="4269676"/>
                    <a:ext cx="230758" cy="7683"/>
                  </a:xfrm>
                  <a:custGeom>
                    <a:rect b="b" l="l" r="r" t="t"/>
                    <a:pathLst>
                      <a:path extrusionOk="0" h="7683" w="230758">
                        <a:moveTo>
                          <a:pt x="0" y="0"/>
                        </a:moveTo>
                        <a:lnTo>
                          <a:pt x="0" y="7683"/>
                        </a:lnTo>
                        <a:lnTo>
                          <a:pt x="230060" y="7683"/>
                        </a:lnTo>
                        <a:lnTo>
                          <a:pt x="23075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5" name="Google Shape;405;p15"/>
                  <p:cNvSpPr/>
                  <p:nvPr/>
                </p:nvSpPr>
                <p:spPr>
                  <a:xfrm>
                    <a:off x="6518592" y="4237990"/>
                    <a:ext cx="233615" cy="7683"/>
                  </a:xfrm>
                  <a:custGeom>
                    <a:rect b="b" l="l" r="r" t="t"/>
                    <a:pathLst>
                      <a:path extrusionOk="0" h="7683" w="233615">
                        <a:moveTo>
                          <a:pt x="0" y="0"/>
                        </a:moveTo>
                        <a:lnTo>
                          <a:pt x="0" y="7683"/>
                        </a:lnTo>
                        <a:lnTo>
                          <a:pt x="232981" y="7683"/>
                        </a:lnTo>
                        <a:lnTo>
                          <a:pt x="2336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6" name="Google Shape;406;p15"/>
                  <p:cNvSpPr/>
                  <p:nvPr/>
                </p:nvSpPr>
                <p:spPr>
                  <a:xfrm>
                    <a:off x="6518592" y="4333049"/>
                    <a:ext cx="225043" cy="7683"/>
                  </a:xfrm>
                  <a:custGeom>
                    <a:rect b="b" l="l" r="r" t="t"/>
                    <a:pathLst>
                      <a:path extrusionOk="0" h="7683" w="225043">
                        <a:moveTo>
                          <a:pt x="225044" y="0"/>
                        </a:moveTo>
                        <a:lnTo>
                          <a:pt x="0" y="0"/>
                        </a:lnTo>
                        <a:lnTo>
                          <a:pt x="0" y="7684"/>
                        </a:lnTo>
                        <a:lnTo>
                          <a:pt x="224345" y="768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7" name="Google Shape;407;p15"/>
                  <p:cNvSpPr/>
                  <p:nvPr/>
                </p:nvSpPr>
                <p:spPr>
                  <a:xfrm>
                    <a:off x="6518592" y="4206303"/>
                    <a:ext cx="236537" cy="7683"/>
                  </a:xfrm>
                  <a:custGeom>
                    <a:rect b="b" l="l" r="r" t="t"/>
                    <a:pathLst>
                      <a:path extrusionOk="0" h="7683" w="236537">
                        <a:moveTo>
                          <a:pt x="0" y="0"/>
                        </a:moveTo>
                        <a:lnTo>
                          <a:pt x="0" y="7684"/>
                        </a:lnTo>
                        <a:lnTo>
                          <a:pt x="235838" y="7684"/>
                        </a:lnTo>
                        <a:lnTo>
                          <a:pt x="236538"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8" name="Google Shape;408;p15"/>
                  <p:cNvSpPr/>
                  <p:nvPr/>
                </p:nvSpPr>
                <p:spPr>
                  <a:xfrm>
                    <a:off x="6518592" y="4301363"/>
                    <a:ext cx="227900" cy="7683"/>
                  </a:xfrm>
                  <a:custGeom>
                    <a:rect b="b" l="l" r="r" t="t"/>
                    <a:pathLst>
                      <a:path extrusionOk="0" h="7683" w="227900">
                        <a:moveTo>
                          <a:pt x="0" y="0"/>
                        </a:moveTo>
                        <a:lnTo>
                          <a:pt x="0" y="7684"/>
                        </a:lnTo>
                        <a:lnTo>
                          <a:pt x="227202" y="7684"/>
                        </a:lnTo>
                        <a:lnTo>
                          <a:pt x="2279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9" name="Google Shape;409;p15"/>
                  <p:cNvSpPr/>
                  <p:nvPr/>
                </p:nvSpPr>
                <p:spPr>
                  <a:xfrm>
                    <a:off x="6518592" y="4174616"/>
                    <a:ext cx="239394" cy="7683"/>
                  </a:xfrm>
                  <a:custGeom>
                    <a:rect b="b" l="l" r="r" t="t"/>
                    <a:pathLst>
                      <a:path extrusionOk="0" h="7683" w="239394">
                        <a:moveTo>
                          <a:pt x="0" y="0"/>
                        </a:moveTo>
                        <a:lnTo>
                          <a:pt x="0" y="7684"/>
                        </a:lnTo>
                        <a:lnTo>
                          <a:pt x="238696" y="7684"/>
                        </a:lnTo>
                        <a:lnTo>
                          <a:pt x="2393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0" name="Google Shape;410;p15"/>
                  <p:cNvSpPr/>
                  <p:nvPr/>
                </p:nvSpPr>
                <p:spPr>
                  <a:xfrm>
                    <a:off x="6518592" y="4079557"/>
                    <a:ext cx="247967" cy="7683"/>
                  </a:xfrm>
                  <a:custGeom>
                    <a:rect b="b" l="l" r="r" t="t"/>
                    <a:pathLst>
                      <a:path extrusionOk="0" h="7683" w="247967">
                        <a:moveTo>
                          <a:pt x="0" y="0"/>
                        </a:moveTo>
                        <a:lnTo>
                          <a:pt x="0" y="7683"/>
                        </a:lnTo>
                        <a:lnTo>
                          <a:pt x="247269" y="7683"/>
                        </a:lnTo>
                        <a:lnTo>
                          <a:pt x="24796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1" name="Google Shape;411;p15"/>
                  <p:cNvSpPr/>
                  <p:nvPr/>
                </p:nvSpPr>
                <p:spPr>
                  <a:xfrm>
                    <a:off x="6518592" y="4111244"/>
                    <a:ext cx="245109" cy="7683"/>
                  </a:xfrm>
                  <a:custGeom>
                    <a:rect b="b" l="l" r="r" t="t"/>
                    <a:pathLst>
                      <a:path extrusionOk="0" h="7683" w="245109">
                        <a:moveTo>
                          <a:pt x="0" y="0"/>
                        </a:moveTo>
                        <a:lnTo>
                          <a:pt x="0" y="7684"/>
                        </a:lnTo>
                        <a:lnTo>
                          <a:pt x="244411" y="7684"/>
                        </a:lnTo>
                        <a:lnTo>
                          <a:pt x="24511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2" name="Google Shape;412;p15"/>
                  <p:cNvSpPr/>
                  <p:nvPr/>
                </p:nvSpPr>
                <p:spPr>
                  <a:xfrm>
                    <a:off x="6518592" y="4142930"/>
                    <a:ext cx="242251" cy="7683"/>
                  </a:xfrm>
                  <a:custGeom>
                    <a:rect b="b" l="l" r="r" t="t"/>
                    <a:pathLst>
                      <a:path extrusionOk="0" h="7683" w="242251">
                        <a:moveTo>
                          <a:pt x="0" y="0"/>
                        </a:moveTo>
                        <a:lnTo>
                          <a:pt x="0" y="7684"/>
                        </a:lnTo>
                        <a:lnTo>
                          <a:pt x="241553" y="7684"/>
                        </a:lnTo>
                        <a:lnTo>
                          <a:pt x="242252"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413" name="Google Shape;413;p15"/>
            <p:cNvSpPr/>
            <p:nvPr/>
          </p:nvSpPr>
          <p:spPr>
            <a:xfrm>
              <a:off x="6635766" y="3802608"/>
              <a:ext cx="196292" cy="349212"/>
            </a:xfrm>
            <a:custGeom>
              <a:rect b="b" l="l" r="r" t="t"/>
              <a:pathLst>
                <a:path extrusionOk="0" h="349212" w="196292">
                  <a:moveTo>
                    <a:pt x="24748" y="25045"/>
                  </a:moveTo>
                  <a:cubicBezTo>
                    <a:pt x="15287" y="27394"/>
                    <a:pt x="6333" y="33427"/>
                    <a:pt x="2460" y="42380"/>
                  </a:cubicBezTo>
                  <a:cubicBezTo>
                    <a:pt x="-588" y="49492"/>
                    <a:pt x="-144" y="57557"/>
                    <a:pt x="364" y="65240"/>
                  </a:cubicBezTo>
                  <a:cubicBezTo>
                    <a:pt x="999" y="75337"/>
                    <a:pt x="1698" y="85560"/>
                    <a:pt x="4428" y="95339"/>
                  </a:cubicBezTo>
                  <a:cubicBezTo>
                    <a:pt x="6777" y="103721"/>
                    <a:pt x="10651" y="111532"/>
                    <a:pt x="13889" y="119596"/>
                  </a:cubicBezTo>
                  <a:cubicBezTo>
                    <a:pt x="23034" y="141948"/>
                    <a:pt x="28050" y="166015"/>
                    <a:pt x="28558" y="190145"/>
                  </a:cubicBezTo>
                  <a:cubicBezTo>
                    <a:pt x="28876" y="204623"/>
                    <a:pt x="27669" y="219545"/>
                    <a:pt x="32304" y="233261"/>
                  </a:cubicBezTo>
                  <a:cubicBezTo>
                    <a:pt x="38337" y="250978"/>
                    <a:pt x="53450" y="264186"/>
                    <a:pt x="69706" y="273584"/>
                  </a:cubicBezTo>
                  <a:cubicBezTo>
                    <a:pt x="85962" y="282918"/>
                    <a:pt x="103742" y="289268"/>
                    <a:pt x="120062" y="298539"/>
                  </a:cubicBezTo>
                  <a:cubicBezTo>
                    <a:pt x="128189" y="303175"/>
                    <a:pt x="136064" y="308636"/>
                    <a:pt x="141778" y="316002"/>
                  </a:cubicBezTo>
                  <a:cubicBezTo>
                    <a:pt x="149144" y="325527"/>
                    <a:pt x="152447" y="337528"/>
                    <a:pt x="155622" y="349212"/>
                  </a:cubicBezTo>
                  <a:cubicBezTo>
                    <a:pt x="157653" y="328258"/>
                    <a:pt x="162035" y="307556"/>
                    <a:pt x="168766" y="287617"/>
                  </a:cubicBezTo>
                  <a:cubicBezTo>
                    <a:pt x="177783" y="260693"/>
                    <a:pt x="190991" y="234849"/>
                    <a:pt x="194928" y="206718"/>
                  </a:cubicBezTo>
                  <a:cubicBezTo>
                    <a:pt x="198039" y="184620"/>
                    <a:pt x="195246" y="162141"/>
                    <a:pt x="192388" y="139980"/>
                  </a:cubicBezTo>
                  <a:cubicBezTo>
                    <a:pt x="189150" y="114453"/>
                    <a:pt x="185911" y="88926"/>
                    <a:pt x="182673" y="63399"/>
                  </a:cubicBezTo>
                  <a:cubicBezTo>
                    <a:pt x="180069" y="42761"/>
                    <a:pt x="176132" y="19774"/>
                    <a:pt x="159431" y="7392"/>
                  </a:cubicBezTo>
                  <a:cubicBezTo>
                    <a:pt x="146668" y="-2070"/>
                    <a:pt x="127872" y="-2514"/>
                    <a:pt x="114664" y="6439"/>
                  </a:cubicBezTo>
                  <a:cubicBezTo>
                    <a:pt x="110219" y="9424"/>
                    <a:pt x="106473" y="13361"/>
                    <a:pt x="102218" y="16663"/>
                  </a:cubicBezTo>
                  <a:cubicBezTo>
                    <a:pt x="91677" y="24918"/>
                    <a:pt x="77326" y="29807"/>
                    <a:pt x="63864" y="28855"/>
                  </a:cubicBezTo>
                  <a:cubicBezTo>
                    <a:pt x="49958" y="27902"/>
                    <a:pt x="39925" y="21235"/>
                    <a:pt x="24748" y="250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4" name="Google Shape;414;p15"/>
            <p:cNvSpPr/>
            <p:nvPr/>
          </p:nvSpPr>
          <p:spPr>
            <a:xfrm>
              <a:off x="6392001" y="3889706"/>
              <a:ext cx="215068" cy="291832"/>
            </a:xfrm>
            <a:custGeom>
              <a:rect b="b" l="l" r="r" t="t"/>
              <a:pathLst>
                <a:path extrusionOk="0" h="291832" w="215068">
                  <a:moveTo>
                    <a:pt x="178217" y="13384"/>
                  </a:moveTo>
                  <a:cubicBezTo>
                    <a:pt x="185393" y="11226"/>
                    <a:pt x="193076" y="8432"/>
                    <a:pt x="200125" y="11035"/>
                  </a:cubicBezTo>
                  <a:cubicBezTo>
                    <a:pt x="210157" y="14718"/>
                    <a:pt x="213650" y="27037"/>
                    <a:pt x="214539" y="37705"/>
                  </a:cubicBezTo>
                  <a:cubicBezTo>
                    <a:pt x="218667" y="86600"/>
                    <a:pt x="198219" y="135051"/>
                    <a:pt x="168184" y="173913"/>
                  </a:cubicBezTo>
                  <a:cubicBezTo>
                    <a:pt x="161135" y="183057"/>
                    <a:pt x="153452" y="191820"/>
                    <a:pt x="144308" y="198804"/>
                  </a:cubicBezTo>
                  <a:cubicBezTo>
                    <a:pt x="137132" y="204329"/>
                    <a:pt x="129131" y="208647"/>
                    <a:pt x="121321" y="213283"/>
                  </a:cubicBezTo>
                  <a:cubicBezTo>
                    <a:pt x="86714" y="233857"/>
                    <a:pt x="55726" y="260590"/>
                    <a:pt x="30326" y="291832"/>
                  </a:cubicBezTo>
                  <a:cubicBezTo>
                    <a:pt x="26770" y="273925"/>
                    <a:pt x="12863" y="259891"/>
                    <a:pt x="6322" y="242810"/>
                  </a:cubicBezTo>
                  <a:cubicBezTo>
                    <a:pt x="1179" y="229348"/>
                    <a:pt x="734" y="214616"/>
                    <a:pt x="417" y="200265"/>
                  </a:cubicBezTo>
                  <a:cubicBezTo>
                    <a:pt x="-535" y="160197"/>
                    <a:pt x="-1234" y="118667"/>
                    <a:pt x="14768" y="81901"/>
                  </a:cubicBezTo>
                  <a:cubicBezTo>
                    <a:pt x="21563" y="66280"/>
                    <a:pt x="31151" y="52056"/>
                    <a:pt x="40676" y="37896"/>
                  </a:cubicBezTo>
                  <a:cubicBezTo>
                    <a:pt x="45184" y="31228"/>
                    <a:pt x="49693" y="24560"/>
                    <a:pt x="54202" y="17893"/>
                  </a:cubicBezTo>
                  <a:cubicBezTo>
                    <a:pt x="60297" y="8876"/>
                    <a:pt x="68045" y="-776"/>
                    <a:pt x="80300" y="49"/>
                  </a:cubicBezTo>
                  <a:cubicBezTo>
                    <a:pt x="89190" y="684"/>
                    <a:pt x="95667" y="8178"/>
                    <a:pt x="103541" y="11734"/>
                  </a:cubicBezTo>
                  <a:cubicBezTo>
                    <a:pt x="126528" y="22084"/>
                    <a:pt x="154531" y="20623"/>
                    <a:pt x="178217" y="13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5" name="Google Shape;415;p15"/>
            <p:cNvSpPr/>
            <p:nvPr/>
          </p:nvSpPr>
          <p:spPr>
            <a:xfrm>
              <a:off x="6637528" y="3668613"/>
              <a:ext cx="234124" cy="120367"/>
            </a:xfrm>
            <a:custGeom>
              <a:rect b="b" l="l" r="r" t="t"/>
              <a:pathLst>
                <a:path extrusionOk="0" h="120367" w="234124">
                  <a:moveTo>
                    <a:pt x="18605" y="26388"/>
                  </a:moveTo>
                  <a:cubicBezTo>
                    <a:pt x="21145" y="23086"/>
                    <a:pt x="23813" y="19720"/>
                    <a:pt x="27495" y="17752"/>
                  </a:cubicBezTo>
                  <a:cubicBezTo>
                    <a:pt x="30226" y="16291"/>
                    <a:pt x="33338" y="15783"/>
                    <a:pt x="36449" y="15275"/>
                  </a:cubicBezTo>
                  <a:cubicBezTo>
                    <a:pt x="62547" y="10830"/>
                    <a:pt x="88582" y="6449"/>
                    <a:pt x="114681" y="2004"/>
                  </a:cubicBezTo>
                  <a:cubicBezTo>
                    <a:pt x="123571" y="480"/>
                    <a:pt x="132652" y="-981"/>
                    <a:pt x="141478" y="861"/>
                  </a:cubicBezTo>
                  <a:cubicBezTo>
                    <a:pt x="154877" y="3718"/>
                    <a:pt x="165291" y="13878"/>
                    <a:pt x="174942" y="23594"/>
                  </a:cubicBezTo>
                  <a:cubicBezTo>
                    <a:pt x="188595" y="37310"/>
                    <a:pt x="202247" y="51089"/>
                    <a:pt x="213296" y="66964"/>
                  </a:cubicBezTo>
                  <a:cubicBezTo>
                    <a:pt x="224345" y="82839"/>
                    <a:pt x="232601" y="101064"/>
                    <a:pt x="234124" y="120368"/>
                  </a:cubicBezTo>
                  <a:cubicBezTo>
                    <a:pt x="217233" y="105826"/>
                    <a:pt x="193611" y="102588"/>
                    <a:pt x="171386" y="101318"/>
                  </a:cubicBezTo>
                  <a:cubicBezTo>
                    <a:pt x="149161" y="100048"/>
                    <a:pt x="126047" y="100048"/>
                    <a:pt x="106045" y="90205"/>
                  </a:cubicBezTo>
                  <a:cubicBezTo>
                    <a:pt x="92837" y="83728"/>
                    <a:pt x="81915" y="73314"/>
                    <a:pt x="72199" y="62265"/>
                  </a:cubicBezTo>
                  <a:cubicBezTo>
                    <a:pt x="63753" y="52677"/>
                    <a:pt x="55054" y="41882"/>
                    <a:pt x="42672" y="38834"/>
                  </a:cubicBezTo>
                  <a:cubicBezTo>
                    <a:pt x="33147" y="36484"/>
                    <a:pt x="23114" y="39215"/>
                    <a:pt x="14097" y="42961"/>
                  </a:cubicBezTo>
                  <a:cubicBezTo>
                    <a:pt x="8953" y="45120"/>
                    <a:pt x="4128" y="47724"/>
                    <a:pt x="0" y="51534"/>
                  </a:cubicBezTo>
                  <a:cubicBezTo>
                    <a:pt x="5842" y="43088"/>
                    <a:pt x="12192" y="34706"/>
                    <a:pt x="18605" y="26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6" name="Google Shape;416;p15"/>
            <p:cNvSpPr/>
            <p:nvPr/>
          </p:nvSpPr>
          <p:spPr>
            <a:xfrm>
              <a:off x="6352540" y="3650125"/>
              <a:ext cx="249755" cy="139617"/>
            </a:xfrm>
            <a:custGeom>
              <a:rect b="b" l="l" r="r" t="t"/>
              <a:pathLst>
                <a:path extrusionOk="0" h="139617" w="249755">
                  <a:moveTo>
                    <a:pt x="130175" y="553"/>
                  </a:moveTo>
                  <a:cubicBezTo>
                    <a:pt x="154115" y="2839"/>
                    <a:pt x="176720" y="12364"/>
                    <a:pt x="198310" y="22968"/>
                  </a:cubicBezTo>
                  <a:cubicBezTo>
                    <a:pt x="207708" y="27604"/>
                    <a:pt x="217170" y="32557"/>
                    <a:pt x="224663" y="39796"/>
                  </a:cubicBezTo>
                  <a:cubicBezTo>
                    <a:pt x="233108" y="47987"/>
                    <a:pt x="238696" y="58719"/>
                    <a:pt x="242951" y="69704"/>
                  </a:cubicBezTo>
                  <a:cubicBezTo>
                    <a:pt x="247586" y="81769"/>
                    <a:pt x="250825" y="94723"/>
                    <a:pt x="249428" y="107550"/>
                  </a:cubicBezTo>
                  <a:cubicBezTo>
                    <a:pt x="248031" y="120378"/>
                    <a:pt x="241491" y="133141"/>
                    <a:pt x="230251" y="139618"/>
                  </a:cubicBezTo>
                  <a:cubicBezTo>
                    <a:pt x="218567" y="127045"/>
                    <a:pt x="206946" y="114409"/>
                    <a:pt x="195263" y="101835"/>
                  </a:cubicBezTo>
                  <a:cubicBezTo>
                    <a:pt x="190753" y="96946"/>
                    <a:pt x="186118" y="91993"/>
                    <a:pt x="180086" y="89135"/>
                  </a:cubicBezTo>
                  <a:cubicBezTo>
                    <a:pt x="174054" y="86341"/>
                    <a:pt x="167259" y="85960"/>
                    <a:pt x="160845" y="84309"/>
                  </a:cubicBezTo>
                  <a:cubicBezTo>
                    <a:pt x="139382" y="78975"/>
                    <a:pt x="123888" y="60687"/>
                    <a:pt x="104711" y="49765"/>
                  </a:cubicBezTo>
                  <a:cubicBezTo>
                    <a:pt x="73723" y="32049"/>
                    <a:pt x="35623" y="34525"/>
                    <a:pt x="0" y="37510"/>
                  </a:cubicBezTo>
                  <a:cubicBezTo>
                    <a:pt x="8763" y="36748"/>
                    <a:pt x="20510" y="27033"/>
                    <a:pt x="27813" y="22651"/>
                  </a:cubicBezTo>
                  <a:cubicBezTo>
                    <a:pt x="37084" y="17127"/>
                    <a:pt x="45529" y="14333"/>
                    <a:pt x="56007" y="11158"/>
                  </a:cubicBezTo>
                  <a:cubicBezTo>
                    <a:pt x="80010" y="3982"/>
                    <a:pt x="104965" y="-1860"/>
                    <a:pt x="130175" y="5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7" name="Google Shape;417;p15"/>
            <p:cNvSpPr/>
            <p:nvPr/>
          </p:nvSpPr>
          <p:spPr>
            <a:xfrm>
              <a:off x="6497954" y="3544644"/>
              <a:ext cx="175008" cy="124504"/>
            </a:xfrm>
            <a:custGeom>
              <a:rect b="b" l="l" r="r" t="t"/>
              <a:pathLst>
                <a:path extrusionOk="0" h="124504" w="175008">
                  <a:moveTo>
                    <a:pt x="52514" y="98351"/>
                  </a:moveTo>
                  <a:cubicBezTo>
                    <a:pt x="40132" y="87175"/>
                    <a:pt x="32639" y="71744"/>
                    <a:pt x="25464" y="56695"/>
                  </a:cubicBezTo>
                  <a:cubicBezTo>
                    <a:pt x="16954" y="38851"/>
                    <a:pt x="8509" y="21008"/>
                    <a:pt x="0" y="3164"/>
                  </a:cubicBezTo>
                  <a:cubicBezTo>
                    <a:pt x="23368" y="-392"/>
                    <a:pt x="47180" y="-963"/>
                    <a:pt x="70676" y="1513"/>
                  </a:cubicBezTo>
                  <a:cubicBezTo>
                    <a:pt x="94234" y="3990"/>
                    <a:pt x="117983" y="9768"/>
                    <a:pt x="137795" y="22722"/>
                  </a:cubicBezTo>
                  <a:cubicBezTo>
                    <a:pt x="157607" y="35740"/>
                    <a:pt x="173038" y="56822"/>
                    <a:pt x="174879" y="80444"/>
                  </a:cubicBezTo>
                  <a:cubicBezTo>
                    <a:pt x="175197" y="84254"/>
                    <a:pt x="175070" y="88381"/>
                    <a:pt x="172847" y="91493"/>
                  </a:cubicBezTo>
                  <a:cubicBezTo>
                    <a:pt x="164783" y="102859"/>
                    <a:pt x="141668" y="89016"/>
                    <a:pt x="134557" y="100954"/>
                  </a:cubicBezTo>
                  <a:cubicBezTo>
                    <a:pt x="129794" y="108955"/>
                    <a:pt x="132207" y="115813"/>
                    <a:pt x="123063" y="121465"/>
                  </a:cubicBezTo>
                  <a:cubicBezTo>
                    <a:pt x="115761" y="125910"/>
                    <a:pt x="110998" y="124767"/>
                    <a:pt x="103441" y="122544"/>
                  </a:cubicBezTo>
                  <a:cubicBezTo>
                    <a:pt x="86106" y="117528"/>
                    <a:pt x="66167" y="110543"/>
                    <a:pt x="52514" y="983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18" name="Google Shape;418;p15"/>
          <p:cNvGrpSpPr/>
          <p:nvPr/>
        </p:nvGrpSpPr>
        <p:grpSpPr>
          <a:xfrm>
            <a:off x="191865" y="188082"/>
            <a:ext cx="629962" cy="1294090"/>
            <a:chOff x="191865" y="188082"/>
            <a:chExt cx="629962" cy="1294090"/>
          </a:xfrm>
        </p:grpSpPr>
        <p:sp>
          <p:nvSpPr>
            <p:cNvPr id="419" name="Google Shape;419;p15"/>
            <p:cNvSpPr/>
            <p:nvPr/>
          </p:nvSpPr>
          <p:spPr>
            <a:xfrm>
              <a:off x="604615" y="1880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0" name="Google Shape;420;p15"/>
            <p:cNvSpPr/>
            <p:nvPr/>
          </p:nvSpPr>
          <p:spPr>
            <a:xfrm>
              <a:off x="191865" y="12252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21" name="Shape 421"/>
        <p:cNvGrpSpPr/>
        <p:nvPr/>
      </p:nvGrpSpPr>
      <p:grpSpPr>
        <a:xfrm>
          <a:off x="0" y="0"/>
          <a:ext cx="0" cy="0"/>
          <a:chOff x="0" y="0"/>
          <a:chExt cx="0" cy="0"/>
        </a:xfrm>
      </p:grpSpPr>
      <p:sp>
        <p:nvSpPr>
          <p:cNvPr id="422" name="Google Shape;422;p16"/>
          <p:cNvSpPr txBox="1"/>
          <p:nvPr>
            <p:ph type="title"/>
          </p:nvPr>
        </p:nvSpPr>
        <p:spPr>
          <a:xfrm>
            <a:off x="713275" y="3447300"/>
            <a:ext cx="51855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23" name="Google Shape;423;p16"/>
          <p:cNvSpPr txBox="1"/>
          <p:nvPr>
            <p:ph idx="1" type="subTitle"/>
          </p:nvPr>
        </p:nvSpPr>
        <p:spPr>
          <a:xfrm>
            <a:off x="713225" y="1034400"/>
            <a:ext cx="5185500" cy="241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424" name="Google Shape;424;p16"/>
          <p:cNvSpPr/>
          <p:nvPr/>
        </p:nvSpPr>
        <p:spPr>
          <a:xfrm>
            <a:off x="191490" y="34975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25" name="Shape 425"/>
        <p:cNvGrpSpPr/>
        <p:nvPr/>
      </p:nvGrpSpPr>
      <p:grpSpPr>
        <a:xfrm>
          <a:off x="0" y="0"/>
          <a:ext cx="0" cy="0"/>
          <a:chOff x="0" y="0"/>
          <a:chExt cx="0" cy="0"/>
        </a:xfrm>
      </p:grpSpPr>
      <p:sp>
        <p:nvSpPr>
          <p:cNvPr id="426" name="Google Shape;426;p17"/>
          <p:cNvSpPr txBox="1"/>
          <p:nvPr>
            <p:ph type="title"/>
          </p:nvPr>
        </p:nvSpPr>
        <p:spPr>
          <a:xfrm>
            <a:off x="720000" y="1046400"/>
            <a:ext cx="3519600" cy="2154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7" name="Google Shape;427;p17"/>
          <p:cNvSpPr txBox="1"/>
          <p:nvPr>
            <p:ph idx="1" type="subTitle"/>
          </p:nvPr>
        </p:nvSpPr>
        <p:spPr>
          <a:xfrm>
            <a:off x="720000" y="3201300"/>
            <a:ext cx="3519600" cy="89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17"/>
          <p:cNvSpPr/>
          <p:nvPr>
            <p:ph idx="2" type="pic"/>
          </p:nvPr>
        </p:nvSpPr>
        <p:spPr>
          <a:xfrm>
            <a:off x="5273100" y="533863"/>
            <a:ext cx="2910000" cy="4075800"/>
          </a:xfrm>
          <a:prstGeom prst="rect">
            <a:avLst/>
          </a:prstGeom>
          <a:noFill/>
          <a:ln>
            <a:noFill/>
          </a:ln>
        </p:spPr>
      </p:sp>
      <p:grpSp>
        <p:nvGrpSpPr>
          <p:cNvPr id="429" name="Google Shape;429;p17"/>
          <p:cNvGrpSpPr/>
          <p:nvPr/>
        </p:nvGrpSpPr>
        <p:grpSpPr>
          <a:xfrm>
            <a:off x="8430777" y="2519232"/>
            <a:ext cx="531637" cy="737840"/>
            <a:chOff x="8430777" y="2519232"/>
            <a:chExt cx="531637" cy="737840"/>
          </a:xfrm>
        </p:grpSpPr>
        <p:sp>
          <p:nvSpPr>
            <p:cNvPr id="430" name="Google Shape;430;p17"/>
            <p:cNvSpPr/>
            <p:nvPr/>
          </p:nvSpPr>
          <p:spPr>
            <a:xfrm>
              <a:off x="8430777" y="30001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17"/>
            <p:cNvSpPr/>
            <p:nvPr/>
          </p:nvSpPr>
          <p:spPr>
            <a:xfrm>
              <a:off x="8745202" y="25192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32" name="Shape 432"/>
        <p:cNvGrpSpPr/>
        <p:nvPr/>
      </p:nvGrpSpPr>
      <p:grpSpPr>
        <a:xfrm>
          <a:off x="0" y="0"/>
          <a:ext cx="0" cy="0"/>
          <a:chOff x="0" y="0"/>
          <a:chExt cx="0" cy="0"/>
        </a:xfrm>
      </p:grpSpPr>
      <p:sp>
        <p:nvSpPr>
          <p:cNvPr id="433" name="Google Shape;433;p18"/>
          <p:cNvSpPr txBox="1"/>
          <p:nvPr>
            <p:ph type="title"/>
          </p:nvPr>
        </p:nvSpPr>
        <p:spPr>
          <a:xfrm>
            <a:off x="720000" y="1539000"/>
            <a:ext cx="3597900" cy="1169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34" name="Google Shape;434;p18"/>
          <p:cNvSpPr txBox="1"/>
          <p:nvPr>
            <p:ph idx="1" type="subTitle"/>
          </p:nvPr>
        </p:nvSpPr>
        <p:spPr>
          <a:xfrm>
            <a:off x="720000" y="2708700"/>
            <a:ext cx="3597900" cy="89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35" name="Google Shape;435;p18"/>
          <p:cNvGrpSpPr/>
          <p:nvPr/>
        </p:nvGrpSpPr>
        <p:grpSpPr>
          <a:xfrm flipH="1">
            <a:off x="-200963" y="4062001"/>
            <a:ext cx="1510880" cy="1540732"/>
            <a:chOff x="5908166" y="3495040"/>
            <a:chExt cx="427418" cy="435863"/>
          </a:xfrm>
        </p:grpSpPr>
        <p:sp>
          <p:nvSpPr>
            <p:cNvPr id="436" name="Google Shape;436;p18"/>
            <p:cNvSpPr/>
            <p:nvPr/>
          </p:nvSpPr>
          <p:spPr>
            <a:xfrm>
              <a:off x="5908166" y="3495040"/>
              <a:ext cx="427418" cy="435863"/>
            </a:xfrm>
            <a:custGeom>
              <a:rect b="b" l="l" r="r" t="t"/>
              <a:pathLst>
                <a:path extrusionOk="0" h="435863" w="427418">
                  <a:moveTo>
                    <a:pt x="135382" y="435864"/>
                  </a:moveTo>
                  <a:cubicBezTo>
                    <a:pt x="90234" y="372110"/>
                    <a:pt x="45149" y="308292"/>
                    <a:pt x="0" y="244538"/>
                  </a:cubicBezTo>
                  <a:cubicBezTo>
                    <a:pt x="82614" y="187833"/>
                    <a:pt x="142240" y="98361"/>
                    <a:pt x="162052" y="0"/>
                  </a:cubicBezTo>
                  <a:cubicBezTo>
                    <a:pt x="250508" y="36004"/>
                    <a:pt x="338963" y="71945"/>
                    <a:pt x="427419" y="107950"/>
                  </a:cubicBezTo>
                  <a:cubicBezTo>
                    <a:pt x="376999" y="249238"/>
                    <a:pt x="270066" y="369570"/>
                    <a:pt x="135382" y="4358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37" name="Google Shape;437;p18"/>
            <p:cNvGrpSpPr/>
            <p:nvPr/>
          </p:nvGrpSpPr>
          <p:grpSpPr>
            <a:xfrm>
              <a:off x="5960913" y="3549808"/>
              <a:ext cx="299906" cy="306101"/>
              <a:chOff x="5960913" y="3549808"/>
              <a:chExt cx="299906" cy="306101"/>
            </a:xfrm>
          </p:grpSpPr>
          <p:sp>
            <p:nvSpPr>
              <p:cNvPr id="438" name="Google Shape;438;p18"/>
              <p:cNvSpPr/>
              <p:nvPr/>
            </p:nvSpPr>
            <p:spPr>
              <a:xfrm>
                <a:off x="6096730" y="3549808"/>
                <a:ext cx="113728" cy="58895"/>
              </a:xfrm>
              <a:custGeom>
                <a:rect b="b" l="l" r="r" t="t"/>
                <a:pathLst>
                  <a:path extrusionOk="0" h="58895" w="113728">
                    <a:moveTo>
                      <a:pt x="110903" y="58896"/>
                    </a:moveTo>
                    <a:cubicBezTo>
                      <a:pt x="110458" y="58896"/>
                      <a:pt x="110077" y="58832"/>
                      <a:pt x="109633" y="58579"/>
                    </a:cubicBezTo>
                    <a:lnTo>
                      <a:pt x="1619" y="5429"/>
                    </a:lnTo>
                    <a:cubicBezTo>
                      <a:pt x="222" y="4731"/>
                      <a:pt x="-413" y="3016"/>
                      <a:pt x="286" y="1619"/>
                    </a:cubicBezTo>
                    <a:cubicBezTo>
                      <a:pt x="984" y="222"/>
                      <a:pt x="2699" y="-413"/>
                      <a:pt x="4096" y="286"/>
                    </a:cubicBezTo>
                    <a:lnTo>
                      <a:pt x="112109" y="53435"/>
                    </a:lnTo>
                    <a:cubicBezTo>
                      <a:pt x="113506" y="54133"/>
                      <a:pt x="114141" y="55848"/>
                      <a:pt x="113443" y="57245"/>
                    </a:cubicBezTo>
                    <a:cubicBezTo>
                      <a:pt x="112998" y="58325"/>
                      <a:pt x="111982" y="58896"/>
                      <a:pt x="110903" y="588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9" name="Google Shape;439;p18"/>
              <p:cNvSpPr/>
              <p:nvPr/>
            </p:nvSpPr>
            <p:spPr>
              <a:xfrm>
                <a:off x="6087264" y="3574505"/>
                <a:ext cx="173555" cy="97826"/>
              </a:xfrm>
              <a:custGeom>
                <a:rect b="b" l="l" r="r" t="t"/>
                <a:pathLst>
                  <a:path extrusionOk="0" h="97826" w="173555">
                    <a:moveTo>
                      <a:pt x="170725" y="97827"/>
                    </a:moveTo>
                    <a:cubicBezTo>
                      <a:pt x="170280" y="97827"/>
                      <a:pt x="169772" y="97700"/>
                      <a:pt x="169327" y="97446"/>
                    </a:cubicBezTo>
                    <a:lnTo>
                      <a:pt x="1497" y="5371"/>
                    </a:lnTo>
                    <a:cubicBezTo>
                      <a:pt x="100" y="4609"/>
                      <a:pt x="-408" y="2894"/>
                      <a:pt x="354" y="1497"/>
                    </a:cubicBezTo>
                    <a:cubicBezTo>
                      <a:pt x="1116" y="100"/>
                      <a:pt x="2831" y="-408"/>
                      <a:pt x="4227" y="354"/>
                    </a:cubicBezTo>
                    <a:lnTo>
                      <a:pt x="172058" y="92429"/>
                    </a:lnTo>
                    <a:cubicBezTo>
                      <a:pt x="173455" y="93191"/>
                      <a:pt x="173963" y="94905"/>
                      <a:pt x="173201" y="96303"/>
                    </a:cubicBezTo>
                    <a:cubicBezTo>
                      <a:pt x="172693" y="97319"/>
                      <a:pt x="171740" y="97827"/>
                      <a:pt x="170725" y="97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0" name="Google Shape;440;p18"/>
              <p:cNvSpPr/>
              <p:nvPr/>
            </p:nvSpPr>
            <p:spPr>
              <a:xfrm>
                <a:off x="6076279" y="3598509"/>
                <a:ext cx="167076" cy="103985"/>
              </a:xfrm>
              <a:custGeom>
                <a:rect b="b" l="l" r="r" t="t"/>
                <a:pathLst>
                  <a:path extrusionOk="0" h="103985" w="167076">
                    <a:moveTo>
                      <a:pt x="164183" y="103985"/>
                    </a:moveTo>
                    <a:cubicBezTo>
                      <a:pt x="163675" y="103985"/>
                      <a:pt x="163167" y="103858"/>
                      <a:pt x="162723" y="103541"/>
                    </a:cubicBezTo>
                    <a:lnTo>
                      <a:pt x="1369" y="5306"/>
                    </a:lnTo>
                    <a:cubicBezTo>
                      <a:pt x="36" y="4481"/>
                      <a:pt x="-409" y="2702"/>
                      <a:pt x="417" y="1369"/>
                    </a:cubicBezTo>
                    <a:cubicBezTo>
                      <a:pt x="1242" y="36"/>
                      <a:pt x="3020" y="-409"/>
                      <a:pt x="4354" y="417"/>
                    </a:cubicBezTo>
                    <a:lnTo>
                      <a:pt x="165707" y="98651"/>
                    </a:lnTo>
                    <a:cubicBezTo>
                      <a:pt x="167041" y="99476"/>
                      <a:pt x="167485" y="101255"/>
                      <a:pt x="166660" y="102588"/>
                    </a:cubicBezTo>
                    <a:cubicBezTo>
                      <a:pt x="166088" y="103541"/>
                      <a:pt x="165136" y="103985"/>
                      <a:pt x="164183" y="1039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1" name="Google Shape;441;p18"/>
              <p:cNvSpPr/>
              <p:nvPr/>
            </p:nvSpPr>
            <p:spPr>
              <a:xfrm>
                <a:off x="6063748" y="3621792"/>
                <a:ext cx="160260" cy="109721"/>
              </a:xfrm>
              <a:custGeom>
                <a:rect b="b" l="l" r="r" t="t"/>
                <a:pathLst>
                  <a:path extrusionOk="0" h="109721" w="160260">
                    <a:moveTo>
                      <a:pt x="157346" y="109721"/>
                    </a:moveTo>
                    <a:cubicBezTo>
                      <a:pt x="156775" y="109721"/>
                      <a:pt x="156267" y="109594"/>
                      <a:pt x="155759" y="109213"/>
                    </a:cubicBezTo>
                    <a:lnTo>
                      <a:pt x="1263" y="5264"/>
                    </a:lnTo>
                    <a:cubicBezTo>
                      <a:pt x="-70" y="4375"/>
                      <a:pt x="-388" y="2597"/>
                      <a:pt x="501" y="1263"/>
                    </a:cubicBezTo>
                    <a:cubicBezTo>
                      <a:pt x="1390" y="-70"/>
                      <a:pt x="3168" y="-388"/>
                      <a:pt x="4502" y="501"/>
                    </a:cubicBezTo>
                    <a:lnTo>
                      <a:pt x="158997" y="104451"/>
                    </a:lnTo>
                    <a:cubicBezTo>
                      <a:pt x="160331" y="105340"/>
                      <a:pt x="160648" y="107118"/>
                      <a:pt x="159759" y="108451"/>
                    </a:cubicBezTo>
                    <a:cubicBezTo>
                      <a:pt x="159124" y="109277"/>
                      <a:pt x="158236" y="109721"/>
                      <a:pt x="157346" y="109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2" name="Google Shape;442;p18"/>
              <p:cNvSpPr/>
              <p:nvPr/>
            </p:nvSpPr>
            <p:spPr>
              <a:xfrm>
                <a:off x="6049830" y="3644387"/>
                <a:ext cx="103705" cy="78363"/>
              </a:xfrm>
              <a:custGeom>
                <a:rect b="b" l="l" r="r" t="t"/>
                <a:pathLst>
                  <a:path extrusionOk="0" h="78363" w="103705">
                    <a:moveTo>
                      <a:pt x="100843" y="78364"/>
                    </a:moveTo>
                    <a:cubicBezTo>
                      <a:pt x="100271" y="78364"/>
                      <a:pt x="99636" y="78173"/>
                      <a:pt x="99128" y="77792"/>
                    </a:cubicBezTo>
                    <a:lnTo>
                      <a:pt x="1148" y="5148"/>
                    </a:lnTo>
                    <a:cubicBezTo>
                      <a:pt x="-122" y="4196"/>
                      <a:pt x="-376" y="2418"/>
                      <a:pt x="576" y="1148"/>
                    </a:cubicBezTo>
                    <a:cubicBezTo>
                      <a:pt x="1529" y="-122"/>
                      <a:pt x="3307" y="-376"/>
                      <a:pt x="4577" y="576"/>
                    </a:cubicBezTo>
                    <a:lnTo>
                      <a:pt x="102557" y="73220"/>
                    </a:lnTo>
                    <a:cubicBezTo>
                      <a:pt x="103827" y="74173"/>
                      <a:pt x="104081" y="75951"/>
                      <a:pt x="103129" y="77221"/>
                    </a:cubicBezTo>
                    <a:cubicBezTo>
                      <a:pt x="102557" y="77983"/>
                      <a:pt x="101732" y="78364"/>
                      <a:pt x="100843" y="7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3" name="Google Shape;443;p18"/>
              <p:cNvSpPr/>
              <p:nvPr/>
            </p:nvSpPr>
            <p:spPr>
              <a:xfrm>
                <a:off x="6017892" y="3686489"/>
                <a:ext cx="137800" cy="124208"/>
              </a:xfrm>
              <a:custGeom>
                <a:rect b="b" l="l" r="r" t="t"/>
                <a:pathLst>
                  <a:path extrusionOk="0" h="124208" w="137800">
                    <a:moveTo>
                      <a:pt x="134877" y="124209"/>
                    </a:moveTo>
                    <a:cubicBezTo>
                      <a:pt x="134178" y="124209"/>
                      <a:pt x="133479" y="123955"/>
                      <a:pt x="132972" y="123447"/>
                    </a:cubicBezTo>
                    <a:lnTo>
                      <a:pt x="955" y="5019"/>
                    </a:lnTo>
                    <a:cubicBezTo>
                      <a:pt x="-252" y="3940"/>
                      <a:pt x="-315" y="2162"/>
                      <a:pt x="765" y="955"/>
                    </a:cubicBezTo>
                    <a:cubicBezTo>
                      <a:pt x="1844" y="-251"/>
                      <a:pt x="3622" y="-315"/>
                      <a:pt x="4829" y="765"/>
                    </a:cubicBezTo>
                    <a:lnTo>
                      <a:pt x="136845" y="119192"/>
                    </a:lnTo>
                    <a:cubicBezTo>
                      <a:pt x="138052" y="120272"/>
                      <a:pt x="138115" y="122050"/>
                      <a:pt x="137036" y="123256"/>
                    </a:cubicBezTo>
                    <a:cubicBezTo>
                      <a:pt x="136464" y="123891"/>
                      <a:pt x="135639" y="124209"/>
                      <a:pt x="134877" y="124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4" name="Google Shape;444;p18"/>
              <p:cNvSpPr/>
              <p:nvPr/>
            </p:nvSpPr>
            <p:spPr>
              <a:xfrm>
                <a:off x="6000083" y="3706082"/>
                <a:ext cx="129730" cy="128047"/>
              </a:xfrm>
              <a:custGeom>
                <a:rect b="b" l="l" r="r" t="t"/>
                <a:pathLst>
                  <a:path extrusionOk="0" h="128047" w="129730">
                    <a:moveTo>
                      <a:pt x="126841" y="128048"/>
                    </a:moveTo>
                    <a:cubicBezTo>
                      <a:pt x="126143" y="128048"/>
                      <a:pt x="125381" y="127794"/>
                      <a:pt x="124809" y="127222"/>
                    </a:cubicBezTo>
                    <a:lnTo>
                      <a:pt x="858" y="4921"/>
                    </a:lnTo>
                    <a:cubicBezTo>
                      <a:pt x="-286" y="3778"/>
                      <a:pt x="-286" y="2000"/>
                      <a:pt x="858" y="857"/>
                    </a:cubicBezTo>
                    <a:cubicBezTo>
                      <a:pt x="2000" y="-286"/>
                      <a:pt x="3778" y="-286"/>
                      <a:pt x="4921" y="857"/>
                    </a:cubicBezTo>
                    <a:lnTo>
                      <a:pt x="128873" y="123158"/>
                    </a:lnTo>
                    <a:cubicBezTo>
                      <a:pt x="130016" y="124301"/>
                      <a:pt x="130016" y="126079"/>
                      <a:pt x="128873" y="127222"/>
                    </a:cubicBezTo>
                    <a:cubicBezTo>
                      <a:pt x="128302" y="127794"/>
                      <a:pt x="127540" y="128048"/>
                      <a:pt x="126841" y="128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5" name="Google Shape;445;p18"/>
              <p:cNvSpPr/>
              <p:nvPr/>
            </p:nvSpPr>
            <p:spPr>
              <a:xfrm>
                <a:off x="5981062" y="3724462"/>
                <a:ext cx="121480" cy="131447"/>
              </a:xfrm>
              <a:custGeom>
                <a:rect b="b" l="l" r="r" t="t"/>
                <a:pathLst>
                  <a:path extrusionOk="0" h="131447" w="121480">
                    <a:moveTo>
                      <a:pt x="118557" y="131448"/>
                    </a:moveTo>
                    <a:cubicBezTo>
                      <a:pt x="117795" y="131448"/>
                      <a:pt x="117033" y="131130"/>
                      <a:pt x="116462" y="130495"/>
                    </a:cubicBezTo>
                    <a:lnTo>
                      <a:pt x="765" y="4829"/>
                    </a:lnTo>
                    <a:cubicBezTo>
                      <a:pt x="-315" y="3686"/>
                      <a:pt x="-251" y="1844"/>
                      <a:pt x="955" y="765"/>
                    </a:cubicBezTo>
                    <a:cubicBezTo>
                      <a:pt x="2098" y="-315"/>
                      <a:pt x="3940" y="-251"/>
                      <a:pt x="5019" y="955"/>
                    </a:cubicBezTo>
                    <a:lnTo>
                      <a:pt x="120716" y="126622"/>
                    </a:lnTo>
                    <a:cubicBezTo>
                      <a:pt x="121796" y="127765"/>
                      <a:pt x="121732" y="129606"/>
                      <a:pt x="120526" y="130686"/>
                    </a:cubicBezTo>
                    <a:cubicBezTo>
                      <a:pt x="119954" y="131194"/>
                      <a:pt x="119256" y="131448"/>
                      <a:pt x="118557" y="131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6" name="Google Shape;446;p18"/>
              <p:cNvSpPr/>
              <p:nvPr/>
            </p:nvSpPr>
            <p:spPr>
              <a:xfrm>
                <a:off x="5960913" y="3741652"/>
                <a:ext cx="44683" cy="52345"/>
              </a:xfrm>
              <a:custGeom>
                <a:rect b="b" l="l" r="r" t="t"/>
                <a:pathLst>
                  <a:path extrusionOk="0" h="52345" w="44683">
                    <a:moveTo>
                      <a:pt x="41805" y="52345"/>
                    </a:moveTo>
                    <a:cubicBezTo>
                      <a:pt x="40979" y="52345"/>
                      <a:pt x="40154" y="51964"/>
                      <a:pt x="39582" y="51330"/>
                    </a:cubicBezTo>
                    <a:lnTo>
                      <a:pt x="657" y="4720"/>
                    </a:lnTo>
                    <a:cubicBezTo>
                      <a:pt x="-359" y="3514"/>
                      <a:pt x="-169" y="1673"/>
                      <a:pt x="1038" y="657"/>
                    </a:cubicBezTo>
                    <a:cubicBezTo>
                      <a:pt x="2244" y="-359"/>
                      <a:pt x="4086" y="-169"/>
                      <a:pt x="5102" y="1038"/>
                    </a:cubicBezTo>
                    <a:lnTo>
                      <a:pt x="44027" y="47647"/>
                    </a:lnTo>
                    <a:cubicBezTo>
                      <a:pt x="45043" y="48853"/>
                      <a:pt x="44853" y="50694"/>
                      <a:pt x="43646" y="51711"/>
                    </a:cubicBezTo>
                    <a:cubicBezTo>
                      <a:pt x="43075" y="52155"/>
                      <a:pt x="42439" y="52345"/>
                      <a:pt x="41805" y="523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447" name="Google Shape;447;p18"/>
          <p:cNvSpPr/>
          <p:nvPr/>
        </p:nvSpPr>
        <p:spPr>
          <a:xfrm>
            <a:off x="245840" y="15441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48" name="Shape 448"/>
        <p:cNvGrpSpPr/>
        <p:nvPr/>
      </p:nvGrpSpPr>
      <p:grpSpPr>
        <a:xfrm>
          <a:off x="0" y="0"/>
          <a:ext cx="0" cy="0"/>
          <a:chOff x="0" y="0"/>
          <a:chExt cx="0" cy="0"/>
        </a:xfrm>
      </p:grpSpPr>
      <p:sp>
        <p:nvSpPr>
          <p:cNvPr id="449" name="Google Shape;449;p19"/>
          <p:cNvSpPr txBox="1"/>
          <p:nvPr>
            <p:ph type="title"/>
          </p:nvPr>
        </p:nvSpPr>
        <p:spPr>
          <a:xfrm>
            <a:off x="4837200" y="1884900"/>
            <a:ext cx="3593400" cy="677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0" name="Google Shape;450;p19"/>
          <p:cNvSpPr txBox="1"/>
          <p:nvPr>
            <p:ph idx="1" type="subTitle"/>
          </p:nvPr>
        </p:nvSpPr>
        <p:spPr>
          <a:xfrm>
            <a:off x="4837371" y="2562000"/>
            <a:ext cx="3593400" cy="89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1" name="Google Shape;451;p19"/>
          <p:cNvGrpSpPr/>
          <p:nvPr/>
        </p:nvGrpSpPr>
        <p:grpSpPr>
          <a:xfrm rot="552240">
            <a:off x="8174159" y="3712476"/>
            <a:ext cx="1783059" cy="1783068"/>
            <a:chOff x="1018666" y="3335654"/>
            <a:chExt cx="564642" cy="564642"/>
          </a:xfrm>
        </p:grpSpPr>
        <p:sp>
          <p:nvSpPr>
            <p:cNvPr id="452" name="Google Shape;452;p19"/>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53" name="Google Shape;453;p19"/>
            <p:cNvGrpSpPr/>
            <p:nvPr/>
          </p:nvGrpSpPr>
          <p:grpSpPr>
            <a:xfrm>
              <a:off x="1018954" y="3336099"/>
              <a:ext cx="555718" cy="499427"/>
              <a:chOff x="1018954" y="3336099"/>
              <a:chExt cx="555718" cy="499427"/>
            </a:xfrm>
          </p:grpSpPr>
          <p:sp>
            <p:nvSpPr>
              <p:cNvPr id="454" name="Google Shape;454;p19"/>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5" name="Google Shape;455;p19"/>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6" name="Google Shape;456;p19"/>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19"/>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8" name="Google Shape;458;p19"/>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19"/>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460" name="Shape 460"/>
        <p:cNvGrpSpPr/>
        <p:nvPr/>
      </p:nvGrpSpPr>
      <p:grpSpPr>
        <a:xfrm>
          <a:off x="0" y="0"/>
          <a:ext cx="0" cy="0"/>
          <a:chOff x="0" y="0"/>
          <a:chExt cx="0" cy="0"/>
        </a:xfrm>
      </p:grpSpPr>
      <p:sp>
        <p:nvSpPr>
          <p:cNvPr id="461" name="Google Shape;461;p2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2" name="Google Shape;462;p20"/>
          <p:cNvSpPr txBox="1"/>
          <p:nvPr>
            <p:ph idx="1" type="body"/>
          </p:nvPr>
        </p:nvSpPr>
        <p:spPr>
          <a:xfrm>
            <a:off x="720000" y="1094212"/>
            <a:ext cx="7704000" cy="113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IBM Plex Sans Light"/>
              <a:buChar char="●"/>
              <a:defRPr sz="1200"/>
            </a:lvl1pPr>
            <a:lvl2pPr indent="-304800" lvl="1" marL="914400" rtl="0">
              <a:lnSpc>
                <a:spcPct val="100000"/>
              </a:lnSpc>
              <a:spcBef>
                <a:spcPts val="0"/>
              </a:spcBef>
              <a:spcAft>
                <a:spcPts val="0"/>
              </a:spcAft>
              <a:buSzPts val="1200"/>
              <a:buFont typeface="IBM Plex Sans Light"/>
              <a:buChar char="○"/>
              <a:defRPr sz="1200"/>
            </a:lvl2pPr>
            <a:lvl3pPr indent="-304800" lvl="2" marL="1371600" rtl="0">
              <a:lnSpc>
                <a:spcPct val="100000"/>
              </a:lnSpc>
              <a:spcBef>
                <a:spcPts val="0"/>
              </a:spcBef>
              <a:spcAft>
                <a:spcPts val="0"/>
              </a:spcAft>
              <a:buSzPts val="1200"/>
              <a:buFont typeface="IBM Plex Sans Light"/>
              <a:buChar char="■"/>
              <a:defRPr sz="1200"/>
            </a:lvl3pPr>
            <a:lvl4pPr indent="-304800" lvl="3" marL="1828800" rtl="0">
              <a:lnSpc>
                <a:spcPct val="100000"/>
              </a:lnSpc>
              <a:spcBef>
                <a:spcPts val="0"/>
              </a:spcBef>
              <a:spcAft>
                <a:spcPts val="0"/>
              </a:spcAft>
              <a:buSzPts val="1200"/>
              <a:buFont typeface="IBM Plex Sans Light"/>
              <a:buChar char="●"/>
              <a:defRPr sz="1200"/>
            </a:lvl4pPr>
            <a:lvl5pPr indent="-304800" lvl="4" marL="2286000" rtl="0">
              <a:lnSpc>
                <a:spcPct val="100000"/>
              </a:lnSpc>
              <a:spcBef>
                <a:spcPts val="0"/>
              </a:spcBef>
              <a:spcAft>
                <a:spcPts val="0"/>
              </a:spcAft>
              <a:buSzPts val="1200"/>
              <a:buFont typeface="IBM Plex Sans Light"/>
              <a:buChar char="○"/>
              <a:defRPr sz="1200"/>
            </a:lvl5pPr>
            <a:lvl6pPr indent="-304800" lvl="5" marL="2743200" rtl="0">
              <a:lnSpc>
                <a:spcPct val="100000"/>
              </a:lnSpc>
              <a:spcBef>
                <a:spcPts val="0"/>
              </a:spcBef>
              <a:spcAft>
                <a:spcPts val="0"/>
              </a:spcAft>
              <a:buSzPts val="1200"/>
              <a:buFont typeface="IBM Plex Sans Light"/>
              <a:buChar char="■"/>
              <a:defRPr sz="1200"/>
            </a:lvl6pPr>
            <a:lvl7pPr indent="-304800" lvl="6" marL="3200400" rtl="0">
              <a:lnSpc>
                <a:spcPct val="100000"/>
              </a:lnSpc>
              <a:spcBef>
                <a:spcPts val="0"/>
              </a:spcBef>
              <a:spcAft>
                <a:spcPts val="0"/>
              </a:spcAft>
              <a:buSzPts val="1200"/>
              <a:buFont typeface="IBM Plex Sans Light"/>
              <a:buChar char="●"/>
              <a:defRPr sz="1200"/>
            </a:lvl7pPr>
            <a:lvl8pPr indent="-304800" lvl="7" marL="3657600" rtl="0">
              <a:lnSpc>
                <a:spcPct val="100000"/>
              </a:lnSpc>
              <a:spcBef>
                <a:spcPts val="0"/>
              </a:spcBef>
              <a:spcAft>
                <a:spcPts val="0"/>
              </a:spcAft>
              <a:buSzPts val="1200"/>
              <a:buFont typeface="IBM Plex Sans Light"/>
              <a:buChar char="○"/>
              <a:defRPr sz="1200"/>
            </a:lvl8pPr>
            <a:lvl9pPr indent="-304800" lvl="8" marL="4114800" rtl="0">
              <a:lnSpc>
                <a:spcPct val="100000"/>
              </a:lnSpc>
              <a:spcBef>
                <a:spcPts val="0"/>
              </a:spcBef>
              <a:spcAft>
                <a:spcPts val="0"/>
              </a:spcAft>
              <a:buSzPts val="1200"/>
              <a:buFont typeface="IBM Plex Sans Light"/>
              <a:buChar char="■"/>
              <a:defRPr sz="1200"/>
            </a:lvl9pPr>
          </a:lstStyle>
          <a:p/>
        </p:txBody>
      </p:sp>
      <p:grpSp>
        <p:nvGrpSpPr>
          <p:cNvPr id="463" name="Google Shape;463;p20"/>
          <p:cNvGrpSpPr/>
          <p:nvPr/>
        </p:nvGrpSpPr>
        <p:grpSpPr>
          <a:xfrm flipH="1" rot="3137293">
            <a:off x="-820539" y="-110326"/>
            <a:ext cx="1510906" cy="1540759"/>
            <a:chOff x="5908166" y="3495040"/>
            <a:chExt cx="427418" cy="435863"/>
          </a:xfrm>
        </p:grpSpPr>
        <p:sp>
          <p:nvSpPr>
            <p:cNvPr id="464" name="Google Shape;464;p20"/>
            <p:cNvSpPr/>
            <p:nvPr/>
          </p:nvSpPr>
          <p:spPr>
            <a:xfrm>
              <a:off x="5908166" y="3495040"/>
              <a:ext cx="427418" cy="435863"/>
            </a:xfrm>
            <a:custGeom>
              <a:rect b="b" l="l" r="r" t="t"/>
              <a:pathLst>
                <a:path extrusionOk="0" h="435863" w="427418">
                  <a:moveTo>
                    <a:pt x="135382" y="435864"/>
                  </a:moveTo>
                  <a:cubicBezTo>
                    <a:pt x="90234" y="372110"/>
                    <a:pt x="45149" y="308292"/>
                    <a:pt x="0" y="244538"/>
                  </a:cubicBezTo>
                  <a:cubicBezTo>
                    <a:pt x="82614" y="187833"/>
                    <a:pt x="142240" y="98361"/>
                    <a:pt x="162052" y="0"/>
                  </a:cubicBezTo>
                  <a:cubicBezTo>
                    <a:pt x="250508" y="36004"/>
                    <a:pt x="338963" y="71945"/>
                    <a:pt x="427419" y="107950"/>
                  </a:cubicBezTo>
                  <a:cubicBezTo>
                    <a:pt x="376999" y="249238"/>
                    <a:pt x="270066" y="369570"/>
                    <a:pt x="135382" y="4358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65" name="Google Shape;465;p20"/>
            <p:cNvGrpSpPr/>
            <p:nvPr/>
          </p:nvGrpSpPr>
          <p:grpSpPr>
            <a:xfrm>
              <a:off x="5960913" y="3549808"/>
              <a:ext cx="299906" cy="306101"/>
              <a:chOff x="5960913" y="3549808"/>
              <a:chExt cx="299906" cy="306101"/>
            </a:xfrm>
          </p:grpSpPr>
          <p:sp>
            <p:nvSpPr>
              <p:cNvPr id="466" name="Google Shape;466;p20"/>
              <p:cNvSpPr/>
              <p:nvPr/>
            </p:nvSpPr>
            <p:spPr>
              <a:xfrm>
                <a:off x="6096730" y="3549808"/>
                <a:ext cx="113728" cy="58895"/>
              </a:xfrm>
              <a:custGeom>
                <a:rect b="b" l="l" r="r" t="t"/>
                <a:pathLst>
                  <a:path extrusionOk="0" h="58895" w="113728">
                    <a:moveTo>
                      <a:pt x="110903" y="58896"/>
                    </a:moveTo>
                    <a:cubicBezTo>
                      <a:pt x="110458" y="58896"/>
                      <a:pt x="110077" y="58832"/>
                      <a:pt x="109633" y="58579"/>
                    </a:cubicBezTo>
                    <a:lnTo>
                      <a:pt x="1619" y="5429"/>
                    </a:lnTo>
                    <a:cubicBezTo>
                      <a:pt x="222" y="4731"/>
                      <a:pt x="-413" y="3016"/>
                      <a:pt x="286" y="1619"/>
                    </a:cubicBezTo>
                    <a:cubicBezTo>
                      <a:pt x="984" y="222"/>
                      <a:pt x="2699" y="-413"/>
                      <a:pt x="4096" y="286"/>
                    </a:cubicBezTo>
                    <a:lnTo>
                      <a:pt x="112109" y="53435"/>
                    </a:lnTo>
                    <a:cubicBezTo>
                      <a:pt x="113506" y="54133"/>
                      <a:pt x="114141" y="55848"/>
                      <a:pt x="113443" y="57245"/>
                    </a:cubicBezTo>
                    <a:cubicBezTo>
                      <a:pt x="112998" y="58325"/>
                      <a:pt x="111982" y="58896"/>
                      <a:pt x="110903" y="588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7" name="Google Shape;467;p20"/>
              <p:cNvSpPr/>
              <p:nvPr/>
            </p:nvSpPr>
            <p:spPr>
              <a:xfrm>
                <a:off x="6087264" y="3574505"/>
                <a:ext cx="173555" cy="97826"/>
              </a:xfrm>
              <a:custGeom>
                <a:rect b="b" l="l" r="r" t="t"/>
                <a:pathLst>
                  <a:path extrusionOk="0" h="97826" w="173555">
                    <a:moveTo>
                      <a:pt x="170725" y="97827"/>
                    </a:moveTo>
                    <a:cubicBezTo>
                      <a:pt x="170280" y="97827"/>
                      <a:pt x="169772" y="97700"/>
                      <a:pt x="169327" y="97446"/>
                    </a:cubicBezTo>
                    <a:lnTo>
                      <a:pt x="1497" y="5371"/>
                    </a:lnTo>
                    <a:cubicBezTo>
                      <a:pt x="100" y="4609"/>
                      <a:pt x="-408" y="2894"/>
                      <a:pt x="354" y="1497"/>
                    </a:cubicBezTo>
                    <a:cubicBezTo>
                      <a:pt x="1116" y="100"/>
                      <a:pt x="2831" y="-408"/>
                      <a:pt x="4227" y="354"/>
                    </a:cubicBezTo>
                    <a:lnTo>
                      <a:pt x="172058" y="92429"/>
                    </a:lnTo>
                    <a:cubicBezTo>
                      <a:pt x="173455" y="93191"/>
                      <a:pt x="173963" y="94905"/>
                      <a:pt x="173201" y="96303"/>
                    </a:cubicBezTo>
                    <a:cubicBezTo>
                      <a:pt x="172693" y="97319"/>
                      <a:pt x="171740" y="97827"/>
                      <a:pt x="170725" y="97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8" name="Google Shape;468;p20"/>
              <p:cNvSpPr/>
              <p:nvPr/>
            </p:nvSpPr>
            <p:spPr>
              <a:xfrm>
                <a:off x="6076279" y="3598509"/>
                <a:ext cx="167076" cy="103985"/>
              </a:xfrm>
              <a:custGeom>
                <a:rect b="b" l="l" r="r" t="t"/>
                <a:pathLst>
                  <a:path extrusionOk="0" h="103985" w="167076">
                    <a:moveTo>
                      <a:pt x="164183" y="103985"/>
                    </a:moveTo>
                    <a:cubicBezTo>
                      <a:pt x="163675" y="103985"/>
                      <a:pt x="163167" y="103858"/>
                      <a:pt x="162723" y="103541"/>
                    </a:cubicBezTo>
                    <a:lnTo>
                      <a:pt x="1369" y="5306"/>
                    </a:lnTo>
                    <a:cubicBezTo>
                      <a:pt x="36" y="4481"/>
                      <a:pt x="-409" y="2702"/>
                      <a:pt x="417" y="1369"/>
                    </a:cubicBezTo>
                    <a:cubicBezTo>
                      <a:pt x="1242" y="36"/>
                      <a:pt x="3020" y="-409"/>
                      <a:pt x="4354" y="417"/>
                    </a:cubicBezTo>
                    <a:lnTo>
                      <a:pt x="165707" y="98651"/>
                    </a:lnTo>
                    <a:cubicBezTo>
                      <a:pt x="167041" y="99476"/>
                      <a:pt x="167485" y="101255"/>
                      <a:pt x="166660" y="102588"/>
                    </a:cubicBezTo>
                    <a:cubicBezTo>
                      <a:pt x="166088" y="103541"/>
                      <a:pt x="165136" y="103985"/>
                      <a:pt x="164183" y="1039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9" name="Google Shape;469;p20"/>
              <p:cNvSpPr/>
              <p:nvPr/>
            </p:nvSpPr>
            <p:spPr>
              <a:xfrm>
                <a:off x="6063748" y="3621792"/>
                <a:ext cx="160260" cy="109721"/>
              </a:xfrm>
              <a:custGeom>
                <a:rect b="b" l="l" r="r" t="t"/>
                <a:pathLst>
                  <a:path extrusionOk="0" h="109721" w="160260">
                    <a:moveTo>
                      <a:pt x="157346" y="109721"/>
                    </a:moveTo>
                    <a:cubicBezTo>
                      <a:pt x="156775" y="109721"/>
                      <a:pt x="156267" y="109594"/>
                      <a:pt x="155759" y="109213"/>
                    </a:cubicBezTo>
                    <a:lnTo>
                      <a:pt x="1263" y="5264"/>
                    </a:lnTo>
                    <a:cubicBezTo>
                      <a:pt x="-70" y="4375"/>
                      <a:pt x="-388" y="2597"/>
                      <a:pt x="501" y="1263"/>
                    </a:cubicBezTo>
                    <a:cubicBezTo>
                      <a:pt x="1390" y="-70"/>
                      <a:pt x="3168" y="-388"/>
                      <a:pt x="4502" y="501"/>
                    </a:cubicBezTo>
                    <a:lnTo>
                      <a:pt x="158997" y="104451"/>
                    </a:lnTo>
                    <a:cubicBezTo>
                      <a:pt x="160331" y="105340"/>
                      <a:pt x="160648" y="107118"/>
                      <a:pt x="159759" y="108451"/>
                    </a:cubicBezTo>
                    <a:cubicBezTo>
                      <a:pt x="159124" y="109277"/>
                      <a:pt x="158236" y="109721"/>
                      <a:pt x="157346" y="109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0" name="Google Shape;470;p20"/>
              <p:cNvSpPr/>
              <p:nvPr/>
            </p:nvSpPr>
            <p:spPr>
              <a:xfrm>
                <a:off x="6049830" y="3644387"/>
                <a:ext cx="103705" cy="78363"/>
              </a:xfrm>
              <a:custGeom>
                <a:rect b="b" l="l" r="r" t="t"/>
                <a:pathLst>
                  <a:path extrusionOk="0" h="78363" w="103705">
                    <a:moveTo>
                      <a:pt x="100843" y="78364"/>
                    </a:moveTo>
                    <a:cubicBezTo>
                      <a:pt x="100271" y="78364"/>
                      <a:pt x="99636" y="78173"/>
                      <a:pt x="99128" y="77792"/>
                    </a:cubicBezTo>
                    <a:lnTo>
                      <a:pt x="1148" y="5148"/>
                    </a:lnTo>
                    <a:cubicBezTo>
                      <a:pt x="-122" y="4196"/>
                      <a:pt x="-376" y="2418"/>
                      <a:pt x="576" y="1148"/>
                    </a:cubicBezTo>
                    <a:cubicBezTo>
                      <a:pt x="1529" y="-122"/>
                      <a:pt x="3307" y="-376"/>
                      <a:pt x="4577" y="576"/>
                    </a:cubicBezTo>
                    <a:lnTo>
                      <a:pt x="102557" y="73220"/>
                    </a:lnTo>
                    <a:cubicBezTo>
                      <a:pt x="103827" y="74173"/>
                      <a:pt x="104081" y="75951"/>
                      <a:pt x="103129" y="77221"/>
                    </a:cubicBezTo>
                    <a:cubicBezTo>
                      <a:pt x="102557" y="77983"/>
                      <a:pt x="101732" y="78364"/>
                      <a:pt x="100843" y="7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1" name="Google Shape;471;p20"/>
              <p:cNvSpPr/>
              <p:nvPr/>
            </p:nvSpPr>
            <p:spPr>
              <a:xfrm>
                <a:off x="6017892" y="3686489"/>
                <a:ext cx="137800" cy="124208"/>
              </a:xfrm>
              <a:custGeom>
                <a:rect b="b" l="l" r="r" t="t"/>
                <a:pathLst>
                  <a:path extrusionOk="0" h="124208" w="137800">
                    <a:moveTo>
                      <a:pt x="134877" y="124209"/>
                    </a:moveTo>
                    <a:cubicBezTo>
                      <a:pt x="134178" y="124209"/>
                      <a:pt x="133479" y="123955"/>
                      <a:pt x="132972" y="123447"/>
                    </a:cubicBezTo>
                    <a:lnTo>
                      <a:pt x="955" y="5019"/>
                    </a:lnTo>
                    <a:cubicBezTo>
                      <a:pt x="-252" y="3940"/>
                      <a:pt x="-315" y="2162"/>
                      <a:pt x="765" y="955"/>
                    </a:cubicBezTo>
                    <a:cubicBezTo>
                      <a:pt x="1844" y="-251"/>
                      <a:pt x="3622" y="-315"/>
                      <a:pt x="4829" y="765"/>
                    </a:cubicBezTo>
                    <a:lnTo>
                      <a:pt x="136845" y="119192"/>
                    </a:lnTo>
                    <a:cubicBezTo>
                      <a:pt x="138052" y="120272"/>
                      <a:pt x="138115" y="122050"/>
                      <a:pt x="137036" y="123256"/>
                    </a:cubicBezTo>
                    <a:cubicBezTo>
                      <a:pt x="136464" y="123891"/>
                      <a:pt x="135639" y="124209"/>
                      <a:pt x="134877" y="124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2" name="Google Shape;472;p20"/>
              <p:cNvSpPr/>
              <p:nvPr/>
            </p:nvSpPr>
            <p:spPr>
              <a:xfrm>
                <a:off x="6000083" y="3706082"/>
                <a:ext cx="129730" cy="128047"/>
              </a:xfrm>
              <a:custGeom>
                <a:rect b="b" l="l" r="r" t="t"/>
                <a:pathLst>
                  <a:path extrusionOk="0" h="128047" w="129730">
                    <a:moveTo>
                      <a:pt x="126841" y="128048"/>
                    </a:moveTo>
                    <a:cubicBezTo>
                      <a:pt x="126143" y="128048"/>
                      <a:pt x="125381" y="127794"/>
                      <a:pt x="124809" y="127222"/>
                    </a:cubicBezTo>
                    <a:lnTo>
                      <a:pt x="858" y="4921"/>
                    </a:lnTo>
                    <a:cubicBezTo>
                      <a:pt x="-286" y="3778"/>
                      <a:pt x="-286" y="2000"/>
                      <a:pt x="858" y="857"/>
                    </a:cubicBezTo>
                    <a:cubicBezTo>
                      <a:pt x="2000" y="-286"/>
                      <a:pt x="3778" y="-286"/>
                      <a:pt x="4921" y="857"/>
                    </a:cubicBezTo>
                    <a:lnTo>
                      <a:pt x="128873" y="123158"/>
                    </a:lnTo>
                    <a:cubicBezTo>
                      <a:pt x="130016" y="124301"/>
                      <a:pt x="130016" y="126079"/>
                      <a:pt x="128873" y="127222"/>
                    </a:cubicBezTo>
                    <a:cubicBezTo>
                      <a:pt x="128302" y="127794"/>
                      <a:pt x="127540" y="128048"/>
                      <a:pt x="126841" y="128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20"/>
              <p:cNvSpPr/>
              <p:nvPr/>
            </p:nvSpPr>
            <p:spPr>
              <a:xfrm>
                <a:off x="5981062" y="3724462"/>
                <a:ext cx="121480" cy="131447"/>
              </a:xfrm>
              <a:custGeom>
                <a:rect b="b" l="l" r="r" t="t"/>
                <a:pathLst>
                  <a:path extrusionOk="0" h="131447" w="121480">
                    <a:moveTo>
                      <a:pt x="118557" y="131448"/>
                    </a:moveTo>
                    <a:cubicBezTo>
                      <a:pt x="117795" y="131448"/>
                      <a:pt x="117033" y="131130"/>
                      <a:pt x="116462" y="130495"/>
                    </a:cubicBezTo>
                    <a:lnTo>
                      <a:pt x="765" y="4829"/>
                    </a:lnTo>
                    <a:cubicBezTo>
                      <a:pt x="-315" y="3686"/>
                      <a:pt x="-251" y="1844"/>
                      <a:pt x="955" y="765"/>
                    </a:cubicBezTo>
                    <a:cubicBezTo>
                      <a:pt x="2098" y="-315"/>
                      <a:pt x="3940" y="-251"/>
                      <a:pt x="5019" y="955"/>
                    </a:cubicBezTo>
                    <a:lnTo>
                      <a:pt x="120716" y="126622"/>
                    </a:lnTo>
                    <a:cubicBezTo>
                      <a:pt x="121796" y="127765"/>
                      <a:pt x="121732" y="129606"/>
                      <a:pt x="120526" y="130686"/>
                    </a:cubicBezTo>
                    <a:cubicBezTo>
                      <a:pt x="119954" y="131194"/>
                      <a:pt x="119256" y="131448"/>
                      <a:pt x="118557" y="131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4" name="Google Shape;474;p20"/>
              <p:cNvSpPr/>
              <p:nvPr/>
            </p:nvSpPr>
            <p:spPr>
              <a:xfrm>
                <a:off x="5960913" y="3741652"/>
                <a:ext cx="44683" cy="52345"/>
              </a:xfrm>
              <a:custGeom>
                <a:rect b="b" l="l" r="r" t="t"/>
                <a:pathLst>
                  <a:path extrusionOk="0" h="52345" w="44683">
                    <a:moveTo>
                      <a:pt x="41805" y="52345"/>
                    </a:moveTo>
                    <a:cubicBezTo>
                      <a:pt x="40979" y="52345"/>
                      <a:pt x="40154" y="51964"/>
                      <a:pt x="39582" y="51330"/>
                    </a:cubicBezTo>
                    <a:lnTo>
                      <a:pt x="657" y="4720"/>
                    </a:lnTo>
                    <a:cubicBezTo>
                      <a:pt x="-359" y="3514"/>
                      <a:pt x="-169" y="1673"/>
                      <a:pt x="1038" y="657"/>
                    </a:cubicBezTo>
                    <a:cubicBezTo>
                      <a:pt x="2244" y="-359"/>
                      <a:pt x="4086" y="-169"/>
                      <a:pt x="5102" y="1038"/>
                    </a:cubicBezTo>
                    <a:lnTo>
                      <a:pt x="44027" y="47647"/>
                    </a:lnTo>
                    <a:cubicBezTo>
                      <a:pt x="45043" y="48853"/>
                      <a:pt x="44853" y="50694"/>
                      <a:pt x="43646" y="51711"/>
                    </a:cubicBezTo>
                    <a:cubicBezTo>
                      <a:pt x="43075" y="52155"/>
                      <a:pt x="42439" y="52345"/>
                      <a:pt x="41805" y="523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75" name="Google Shape;475;p20"/>
          <p:cNvGrpSpPr/>
          <p:nvPr/>
        </p:nvGrpSpPr>
        <p:grpSpPr>
          <a:xfrm>
            <a:off x="245840" y="124957"/>
            <a:ext cx="8665887" cy="4895615"/>
            <a:chOff x="245840" y="124957"/>
            <a:chExt cx="8665887" cy="4895615"/>
          </a:xfrm>
        </p:grpSpPr>
        <p:sp>
          <p:nvSpPr>
            <p:cNvPr id="476" name="Google Shape;476;p20"/>
            <p:cNvSpPr/>
            <p:nvPr/>
          </p:nvSpPr>
          <p:spPr>
            <a:xfrm>
              <a:off x="245840" y="15441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7" name="Google Shape;477;p20"/>
            <p:cNvSpPr/>
            <p:nvPr/>
          </p:nvSpPr>
          <p:spPr>
            <a:xfrm>
              <a:off x="960215" y="1249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8" name="Google Shape;478;p20"/>
            <p:cNvSpPr/>
            <p:nvPr/>
          </p:nvSpPr>
          <p:spPr>
            <a:xfrm>
              <a:off x="8694515" y="44302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9" name="Google Shape;479;p20"/>
            <p:cNvSpPr/>
            <p:nvPr/>
          </p:nvSpPr>
          <p:spPr>
            <a:xfrm>
              <a:off x="8027765" y="47636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
          <p:cNvSpPr txBox="1"/>
          <p:nvPr>
            <p:ph type="title"/>
          </p:nvPr>
        </p:nvSpPr>
        <p:spPr>
          <a:xfrm>
            <a:off x="4255625" y="2140575"/>
            <a:ext cx="4175100" cy="800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hasCustomPrompt="1" idx="2" type="title"/>
          </p:nvPr>
        </p:nvSpPr>
        <p:spPr>
          <a:xfrm>
            <a:off x="4255625" y="1385300"/>
            <a:ext cx="926100" cy="800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6" name="Google Shape;36;p3"/>
          <p:cNvSpPr txBox="1"/>
          <p:nvPr>
            <p:ph idx="1" type="subTitle"/>
          </p:nvPr>
        </p:nvSpPr>
        <p:spPr>
          <a:xfrm>
            <a:off x="4255625" y="3207200"/>
            <a:ext cx="4175100" cy="71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 name="Google Shape;37;p3"/>
          <p:cNvGrpSpPr/>
          <p:nvPr/>
        </p:nvGrpSpPr>
        <p:grpSpPr>
          <a:xfrm>
            <a:off x="263965" y="806895"/>
            <a:ext cx="8697862" cy="4175815"/>
            <a:chOff x="263965" y="806895"/>
            <a:chExt cx="8697862" cy="4175815"/>
          </a:xfrm>
        </p:grpSpPr>
        <p:sp>
          <p:nvSpPr>
            <p:cNvPr id="38" name="Google Shape;38;p3"/>
            <p:cNvSpPr/>
            <p:nvPr/>
          </p:nvSpPr>
          <p:spPr>
            <a:xfrm>
              <a:off x="263965" y="47257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39" name="Google Shape;39;p3"/>
            <p:cNvSpPr/>
            <p:nvPr/>
          </p:nvSpPr>
          <p:spPr>
            <a:xfrm>
              <a:off x="8744615" y="8068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nvGrpSpPr>
          <p:cNvPr id="40" name="Google Shape;40;p3"/>
          <p:cNvGrpSpPr/>
          <p:nvPr/>
        </p:nvGrpSpPr>
        <p:grpSpPr>
          <a:xfrm rot="551862">
            <a:off x="-634043" y="814019"/>
            <a:ext cx="1521935" cy="2180221"/>
            <a:chOff x="6345935" y="3544644"/>
            <a:chExt cx="571590" cy="818821"/>
          </a:xfrm>
        </p:grpSpPr>
        <p:sp>
          <p:nvSpPr>
            <p:cNvPr id="41" name="Google Shape;41;p3"/>
            <p:cNvSpPr/>
            <p:nvPr/>
          </p:nvSpPr>
          <p:spPr>
            <a:xfrm>
              <a:off x="6361684" y="3760564"/>
              <a:ext cx="151271" cy="182848"/>
            </a:xfrm>
            <a:custGeom>
              <a:rect b="b" l="l" r="r" t="t"/>
              <a:pathLst>
                <a:path extrusionOk="0" h="182848" w="151271">
                  <a:moveTo>
                    <a:pt x="28702" y="91853"/>
                  </a:moveTo>
                  <a:cubicBezTo>
                    <a:pt x="23813" y="99727"/>
                    <a:pt x="19431" y="107982"/>
                    <a:pt x="16256" y="116682"/>
                  </a:cubicBezTo>
                  <a:cubicBezTo>
                    <a:pt x="8445" y="138018"/>
                    <a:pt x="8001" y="161576"/>
                    <a:pt x="0" y="182849"/>
                  </a:cubicBezTo>
                  <a:cubicBezTo>
                    <a:pt x="17589" y="165958"/>
                    <a:pt x="31432" y="145701"/>
                    <a:pt x="46799" y="126778"/>
                  </a:cubicBezTo>
                  <a:cubicBezTo>
                    <a:pt x="62166" y="107855"/>
                    <a:pt x="79629" y="89821"/>
                    <a:pt x="101727" y="79534"/>
                  </a:cubicBezTo>
                  <a:cubicBezTo>
                    <a:pt x="117856" y="71978"/>
                    <a:pt x="137604" y="67533"/>
                    <a:pt x="146240" y="51975"/>
                  </a:cubicBezTo>
                  <a:cubicBezTo>
                    <a:pt x="150177" y="44927"/>
                    <a:pt x="151003" y="36608"/>
                    <a:pt x="151257" y="28480"/>
                  </a:cubicBezTo>
                  <a:cubicBezTo>
                    <a:pt x="151574" y="17304"/>
                    <a:pt x="146748" y="-5556"/>
                    <a:pt x="130492" y="1239"/>
                  </a:cubicBezTo>
                  <a:cubicBezTo>
                    <a:pt x="125476" y="3334"/>
                    <a:pt x="121285" y="9875"/>
                    <a:pt x="116522" y="12923"/>
                  </a:cubicBezTo>
                  <a:cubicBezTo>
                    <a:pt x="109791" y="17177"/>
                    <a:pt x="102298" y="20352"/>
                    <a:pt x="95567" y="24607"/>
                  </a:cubicBezTo>
                  <a:cubicBezTo>
                    <a:pt x="68580" y="41688"/>
                    <a:pt x="45466" y="64802"/>
                    <a:pt x="28702" y="918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2" name="Google Shape;42;p3"/>
            <p:cNvSpPr/>
            <p:nvPr/>
          </p:nvSpPr>
          <p:spPr>
            <a:xfrm>
              <a:off x="6629410" y="3687368"/>
              <a:ext cx="143693" cy="97122"/>
            </a:xfrm>
            <a:custGeom>
              <a:rect b="b" l="l" r="r" t="t"/>
              <a:pathLst>
                <a:path extrusionOk="0" h="97122" w="143693">
                  <a:moveTo>
                    <a:pt x="26786" y="83643"/>
                  </a:moveTo>
                  <a:cubicBezTo>
                    <a:pt x="36502" y="83071"/>
                    <a:pt x="46217" y="80150"/>
                    <a:pt x="55742" y="81929"/>
                  </a:cubicBezTo>
                  <a:cubicBezTo>
                    <a:pt x="70347" y="84595"/>
                    <a:pt x="82348" y="97676"/>
                    <a:pt x="97144" y="97105"/>
                  </a:cubicBezTo>
                  <a:cubicBezTo>
                    <a:pt x="100954" y="96978"/>
                    <a:pt x="104637" y="95898"/>
                    <a:pt x="108130" y="94438"/>
                  </a:cubicBezTo>
                  <a:cubicBezTo>
                    <a:pt x="133276" y="83960"/>
                    <a:pt x="145404" y="53798"/>
                    <a:pt x="143499" y="26620"/>
                  </a:cubicBezTo>
                  <a:cubicBezTo>
                    <a:pt x="143246" y="22683"/>
                    <a:pt x="142673" y="18555"/>
                    <a:pt x="140515" y="15254"/>
                  </a:cubicBezTo>
                  <a:cubicBezTo>
                    <a:pt x="136705" y="9284"/>
                    <a:pt x="129148" y="7189"/>
                    <a:pt x="122290" y="5601"/>
                  </a:cubicBezTo>
                  <a:cubicBezTo>
                    <a:pt x="73903" y="-5702"/>
                    <a:pt x="3418" y="-5194"/>
                    <a:pt x="53" y="58497"/>
                  </a:cubicBezTo>
                  <a:cubicBezTo>
                    <a:pt x="-836" y="75705"/>
                    <a:pt x="9578" y="84659"/>
                    <a:pt x="26786" y="836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3" name="Google Shape;43;p3"/>
            <p:cNvSpPr/>
            <p:nvPr/>
          </p:nvSpPr>
          <p:spPr>
            <a:xfrm>
              <a:off x="6501182" y="3878171"/>
              <a:ext cx="189855" cy="270727"/>
            </a:xfrm>
            <a:custGeom>
              <a:rect b="b" l="l" r="r" t="t"/>
              <a:pathLst>
                <a:path extrusionOk="0" h="270727" w="189855">
                  <a:moveTo>
                    <a:pt x="32078" y="14442"/>
                  </a:moveTo>
                  <a:cubicBezTo>
                    <a:pt x="5789" y="50256"/>
                    <a:pt x="-2402" y="96801"/>
                    <a:pt x="582" y="141125"/>
                  </a:cubicBezTo>
                  <a:cubicBezTo>
                    <a:pt x="3630" y="185447"/>
                    <a:pt x="16901" y="228310"/>
                    <a:pt x="30110" y="270728"/>
                  </a:cubicBezTo>
                  <a:cubicBezTo>
                    <a:pt x="42619" y="262918"/>
                    <a:pt x="49922" y="249201"/>
                    <a:pt x="59066" y="237518"/>
                  </a:cubicBezTo>
                  <a:cubicBezTo>
                    <a:pt x="89037" y="199227"/>
                    <a:pt x="140219" y="182019"/>
                    <a:pt x="169556" y="143220"/>
                  </a:cubicBezTo>
                  <a:cubicBezTo>
                    <a:pt x="193559" y="111470"/>
                    <a:pt x="199020" y="65178"/>
                    <a:pt x="170889" y="34127"/>
                  </a:cubicBezTo>
                  <a:cubicBezTo>
                    <a:pt x="147966" y="8854"/>
                    <a:pt x="125233" y="13489"/>
                    <a:pt x="95134" y="7711"/>
                  </a:cubicBezTo>
                  <a:cubicBezTo>
                    <a:pt x="70876" y="3012"/>
                    <a:pt x="50112" y="-10069"/>
                    <a:pt x="32078" y="144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4" name="Google Shape;44;p3"/>
            <p:cNvSpPr/>
            <p:nvPr/>
          </p:nvSpPr>
          <p:spPr>
            <a:xfrm>
              <a:off x="6457632" y="3805975"/>
              <a:ext cx="186874" cy="71715"/>
            </a:xfrm>
            <a:custGeom>
              <a:rect b="b" l="l" r="r" t="t"/>
              <a:pathLst>
                <a:path extrusionOk="0" h="71715" w="186874">
                  <a:moveTo>
                    <a:pt x="47435" y="33806"/>
                  </a:moveTo>
                  <a:cubicBezTo>
                    <a:pt x="73470" y="21360"/>
                    <a:pt x="100521" y="11073"/>
                    <a:pt x="128270" y="3199"/>
                  </a:cubicBezTo>
                  <a:cubicBezTo>
                    <a:pt x="135763" y="1040"/>
                    <a:pt x="143637" y="-929"/>
                    <a:pt x="151257" y="469"/>
                  </a:cubicBezTo>
                  <a:cubicBezTo>
                    <a:pt x="154749" y="1103"/>
                    <a:pt x="158051" y="2437"/>
                    <a:pt x="161353" y="3707"/>
                  </a:cubicBezTo>
                  <a:cubicBezTo>
                    <a:pt x="169736" y="7009"/>
                    <a:pt x="178054" y="10311"/>
                    <a:pt x="186436" y="13613"/>
                  </a:cubicBezTo>
                  <a:cubicBezTo>
                    <a:pt x="187579" y="16407"/>
                    <a:pt x="186373" y="19772"/>
                    <a:pt x="184150" y="21868"/>
                  </a:cubicBezTo>
                  <a:cubicBezTo>
                    <a:pt x="181927" y="23964"/>
                    <a:pt x="179007" y="25043"/>
                    <a:pt x="176022" y="25805"/>
                  </a:cubicBezTo>
                  <a:cubicBezTo>
                    <a:pt x="152590" y="31838"/>
                    <a:pt x="126492" y="21995"/>
                    <a:pt x="104076" y="31139"/>
                  </a:cubicBezTo>
                  <a:cubicBezTo>
                    <a:pt x="102362" y="31838"/>
                    <a:pt x="100521" y="32727"/>
                    <a:pt x="99504" y="34314"/>
                  </a:cubicBezTo>
                  <a:cubicBezTo>
                    <a:pt x="105854" y="36981"/>
                    <a:pt x="112077" y="40029"/>
                    <a:pt x="118174" y="43331"/>
                  </a:cubicBezTo>
                  <a:cubicBezTo>
                    <a:pt x="120967" y="44855"/>
                    <a:pt x="124206" y="47459"/>
                    <a:pt x="123380" y="50570"/>
                  </a:cubicBezTo>
                  <a:cubicBezTo>
                    <a:pt x="116078" y="55587"/>
                    <a:pt x="106299" y="53935"/>
                    <a:pt x="97409" y="53618"/>
                  </a:cubicBezTo>
                  <a:cubicBezTo>
                    <a:pt x="80010" y="52983"/>
                    <a:pt x="62992" y="58444"/>
                    <a:pt x="45657" y="60730"/>
                  </a:cubicBezTo>
                  <a:cubicBezTo>
                    <a:pt x="29845" y="62826"/>
                    <a:pt x="13907" y="62953"/>
                    <a:pt x="0" y="71715"/>
                  </a:cubicBezTo>
                  <a:cubicBezTo>
                    <a:pt x="6414" y="52920"/>
                    <a:pt x="31178" y="41616"/>
                    <a:pt x="47435" y="338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5" name="Google Shape;45;p3"/>
            <p:cNvSpPr/>
            <p:nvPr/>
          </p:nvSpPr>
          <p:spPr>
            <a:xfrm>
              <a:off x="6480111" y="3794188"/>
              <a:ext cx="139749" cy="335597"/>
            </a:xfrm>
            <a:custGeom>
              <a:rect b="b" l="l" r="r" t="t"/>
              <a:pathLst>
                <a:path extrusionOk="0" h="335597" w="139749">
                  <a:moveTo>
                    <a:pt x="134557" y="335597"/>
                  </a:moveTo>
                  <a:lnTo>
                    <a:pt x="123063" y="332930"/>
                  </a:lnTo>
                  <a:cubicBezTo>
                    <a:pt x="156845" y="188722"/>
                    <a:pt x="1524" y="9525"/>
                    <a:pt x="0" y="7747"/>
                  </a:cubicBezTo>
                  <a:lnTo>
                    <a:pt x="8890" y="0"/>
                  </a:lnTo>
                  <a:cubicBezTo>
                    <a:pt x="15430" y="7493"/>
                    <a:pt x="169672" y="185483"/>
                    <a:pt x="134557" y="335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6" name="Google Shape;46;p3"/>
            <p:cNvSpPr/>
            <p:nvPr/>
          </p:nvSpPr>
          <p:spPr>
            <a:xfrm>
              <a:off x="6608191" y="3614229"/>
              <a:ext cx="31545" cy="450532"/>
            </a:xfrm>
            <a:custGeom>
              <a:rect b="b" l="l" r="r" t="t"/>
              <a:pathLst>
                <a:path extrusionOk="0" h="450532" w="31545">
                  <a:moveTo>
                    <a:pt x="27115" y="450533"/>
                  </a:moveTo>
                  <a:lnTo>
                    <a:pt x="15367" y="449771"/>
                  </a:lnTo>
                  <a:cubicBezTo>
                    <a:pt x="23495" y="321056"/>
                    <a:pt x="21590" y="83058"/>
                    <a:pt x="0" y="3048"/>
                  </a:cubicBezTo>
                  <a:lnTo>
                    <a:pt x="11366" y="0"/>
                  </a:lnTo>
                  <a:cubicBezTo>
                    <a:pt x="33274" y="81153"/>
                    <a:pt x="35306" y="321056"/>
                    <a:pt x="27115" y="450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7" name="Google Shape;47;p3"/>
            <p:cNvSpPr/>
            <p:nvPr/>
          </p:nvSpPr>
          <p:spPr>
            <a:xfrm>
              <a:off x="6590538" y="3820921"/>
              <a:ext cx="29405" cy="96837"/>
            </a:xfrm>
            <a:custGeom>
              <a:rect b="b" l="l" r="r" t="t"/>
              <a:pathLst>
                <a:path extrusionOk="0" h="96837" w="29405">
                  <a:moveTo>
                    <a:pt x="29210" y="96838"/>
                  </a:moveTo>
                  <a:lnTo>
                    <a:pt x="17463" y="96076"/>
                  </a:lnTo>
                  <a:cubicBezTo>
                    <a:pt x="19685" y="60706"/>
                    <a:pt x="191" y="4445"/>
                    <a:pt x="0" y="3874"/>
                  </a:cubicBezTo>
                  <a:lnTo>
                    <a:pt x="11113" y="0"/>
                  </a:lnTo>
                  <a:cubicBezTo>
                    <a:pt x="12002" y="2413"/>
                    <a:pt x="31559" y="59055"/>
                    <a:pt x="29210" y="968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8" name="Google Shape;48;p3"/>
            <p:cNvSpPr/>
            <p:nvPr/>
          </p:nvSpPr>
          <p:spPr>
            <a:xfrm>
              <a:off x="6644385" y="3867150"/>
              <a:ext cx="48006" cy="197230"/>
            </a:xfrm>
            <a:custGeom>
              <a:rect b="b" l="l" r="r" t="t"/>
              <a:pathLst>
                <a:path extrusionOk="0" h="197230" w="48006">
                  <a:moveTo>
                    <a:pt x="11811" y="197231"/>
                  </a:moveTo>
                  <a:lnTo>
                    <a:pt x="0" y="197231"/>
                  </a:lnTo>
                  <a:cubicBezTo>
                    <a:pt x="0" y="125349"/>
                    <a:pt x="35179" y="5080"/>
                    <a:pt x="36703" y="0"/>
                  </a:cubicBezTo>
                  <a:lnTo>
                    <a:pt x="48006" y="3302"/>
                  </a:lnTo>
                  <a:cubicBezTo>
                    <a:pt x="47625" y="4509"/>
                    <a:pt x="11811" y="127064"/>
                    <a:pt x="11811" y="197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49" name="Google Shape;49;p3"/>
            <p:cNvSpPr/>
            <p:nvPr/>
          </p:nvSpPr>
          <p:spPr>
            <a:xfrm>
              <a:off x="6543484" y="3711511"/>
              <a:ext cx="58485" cy="368363"/>
            </a:xfrm>
            <a:custGeom>
              <a:rect b="b" l="l" r="r" t="t"/>
              <a:pathLst>
                <a:path extrusionOk="0" h="368363" w="58485">
                  <a:moveTo>
                    <a:pt x="57404" y="368364"/>
                  </a:moveTo>
                  <a:lnTo>
                    <a:pt x="45657" y="367855"/>
                  </a:lnTo>
                  <a:cubicBezTo>
                    <a:pt x="52451" y="219392"/>
                    <a:pt x="25654" y="101664"/>
                    <a:pt x="0" y="2985"/>
                  </a:cubicBezTo>
                  <a:lnTo>
                    <a:pt x="11430" y="0"/>
                  </a:lnTo>
                  <a:cubicBezTo>
                    <a:pt x="37274" y="99504"/>
                    <a:pt x="64262" y="218249"/>
                    <a:pt x="57404" y="36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50" name="Google Shape;50;p3"/>
            <p:cNvSpPr/>
            <p:nvPr/>
          </p:nvSpPr>
          <p:spPr>
            <a:xfrm>
              <a:off x="6623494" y="3746182"/>
              <a:ext cx="76263" cy="322770"/>
            </a:xfrm>
            <a:custGeom>
              <a:rect b="b" l="l" r="r" t="t"/>
              <a:pathLst>
                <a:path extrusionOk="0" h="322770" w="76263">
                  <a:moveTo>
                    <a:pt x="11812" y="322771"/>
                  </a:moveTo>
                  <a:lnTo>
                    <a:pt x="0" y="322516"/>
                  </a:lnTo>
                  <a:cubicBezTo>
                    <a:pt x="4573" y="131191"/>
                    <a:pt x="64961" y="1270"/>
                    <a:pt x="65596" y="0"/>
                  </a:cubicBezTo>
                  <a:lnTo>
                    <a:pt x="76264" y="5016"/>
                  </a:lnTo>
                  <a:cubicBezTo>
                    <a:pt x="75692" y="6223"/>
                    <a:pt x="16320" y="134112"/>
                    <a:pt x="11812" y="3227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51" name="Google Shape;51;p3"/>
            <p:cNvSpPr/>
            <p:nvPr/>
          </p:nvSpPr>
          <p:spPr>
            <a:xfrm>
              <a:off x="6769327" y="3951183"/>
              <a:ext cx="148198" cy="149646"/>
            </a:xfrm>
            <a:custGeom>
              <a:rect b="b" l="l" r="r" t="t"/>
              <a:pathLst>
                <a:path extrusionOk="0" h="149646" w="148198">
                  <a:moveTo>
                    <a:pt x="116041" y="61889"/>
                  </a:moveTo>
                  <a:cubicBezTo>
                    <a:pt x="135217" y="87480"/>
                    <a:pt x="153378" y="118341"/>
                    <a:pt x="146838" y="149646"/>
                  </a:cubicBezTo>
                  <a:cubicBezTo>
                    <a:pt x="123216" y="120818"/>
                    <a:pt x="90704" y="99354"/>
                    <a:pt x="54891" y="89004"/>
                  </a:cubicBezTo>
                  <a:cubicBezTo>
                    <a:pt x="44349" y="85956"/>
                    <a:pt x="33428" y="83797"/>
                    <a:pt x="23521" y="79098"/>
                  </a:cubicBezTo>
                  <a:cubicBezTo>
                    <a:pt x="13616" y="74399"/>
                    <a:pt x="4471" y="66588"/>
                    <a:pt x="1360" y="56047"/>
                  </a:cubicBezTo>
                  <a:cubicBezTo>
                    <a:pt x="-482" y="49888"/>
                    <a:pt x="-101" y="43284"/>
                    <a:pt x="471" y="36807"/>
                  </a:cubicBezTo>
                  <a:cubicBezTo>
                    <a:pt x="8281" y="-44791"/>
                    <a:pt x="92355" y="30203"/>
                    <a:pt x="116041" y="618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52" name="Google Shape;52;p3"/>
            <p:cNvSpPr/>
            <p:nvPr/>
          </p:nvSpPr>
          <p:spPr>
            <a:xfrm>
              <a:off x="6345935" y="3942390"/>
              <a:ext cx="113443" cy="102051"/>
            </a:xfrm>
            <a:custGeom>
              <a:rect b="b" l="l" r="r" t="t"/>
              <a:pathLst>
                <a:path extrusionOk="0" h="102051" w="113443">
                  <a:moveTo>
                    <a:pt x="0" y="102052"/>
                  </a:moveTo>
                  <a:cubicBezTo>
                    <a:pt x="64" y="77350"/>
                    <a:pt x="11811" y="54109"/>
                    <a:pt x="26098" y="33980"/>
                  </a:cubicBezTo>
                  <a:cubicBezTo>
                    <a:pt x="33465" y="23629"/>
                    <a:pt x="41847" y="13596"/>
                    <a:pt x="52705" y="6992"/>
                  </a:cubicBezTo>
                  <a:cubicBezTo>
                    <a:pt x="63564" y="388"/>
                    <a:pt x="77407" y="-2342"/>
                    <a:pt x="89217" y="2357"/>
                  </a:cubicBezTo>
                  <a:cubicBezTo>
                    <a:pt x="115189" y="12834"/>
                    <a:pt x="125286" y="50807"/>
                    <a:pt x="94043" y="58935"/>
                  </a:cubicBezTo>
                  <a:cubicBezTo>
                    <a:pt x="78359" y="62999"/>
                    <a:pt x="62865" y="64079"/>
                    <a:pt x="47816" y="70873"/>
                  </a:cubicBezTo>
                  <a:cubicBezTo>
                    <a:pt x="30417" y="78747"/>
                    <a:pt x="15113" y="90558"/>
                    <a:pt x="0" y="1020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53" name="Google Shape;53;p3"/>
            <p:cNvGrpSpPr/>
            <p:nvPr/>
          </p:nvGrpSpPr>
          <p:grpSpPr>
            <a:xfrm>
              <a:off x="6447726" y="4041140"/>
              <a:ext cx="322326" cy="322325"/>
              <a:chOff x="6447726" y="4041140"/>
              <a:chExt cx="322326" cy="322325"/>
            </a:xfrm>
          </p:grpSpPr>
          <p:sp>
            <p:nvSpPr>
              <p:cNvPr id="54" name="Google Shape;54;p3"/>
              <p:cNvSpPr/>
              <p:nvPr/>
            </p:nvSpPr>
            <p:spPr>
              <a:xfrm>
                <a:off x="6447726" y="4041140"/>
                <a:ext cx="322326" cy="322325"/>
              </a:xfrm>
              <a:custGeom>
                <a:rect b="b" l="l" r="r" t="t"/>
                <a:pathLst>
                  <a:path extrusionOk="0" h="322325" w="322326">
                    <a:moveTo>
                      <a:pt x="293180" y="322326"/>
                    </a:moveTo>
                    <a:lnTo>
                      <a:pt x="29210" y="322326"/>
                    </a:lnTo>
                    <a:lnTo>
                      <a:pt x="0" y="0"/>
                    </a:lnTo>
                    <a:lnTo>
                      <a:pt x="32232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55" name="Google Shape;55;p3"/>
              <p:cNvGrpSpPr/>
              <p:nvPr/>
            </p:nvGrpSpPr>
            <p:grpSpPr>
              <a:xfrm>
                <a:off x="6447726" y="4041140"/>
                <a:ext cx="318833" cy="322325"/>
                <a:chOff x="6447726" y="4041140"/>
                <a:chExt cx="318833" cy="322325"/>
              </a:xfrm>
            </p:grpSpPr>
            <p:sp>
              <p:nvSpPr>
                <p:cNvPr id="56" name="Google Shape;56;p3"/>
                <p:cNvSpPr/>
                <p:nvPr/>
              </p:nvSpPr>
              <p:spPr>
                <a:xfrm>
                  <a:off x="6447726" y="4041140"/>
                  <a:ext cx="161163" cy="322325"/>
                </a:xfrm>
                <a:custGeom>
                  <a:rect b="b" l="l" r="r" t="t"/>
                  <a:pathLst>
                    <a:path extrusionOk="0" h="322325" w="161163">
                      <a:moveTo>
                        <a:pt x="0" y="0"/>
                      </a:moveTo>
                      <a:lnTo>
                        <a:pt x="29210" y="322326"/>
                      </a:lnTo>
                      <a:lnTo>
                        <a:pt x="132017" y="322326"/>
                      </a:lnTo>
                      <a:lnTo>
                        <a:pt x="16116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57" name="Google Shape;57;p3"/>
                <p:cNvGrpSpPr/>
                <p:nvPr/>
              </p:nvGrpSpPr>
              <p:grpSpPr>
                <a:xfrm>
                  <a:off x="6518592" y="4079557"/>
                  <a:ext cx="247967" cy="261175"/>
                  <a:chOff x="6518592" y="4079557"/>
                  <a:chExt cx="247967" cy="261175"/>
                </a:xfrm>
              </p:grpSpPr>
              <p:sp>
                <p:nvSpPr>
                  <p:cNvPr id="58" name="Google Shape;58;p3"/>
                  <p:cNvSpPr/>
                  <p:nvPr/>
                </p:nvSpPr>
                <p:spPr>
                  <a:xfrm>
                    <a:off x="6518592" y="4269676"/>
                    <a:ext cx="230758" cy="7683"/>
                  </a:xfrm>
                  <a:custGeom>
                    <a:rect b="b" l="l" r="r" t="t"/>
                    <a:pathLst>
                      <a:path extrusionOk="0" h="7683" w="230758">
                        <a:moveTo>
                          <a:pt x="0" y="0"/>
                        </a:moveTo>
                        <a:lnTo>
                          <a:pt x="0" y="7683"/>
                        </a:lnTo>
                        <a:lnTo>
                          <a:pt x="230060" y="7683"/>
                        </a:lnTo>
                        <a:lnTo>
                          <a:pt x="23075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59" name="Google Shape;59;p3"/>
                  <p:cNvSpPr/>
                  <p:nvPr/>
                </p:nvSpPr>
                <p:spPr>
                  <a:xfrm>
                    <a:off x="6518592" y="4237990"/>
                    <a:ext cx="233615" cy="7683"/>
                  </a:xfrm>
                  <a:custGeom>
                    <a:rect b="b" l="l" r="r" t="t"/>
                    <a:pathLst>
                      <a:path extrusionOk="0" h="7683" w="233615">
                        <a:moveTo>
                          <a:pt x="0" y="0"/>
                        </a:moveTo>
                        <a:lnTo>
                          <a:pt x="0" y="7683"/>
                        </a:lnTo>
                        <a:lnTo>
                          <a:pt x="232981" y="7683"/>
                        </a:lnTo>
                        <a:lnTo>
                          <a:pt x="2336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0" name="Google Shape;60;p3"/>
                  <p:cNvSpPr/>
                  <p:nvPr/>
                </p:nvSpPr>
                <p:spPr>
                  <a:xfrm>
                    <a:off x="6518592" y="4333049"/>
                    <a:ext cx="225043" cy="7683"/>
                  </a:xfrm>
                  <a:custGeom>
                    <a:rect b="b" l="l" r="r" t="t"/>
                    <a:pathLst>
                      <a:path extrusionOk="0" h="7683" w="225043">
                        <a:moveTo>
                          <a:pt x="225044" y="0"/>
                        </a:moveTo>
                        <a:lnTo>
                          <a:pt x="0" y="0"/>
                        </a:lnTo>
                        <a:lnTo>
                          <a:pt x="0" y="7684"/>
                        </a:lnTo>
                        <a:lnTo>
                          <a:pt x="224345" y="768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1" name="Google Shape;61;p3"/>
                  <p:cNvSpPr/>
                  <p:nvPr/>
                </p:nvSpPr>
                <p:spPr>
                  <a:xfrm>
                    <a:off x="6518592" y="4206303"/>
                    <a:ext cx="236537" cy="7683"/>
                  </a:xfrm>
                  <a:custGeom>
                    <a:rect b="b" l="l" r="r" t="t"/>
                    <a:pathLst>
                      <a:path extrusionOk="0" h="7683" w="236537">
                        <a:moveTo>
                          <a:pt x="0" y="0"/>
                        </a:moveTo>
                        <a:lnTo>
                          <a:pt x="0" y="7684"/>
                        </a:lnTo>
                        <a:lnTo>
                          <a:pt x="235838" y="7684"/>
                        </a:lnTo>
                        <a:lnTo>
                          <a:pt x="236538"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2" name="Google Shape;62;p3"/>
                  <p:cNvSpPr/>
                  <p:nvPr/>
                </p:nvSpPr>
                <p:spPr>
                  <a:xfrm>
                    <a:off x="6518592" y="4301363"/>
                    <a:ext cx="227900" cy="7683"/>
                  </a:xfrm>
                  <a:custGeom>
                    <a:rect b="b" l="l" r="r" t="t"/>
                    <a:pathLst>
                      <a:path extrusionOk="0" h="7683" w="227900">
                        <a:moveTo>
                          <a:pt x="0" y="0"/>
                        </a:moveTo>
                        <a:lnTo>
                          <a:pt x="0" y="7684"/>
                        </a:lnTo>
                        <a:lnTo>
                          <a:pt x="227202" y="7684"/>
                        </a:lnTo>
                        <a:lnTo>
                          <a:pt x="2279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3" name="Google Shape;63;p3"/>
                  <p:cNvSpPr/>
                  <p:nvPr/>
                </p:nvSpPr>
                <p:spPr>
                  <a:xfrm>
                    <a:off x="6518592" y="4174616"/>
                    <a:ext cx="239394" cy="7683"/>
                  </a:xfrm>
                  <a:custGeom>
                    <a:rect b="b" l="l" r="r" t="t"/>
                    <a:pathLst>
                      <a:path extrusionOk="0" h="7683" w="239394">
                        <a:moveTo>
                          <a:pt x="0" y="0"/>
                        </a:moveTo>
                        <a:lnTo>
                          <a:pt x="0" y="7684"/>
                        </a:lnTo>
                        <a:lnTo>
                          <a:pt x="238696" y="7684"/>
                        </a:lnTo>
                        <a:lnTo>
                          <a:pt x="2393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4" name="Google Shape;64;p3"/>
                  <p:cNvSpPr/>
                  <p:nvPr/>
                </p:nvSpPr>
                <p:spPr>
                  <a:xfrm>
                    <a:off x="6518592" y="4079557"/>
                    <a:ext cx="247967" cy="7683"/>
                  </a:xfrm>
                  <a:custGeom>
                    <a:rect b="b" l="l" r="r" t="t"/>
                    <a:pathLst>
                      <a:path extrusionOk="0" h="7683" w="247967">
                        <a:moveTo>
                          <a:pt x="0" y="0"/>
                        </a:moveTo>
                        <a:lnTo>
                          <a:pt x="0" y="7683"/>
                        </a:lnTo>
                        <a:lnTo>
                          <a:pt x="247269" y="7683"/>
                        </a:lnTo>
                        <a:lnTo>
                          <a:pt x="24796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5" name="Google Shape;65;p3"/>
                  <p:cNvSpPr/>
                  <p:nvPr/>
                </p:nvSpPr>
                <p:spPr>
                  <a:xfrm>
                    <a:off x="6518592" y="4111244"/>
                    <a:ext cx="245109" cy="7683"/>
                  </a:xfrm>
                  <a:custGeom>
                    <a:rect b="b" l="l" r="r" t="t"/>
                    <a:pathLst>
                      <a:path extrusionOk="0" h="7683" w="245109">
                        <a:moveTo>
                          <a:pt x="0" y="0"/>
                        </a:moveTo>
                        <a:lnTo>
                          <a:pt x="0" y="7684"/>
                        </a:lnTo>
                        <a:lnTo>
                          <a:pt x="244411" y="7684"/>
                        </a:lnTo>
                        <a:lnTo>
                          <a:pt x="24511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6" name="Google Shape;66;p3"/>
                  <p:cNvSpPr/>
                  <p:nvPr/>
                </p:nvSpPr>
                <p:spPr>
                  <a:xfrm>
                    <a:off x="6518592" y="4142930"/>
                    <a:ext cx="242251" cy="7683"/>
                  </a:xfrm>
                  <a:custGeom>
                    <a:rect b="b" l="l" r="r" t="t"/>
                    <a:pathLst>
                      <a:path extrusionOk="0" h="7683" w="242251">
                        <a:moveTo>
                          <a:pt x="0" y="0"/>
                        </a:moveTo>
                        <a:lnTo>
                          <a:pt x="0" y="7684"/>
                        </a:lnTo>
                        <a:lnTo>
                          <a:pt x="241553" y="7684"/>
                        </a:lnTo>
                        <a:lnTo>
                          <a:pt x="242252"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sp>
          <p:nvSpPr>
            <p:cNvPr id="67" name="Google Shape;67;p3"/>
            <p:cNvSpPr/>
            <p:nvPr/>
          </p:nvSpPr>
          <p:spPr>
            <a:xfrm>
              <a:off x="6635766" y="3802608"/>
              <a:ext cx="196292" cy="349212"/>
            </a:xfrm>
            <a:custGeom>
              <a:rect b="b" l="l" r="r" t="t"/>
              <a:pathLst>
                <a:path extrusionOk="0" h="349212" w="196292">
                  <a:moveTo>
                    <a:pt x="24748" y="25045"/>
                  </a:moveTo>
                  <a:cubicBezTo>
                    <a:pt x="15287" y="27394"/>
                    <a:pt x="6333" y="33427"/>
                    <a:pt x="2460" y="42380"/>
                  </a:cubicBezTo>
                  <a:cubicBezTo>
                    <a:pt x="-588" y="49492"/>
                    <a:pt x="-144" y="57557"/>
                    <a:pt x="364" y="65240"/>
                  </a:cubicBezTo>
                  <a:cubicBezTo>
                    <a:pt x="999" y="75337"/>
                    <a:pt x="1698" y="85560"/>
                    <a:pt x="4428" y="95339"/>
                  </a:cubicBezTo>
                  <a:cubicBezTo>
                    <a:pt x="6777" y="103721"/>
                    <a:pt x="10651" y="111532"/>
                    <a:pt x="13889" y="119596"/>
                  </a:cubicBezTo>
                  <a:cubicBezTo>
                    <a:pt x="23034" y="141948"/>
                    <a:pt x="28050" y="166015"/>
                    <a:pt x="28558" y="190145"/>
                  </a:cubicBezTo>
                  <a:cubicBezTo>
                    <a:pt x="28876" y="204623"/>
                    <a:pt x="27669" y="219545"/>
                    <a:pt x="32304" y="233261"/>
                  </a:cubicBezTo>
                  <a:cubicBezTo>
                    <a:pt x="38337" y="250978"/>
                    <a:pt x="53450" y="264186"/>
                    <a:pt x="69706" y="273584"/>
                  </a:cubicBezTo>
                  <a:cubicBezTo>
                    <a:pt x="85962" y="282918"/>
                    <a:pt x="103742" y="289268"/>
                    <a:pt x="120062" y="298539"/>
                  </a:cubicBezTo>
                  <a:cubicBezTo>
                    <a:pt x="128189" y="303175"/>
                    <a:pt x="136064" y="308636"/>
                    <a:pt x="141778" y="316002"/>
                  </a:cubicBezTo>
                  <a:cubicBezTo>
                    <a:pt x="149144" y="325527"/>
                    <a:pt x="152447" y="337528"/>
                    <a:pt x="155622" y="349212"/>
                  </a:cubicBezTo>
                  <a:cubicBezTo>
                    <a:pt x="157653" y="328258"/>
                    <a:pt x="162035" y="307556"/>
                    <a:pt x="168766" y="287617"/>
                  </a:cubicBezTo>
                  <a:cubicBezTo>
                    <a:pt x="177783" y="260693"/>
                    <a:pt x="190991" y="234849"/>
                    <a:pt x="194928" y="206718"/>
                  </a:cubicBezTo>
                  <a:cubicBezTo>
                    <a:pt x="198039" y="184620"/>
                    <a:pt x="195246" y="162141"/>
                    <a:pt x="192388" y="139980"/>
                  </a:cubicBezTo>
                  <a:cubicBezTo>
                    <a:pt x="189150" y="114453"/>
                    <a:pt x="185911" y="88926"/>
                    <a:pt x="182673" y="63399"/>
                  </a:cubicBezTo>
                  <a:cubicBezTo>
                    <a:pt x="180069" y="42761"/>
                    <a:pt x="176132" y="19774"/>
                    <a:pt x="159431" y="7392"/>
                  </a:cubicBezTo>
                  <a:cubicBezTo>
                    <a:pt x="146668" y="-2070"/>
                    <a:pt x="127872" y="-2514"/>
                    <a:pt x="114664" y="6439"/>
                  </a:cubicBezTo>
                  <a:cubicBezTo>
                    <a:pt x="110219" y="9424"/>
                    <a:pt x="106473" y="13361"/>
                    <a:pt x="102218" y="16663"/>
                  </a:cubicBezTo>
                  <a:cubicBezTo>
                    <a:pt x="91677" y="24918"/>
                    <a:pt x="77326" y="29807"/>
                    <a:pt x="63864" y="28855"/>
                  </a:cubicBezTo>
                  <a:cubicBezTo>
                    <a:pt x="49958" y="27902"/>
                    <a:pt x="39925" y="21235"/>
                    <a:pt x="24748" y="250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8" name="Google Shape;68;p3"/>
            <p:cNvSpPr/>
            <p:nvPr/>
          </p:nvSpPr>
          <p:spPr>
            <a:xfrm>
              <a:off x="6392001" y="3889706"/>
              <a:ext cx="215068" cy="291832"/>
            </a:xfrm>
            <a:custGeom>
              <a:rect b="b" l="l" r="r" t="t"/>
              <a:pathLst>
                <a:path extrusionOk="0" h="291832" w="215068">
                  <a:moveTo>
                    <a:pt x="178217" y="13384"/>
                  </a:moveTo>
                  <a:cubicBezTo>
                    <a:pt x="185393" y="11226"/>
                    <a:pt x="193076" y="8432"/>
                    <a:pt x="200125" y="11035"/>
                  </a:cubicBezTo>
                  <a:cubicBezTo>
                    <a:pt x="210157" y="14718"/>
                    <a:pt x="213650" y="27037"/>
                    <a:pt x="214539" y="37705"/>
                  </a:cubicBezTo>
                  <a:cubicBezTo>
                    <a:pt x="218667" y="86600"/>
                    <a:pt x="198219" y="135051"/>
                    <a:pt x="168184" y="173913"/>
                  </a:cubicBezTo>
                  <a:cubicBezTo>
                    <a:pt x="161135" y="183057"/>
                    <a:pt x="153452" y="191820"/>
                    <a:pt x="144308" y="198804"/>
                  </a:cubicBezTo>
                  <a:cubicBezTo>
                    <a:pt x="137132" y="204329"/>
                    <a:pt x="129131" y="208647"/>
                    <a:pt x="121321" y="213283"/>
                  </a:cubicBezTo>
                  <a:cubicBezTo>
                    <a:pt x="86714" y="233857"/>
                    <a:pt x="55726" y="260590"/>
                    <a:pt x="30326" y="291832"/>
                  </a:cubicBezTo>
                  <a:cubicBezTo>
                    <a:pt x="26770" y="273925"/>
                    <a:pt x="12863" y="259891"/>
                    <a:pt x="6322" y="242810"/>
                  </a:cubicBezTo>
                  <a:cubicBezTo>
                    <a:pt x="1179" y="229348"/>
                    <a:pt x="734" y="214616"/>
                    <a:pt x="417" y="200265"/>
                  </a:cubicBezTo>
                  <a:cubicBezTo>
                    <a:pt x="-535" y="160197"/>
                    <a:pt x="-1234" y="118667"/>
                    <a:pt x="14768" y="81901"/>
                  </a:cubicBezTo>
                  <a:cubicBezTo>
                    <a:pt x="21563" y="66280"/>
                    <a:pt x="31151" y="52056"/>
                    <a:pt x="40676" y="37896"/>
                  </a:cubicBezTo>
                  <a:cubicBezTo>
                    <a:pt x="45184" y="31228"/>
                    <a:pt x="49693" y="24560"/>
                    <a:pt x="54202" y="17893"/>
                  </a:cubicBezTo>
                  <a:cubicBezTo>
                    <a:pt x="60297" y="8876"/>
                    <a:pt x="68045" y="-776"/>
                    <a:pt x="80300" y="49"/>
                  </a:cubicBezTo>
                  <a:cubicBezTo>
                    <a:pt x="89190" y="684"/>
                    <a:pt x="95667" y="8178"/>
                    <a:pt x="103541" y="11734"/>
                  </a:cubicBezTo>
                  <a:cubicBezTo>
                    <a:pt x="126528" y="22084"/>
                    <a:pt x="154531" y="20623"/>
                    <a:pt x="178217" y="13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69" name="Google Shape;69;p3"/>
            <p:cNvSpPr/>
            <p:nvPr/>
          </p:nvSpPr>
          <p:spPr>
            <a:xfrm>
              <a:off x="6637528" y="3668613"/>
              <a:ext cx="234124" cy="120367"/>
            </a:xfrm>
            <a:custGeom>
              <a:rect b="b" l="l" r="r" t="t"/>
              <a:pathLst>
                <a:path extrusionOk="0" h="120367" w="234124">
                  <a:moveTo>
                    <a:pt x="18605" y="26388"/>
                  </a:moveTo>
                  <a:cubicBezTo>
                    <a:pt x="21145" y="23086"/>
                    <a:pt x="23813" y="19720"/>
                    <a:pt x="27495" y="17752"/>
                  </a:cubicBezTo>
                  <a:cubicBezTo>
                    <a:pt x="30226" y="16291"/>
                    <a:pt x="33338" y="15783"/>
                    <a:pt x="36449" y="15275"/>
                  </a:cubicBezTo>
                  <a:cubicBezTo>
                    <a:pt x="62547" y="10830"/>
                    <a:pt x="88582" y="6449"/>
                    <a:pt x="114681" y="2004"/>
                  </a:cubicBezTo>
                  <a:cubicBezTo>
                    <a:pt x="123571" y="480"/>
                    <a:pt x="132652" y="-981"/>
                    <a:pt x="141478" y="861"/>
                  </a:cubicBezTo>
                  <a:cubicBezTo>
                    <a:pt x="154877" y="3718"/>
                    <a:pt x="165291" y="13878"/>
                    <a:pt x="174942" y="23594"/>
                  </a:cubicBezTo>
                  <a:cubicBezTo>
                    <a:pt x="188595" y="37310"/>
                    <a:pt x="202247" y="51089"/>
                    <a:pt x="213296" y="66964"/>
                  </a:cubicBezTo>
                  <a:cubicBezTo>
                    <a:pt x="224345" y="82839"/>
                    <a:pt x="232601" y="101064"/>
                    <a:pt x="234124" y="120368"/>
                  </a:cubicBezTo>
                  <a:cubicBezTo>
                    <a:pt x="217233" y="105826"/>
                    <a:pt x="193611" y="102588"/>
                    <a:pt x="171386" y="101318"/>
                  </a:cubicBezTo>
                  <a:cubicBezTo>
                    <a:pt x="149161" y="100048"/>
                    <a:pt x="126047" y="100048"/>
                    <a:pt x="106045" y="90205"/>
                  </a:cubicBezTo>
                  <a:cubicBezTo>
                    <a:pt x="92837" y="83728"/>
                    <a:pt x="81915" y="73314"/>
                    <a:pt x="72199" y="62265"/>
                  </a:cubicBezTo>
                  <a:cubicBezTo>
                    <a:pt x="63753" y="52677"/>
                    <a:pt x="55054" y="41882"/>
                    <a:pt x="42672" y="38834"/>
                  </a:cubicBezTo>
                  <a:cubicBezTo>
                    <a:pt x="33147" y="36484"/>
                    <a:pt x="23114" y="39215"/>
                    <a:pt x="14097" y="42961"/>
                  </a:cubicBezTo>
                  <a:cubicBezTo>
                    <a:pt x="8953" y="45120"/>
                    <a:pt x="4128" y="47724"/>
                    <a:pt x="0" y="51534"/>
                  </a:cubicBezTo>
                  <a:cubicBezTo>
                    <a:pt x="5842" y="43088"/>
                    <a:pt x="12192" y="34706"/>
                    <a:pt x="18605" y="26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70" name="Google Shape;70;p3"/>
            <p:cNvSpPr/>
            <p:nvPr/>
          </p:nvSpPr>
          <p:spPr>
            <a:xfrm>
              <a:off x="6352540" y="3650125"/>
              <a:ext cx="249755" cy="139617"/>
            </a:xfrm>
            <a:custGeom>
              <a:rect b="b" l="l" r="r" t="t"/>
              <a:pathLst>
                <a:path extrusionOk="0" h="139617" w="249755">
                  <a:moveTo>
                    <a:pt x="130175" y="553"/>
                  </a:moveTo>
                  <a:cubicBezTo>
                    <a:pt x="154115" y="2839"/>
                    <a:pt x="176720" y="12364"/>
                    <a:pt x="198310" y="22968"/>
                  </a:cubicBezTo>
                  <a:cubicBezTo>
                    <a:pt x="207708" y="27604"/>
                    <a:pt x="217170" y="32557"/>
                    <a:pt x="224663" y="39796"/>
                  </a:cubicBezTo>
                  <a:cubicBezTo>
                    <a:pt x="233108" y="47987"/>
                    <a:pt x="238696" y="58719"/>
                    <a:pt x="242951" y="69704"/>
                  </a:cubicBezTo>
                  <a:cubicBezTo>
                    <a:pt x="247586" y="81769"/>
                    <a:pt x="250825" y="94723"/>
                    <a:pt x="249428" y="107550"/>
                  </a:cubicBezTo>
                  <a:cubicBezTo>
                    <a:pt x="248031" y="120378"/>
                    <a:pt x="241491" y="133141"/>
                    <a:pt x="230251" y="139618"/>
                  </a:cubicBezTo>
                  <a:cubicBezTo>
                    <a:pt x="218567" y="127045"/>
                    <a:pt x="206946" y="114409"/>
                    <a:pt x="195263" y="101835"/>
                  </a:cubicBezTo>
                  <a:cubicBezTo>
                    <a:pt x="190753" y="96946"/>
                    <a:pt x="186118" y="91993"/>
                    <a:pt x="180086" y="89135"/>
                  </a:cubicBezTo>
                  <a:cubicBezTo>
                    <a:pt x="174054" y="86341"/>
                    <a:pt x="167259" y="85960"/>
                    <a:pt x="160845" y="84309"/>
                  </a:cubicBezTo>
                  <a:cubicBezTo>
                    <a:pt x="139382" y="78975"/>
                    <a:pt x="123888" y="60687"/>
                    <a:pt x="104711" y="49765"/>
                  </a:cubicBezTo>
                  <a:cubicBezTo>
                    <a:pt x="73723" y="32049"/>
                    <a:pt x="35623" y="34525"/>
                    <a:pt x="0" y="37510"/>
                  </a:cubicBezTo>
                  <a:cubicBezTo>
                    <a:pt x="8763" y="36748"/>
                    <a:pt x="20510" y="27033"/>
                    <a:pt x="27813" y="22651"/>
                  </a:cubicBezTo>
                  <a:cubicBezTo>
                    <a:pt x="37084" y="17127"/>
                    <a:pt x="45529" y="14333"/>
                    <a:pt x="56007" y="11158"/>
                  </a:cubicBezTo>
                  <a:cubicBezTo>
                    <a:pt x="80010" y="3982"/>
                    <a:pt x="104965" y="-1860"/>
                    <a:pt x="130175" y="5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71" name="Google Shape;71;p3"/>
            <p:cNvSpPr/>
            <p:nvPr/>
          </p:nvSpPr>
          <p:spPr>
            <a:xfrm>
              <a:off x="6497954" y="3544644"/>
              <a:ext cx="175008" cy="124504"/>
            </a:xfrm>
            <a:custGeom>
              <a:rect b="b" l="l" r="r" t="t"/>
              <a:pathLst>
                <a:path extrusionOk="0" h="124504" w="175008">
                  <a:moveTo>
                    <a:pt x="52514" y="98351"/>
                  </a:moveTo>
                  <a:cubicBezTo>
                    <a:pt x="40132" y="87175"/>
                    <a:pt x="32639" y="71744"/>
                    <a:pt x="25464" y="56695"/>
                  </a:cubicBezTo>
                  <a:cubicBezTo>
                    <a:pt x="16954" y="38851"/>
                    <a:pt x="8509" y="21008"/>
                    <a:pt x="0" y="3164"/>
                  </a:cubicBezTo>
                  <a:cubicBezTo>
                    <a:pt x="23368" y="-392"/>
                    <a:pt x="47180" y="-963"/>
                    <a:pt x="70676" y="1513"/>
                  </a:cubicBezTo>
                  <a:cubicBezTo>
                    <a:pt x="94234" y="3990"/>
                    <a:pt x="117983" y="9768"/>
                    <a:pt x="137795" y="22722"/>
                  </a:cubicBezTo>
                  <a:cubicBezTo>
                    <a:pt x="157607" y="35740"/>
                    <a:pt x="173038" y="56822"/>
                    <a:pt x="174879" y="80444"/>
                  </a:cubicBezTo>
                  <a:cubicBezTo>
                    <a:pt x="175197" y="84254"/>
                    <a:pt x="175070" y="88381"/>
                    <a:pt x="172847" y="91493"/>
                  </a:cubicBezTo>
                  <a:cubicBezTo>
                    <a:pt x="164783" y="102859"/>
                    <a:pt x="141668" y="89016"/>
                    <a:pt x="134557" y="100954"/>
                  </a:cubicBezTo>
                  <a:cubicBezTo>
                    <a:pt x="129794" y="108955"/>
                    <a:pt x="132207" y="115813"/>
                    <a:pt x="123063" y="121465"/>
                  </a:cubicBezTo>
                  <a:cubicBezTo>
                    <a:pt x="115761" y="125910"/>
                    <a:pt x="110998" y="124767"/>
                    <a:pt x="103441" y="122544"/>
                  </a:cubicBezTo>
                  <a:cubicBezTo>
                    <a:pt x="86106" y="117528"/>
                    <a:pt x="66167" y="110543"/>
                    <a:pt x="52514" y="983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480" name="Shape 480"/>
        <p:cNvGrpSpPr/>
        <p:nvPr/>
      </p:nvGrpSpPr>
      <p:grpSpPr>
        <a:xfrm>
          <a:off x="0" y="0"/>
          <a:ext cx="0" cy="0"/>
          <a:chOff x="0" y="0"/>
          <a:chExt cx="0" cy="0"/>
        </a:xfrm>
      </p:grpSpPr>
      <p:sp>
        <p:nvSpPr>
          <p:cNvPr id="481" name="Google Shape;481;p21"/>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82" name="Google Shape;482;p21"/>
          <p:cNvSpPr txBox="1"/>
          <p:nvPr>
            <p:ph idx="1" type="body"/>
          </p:nvPr>
        </p:nvSpPr>
        <p:spPr>
          <a:xfrm>
            <a:off x="720000" y="1094212"/>
            <a:ext cx="7704000" cy="350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IBM Plex Sans Light"/>
              <a:buChar char="●"/>
              <a:defRPr sz="1200"/>
            </a:lvl1pPr>
            <a:lvl2pPr indent="-304800" lvl="1" marL="914400" rtl="0">
              <a:lnSpc>
                <a:spcPct val="100000"/>
              </a:lnSpc>
              <a:spcBef>
                <a:spcPts val="0"/>
              </a:spcBef>
              <a:spcAft>
                <a:spcPts val="0"/>
              </a:spcAft>
              <a:buSzPts val="1200"/>
              <a:buFont typeface="IBM Plex Sans Light"/>
              <a:buChar char="○"/>
              <a:defRPr sz="1200"/>
            </a:lvl2pPr>
            <a:lvl3pPr indent="-304800" lvl="2" marL="1371600" rtl="0">
              <a:lnSpc>
                <a:spcPct val="100000"/>
              </a:lnSpc>
              <a:spcBef>
                <a:spcPts val="0"/>
              </a:spcBef>
              <a:spcAft>
                <a:spcPts val="0"/>
              </a:spcAft>
              <a:buSzPts val="1200"/>
              <a:buFont typeface="IBM Plex Sans Light"/>
              <a:buChar char="■"/>
              <a:defRPr sz="1200"/>
            </a:lvl3pPr>
            <a:lvl4pPr indent="-304800" lvl="3" marL="1828800" rtl="0">
              <a:lnSpc>
                <a:spcPct val="100000"/>
              </a:lnSpc>
              <a:spcBef>
                <a:spcPts val="0"/>
              </a:spcBef>
              <a:spcAft>
                <a:spcPts val="0"/>
              </a:spcAft>
              <a:buSzPts val="1200"/>
              <a:buFont typeface="IBM Plex Sans Light"/>
              <a:buChar char="●"/>
              <a:defRPr sz="1200"/>
            </a:lvl4pPr>
            <a:lvl5pPr indent="-304800" lvl="4" marL="2286000" rtl="0">
              <a:lnSpc>
                <a:spcPct val="100000"/>
              </a:lnSpc>
              <a:spcBef>
                <a:spcPts val="0"/>
              </a:spcBef>
              <a:spcAft>
                <a:spcPts val="0"/>
              </a:spcAft>
              <a:buSzPts val="1200"/>
              <a:buFont typeface="IBM Plex Sans Light"/>
              <a:buChar char="○"/>
              <a:defRPr sz="1200"/>
            </a:lvl5pPr>
            <a:lvl6pPr indent="-304800" lvl="5" marL="2743200" rtl="0">
              <a:lnSpc>
                <a:spcPct val="100000"/>
              </a:lnSpc>
              <a:spcBef>
                <a:spcPts val="0"/>
              </a:spcBef>
              <a:spcAft>
                <a:spcPts val="0"/>
              </a:spcAft>
              <a:buSzPts val="1200"/>
              <a:buFont typeface="IBM Plex Sans Light"/>
              <a:buChar char="■"/>
              <a:defRPr sz="1200"/>
            </a:lvl6pPr>
            <a:lvl7pPr indent="-304800" lvl="6" marL="3200400" rtl="0">
              <a:lnSpc>
                <a:spcPct val="100000"/>
              </a:lnSpc>
              <a:spcBef>
                <a:spcPts val="0"/>
              </a:spcBef>
              <a:spcAft>
                <a:spcPts val="0"/>
              </a:spcAft>
              <a:buSzPts val="1200"/>
              <a:buFont typeface="IBM Plex Sans Light"/>
              <a:buChar char="●"/>
              <a:defRPr sz="1200"/>
            </a:lvl7pPr>
            <a:lvl8pPr indent="-304800" lvl="7" marL="3657600" rtl="0">
              <a:lnSpc>
                <a:spcPct val="100000"/>
              </a:lnSpc>
              <a:spcBef>
                <a:spcPts val="0"/>
              </a:spcBef>
              <a:spcAft>
                <a:spcPts val="0"/>
              </a:spcAft>
              <a:buSzPts val="1200"/>
              <a:buFont typeface="IBM Plex Sans Light"/>
              <a:buChar char="○"/>
              <a:defRPr sz="1200"/>
            </a:lvl8pPr>
            <a:lvl9pPr indent="-304800" lvl="8" marL="4114800" rtl="0">
              <a:lnSpc>
                <a:spcPct val="100000"/>
              </a:lnSpc>
              <a:spcBef>
                <a:spcPts val="0"/>
              </a:spcBef>
              <a:spcAft>
                <a:spcPts val="0"/>
              </a:spcAft>
              <a:buSzPts val="1200"/>
              <a:buFont typeface="IBM Plex Sans Light"/>
              <a:buChar char="■"/>
              <a:defRPr sz="1200"/>
            </a:lvl9pPr>
          </a:lstStyle>
          <a:p/>
        </p:txBody>
      </p:sp>
      <p:grpSp>
        <p:nvGrpSpPr>
          <p:cNvPr id="483" name="Google Shape;483;p21"/>
          <p:cNvGrpSpPr/>
          <p:nvPr/>
        </p:nvGrpSpPr>
        <p:grpSpPr>
          <a:xfrm flipH="1" rot="1081993">
            <a:off x="8434623" y="3732544"/>
            <a:ext cx="1021606" cy="1742920"/>
            <a:chOff x="971119" y="3290570"/>
            <a:chExt cx="612189" cy="1044510"/>
          </a:xfrm>
        </p:grpSpPr>
        <p:sp>
          <p:nvSpPr>
            <p:cNvPr id="484" name="Google Shape;484;p21"/>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5" name="Google Shape;485;p21"/>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6" name="Google Shape;486;p21"/>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7" name="Google Shape;487;p21"/>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8" name="Google Shape;488;p21"/>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9" name="Google Shape;489;p21"/>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90" name="Google Shape;490;p21"/>
            <p:cNvGrpSpPr/>
            <p:nvPr/>
          </p:nvGrpSpPr>
          <p:grpSpPr>
            <a:xfrm>
              <a:off x="971119" y="3290570"/>
              <a:ext cx="612189" cy="657478"/>
              <a:chOff x="971119" y="3290570"/>
              <a:chExt cx="612189" cy="657478"/>
            </a:xfrm>
          </p:grpSpPr>
          <p:sp>
            <p:nvSpPr>
              <p:cNvPr id="491" name="Google Shape;491;p21"/>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92" name="Google Shape;492;p21"/>
              <p:cNvGrpSpPr/>
              <p:nvPr/>
            </p:nvGrpSpPr>
            <p:grpSpPr>
              <a:xfrm>
                <a:off x="1018666" y="3335654"/>
                <a:ext cx="564642" cy="564642"/>
                <a:chOff x="1018666" y="3335654"/>
                <a:chExt cx="564642" cy="564642"/>
              </a:xfrm>
            </p:grpSpPr>
            <p:sp>
              <p:nvSpPr>
                <p:cNvPr id="493" name="Google Shape;493;p21"/>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94" name="Google Shape;494;p21"/>
                <p:cNvGrpSpPr/>
                <p:nvPr/>
              </p:nvGrpSpPr>
              <p:grpSpPr>
                <a:xfrm>
                  <a:off x="1018954" y="3336099"/>
                  <a:ext cx="555718" cy="499427"/>
                  <a:chOff x="1018954" y="3336099"/>
                  <a:chExt cx="555718" cy="499427"/>
                </a:xfrm>
              </p:grpSpPr>
              <p:sp>
                <p:nvSpPr>
                  <p:cNvPr id="495" name="Google Shape;495;p21"/>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6" name="Google Shape;496;p21"/>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7" name="Google Shape;497;p21"/>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8" name="Google Shape;498;p21"/>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9" name="Google Shape;499;p21"/>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0" name="Google Shape;500;p21"/>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501" name="Google Shape;501;p21"/>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02" name="Google Shape;502;p21"/>
          <p:cNvGrpSpPr/>
          <p:nvPr/>
        </p:nvGrpSpPr>
        <p:grpSpPr>
          <a:xfrm>
            <a:off x="198215" y="144007"/>
            <a:ext cx="864912" cy="1476140"/>
            <a:chOff x="198215" y="144007"/>
            <a:chExt cx="864912" cy="1476140"/>
          </a:xfrm>
        </p:grpSpPr>
        <p:sp>
          <p:nvSpPr>
            <p:cNvPr id="503" name="Google Shape;503;p21"/>
            <p:cNvSpPr/>
            <p:nvPr/>
          </p:nvSpPr>
          <p:spPr>
            <a:xfrm>
              <a:off x="198215" y="13632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21"/>
            <p:cNvSpPr/>
            <p:nvPr/>
          </p:nvSpPr>
          <p:spPr>
            <a:xfrm>
              <a:off x="845915" y="1440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5" name="Shape 505"/>
        <p:cNvGrpSpPr/>
        <p:nvPr/>
      </p:nvGrpSpPr>
      <p:grpSpPr>
        <a:xfrm>
          <a:off x="0" y="0"/>
          <a:ext cx="0" cy="0"/>
          <a:chOff x="0" y="0"/>
          <a:chExt cx="0" cy="0"/>
        </a:xfrm>
      </p:grpSpPr>
      <p:sp>
        <p:nvSpPr>
          <p:cNvPr id="506" name="Google Shape;506;p22"/>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7" name="Google Shape;507;p22"/>
          <p:cNvSpPr txBox="1"/>
          <p:nvPr>
            <p:ph idx="1" type="subTitle"/>
          </p:nvPr>
        </p:nvSpPr>
        <p:spPr>
          <a:xfrm>
            <a:off x="4911913" y="3268798"/>
            <a:ext cx="2640000" cy="114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 name="Google Shape;508;p22"/>
          <p:cNvSpPr txBox="1"/>
          <p:nvPr>
            <p:ph idx="2" type="subTitle"/>
          </p:nvPr>
        </p:nvSpPr>
        <p:spPr>
          <a:xfrm>
            <a:off x="1558561" y="3268798"/>
            <a:ext cx="2640000" cy="114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 name="Google Shape;509;p22"/>
          <p:cNvSpPr txBox="1"/>
          <p:nvPr>
            <p:ph idx="3" type="subTitle"/>
          </p:nvPr>
        </p:nvSpPr>
        <p:spPr>
          <a:xfrm>
            <a:off x="1558561" y="2714700"/>
            <a:ext cx="26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10" name="Google Shape;510;p22"/>
          <p:cNvSpPr txBox="1"/>
          <p:nvPr>
            <p:ph idx="4" type="subTitle"/>
          </p:nvPr>
        </p:nvSpPr>
        <p:spPr>
          <a:xfrm>
            <a:off x="4911913" y="2714700"/>
            <a:ext cx="26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511" name="Google Shape;511;p22"/>
          <p:cNvGrpSpPr/>
          <p:nvPr/>
        </p:nvGrpSpPr>
        <p:grpSpPr>
          <a:xfrm>
            <a:off x="355877" y="149532"/>
            <a:ext cx="8671987" cy="4262865"/>
            <a:chOff x="355877" y="149532"/>
            <a:chExt cx="8671987" cy="4262865"/>
          </a:xfrm>
        </p:grpSpPr>
        <p:sp>
          <p:nvSpPr>
            <p:cNvPr id="512" name="Google Shape;512;p22"/>
            <p:cNvSpPr/>
            <p:nvPr/>
          </p:nvSpPr>
          <p:spPr>
            <a:xfrm>
              <a:off x="8593427" y="23302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3" name="Google Shape;513;p22"/>
            <p:cNvSpPr/>
            <p:nvPr/>
          </p:nvSpPr>
          <p:spPr>
            <a:xfrm>
              <a:off x="355877" y="41554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4" name="Google Shape;514;p22"/>
            <p:cNvSpPr/>
            <p:nvPr/>
          </p:nvSpPr>
          <p:spPr>
            <a:xfrm>
              <a:off x="8810652" y="27450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5" name="Google Shape;515;p22"/>
            <p:cNvSpPr/>
            <p:nvPr/>
          </p:nvSpPr>
          <p:spPr>
            <a:xfrm>
              <a:off x="2189677" y="1495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16" name="Google Shape;516;p22"/>
          <p:cNvGrpSpPr/>
          <p:nvPr/>
        </p:nvGrpSpPr>
        <p:grpSpPr>
          <a:xfrm>
            <a:off x="-632864" y="-716694"/>
            <a:ext cx="10177970" cy="5742855"/>
            <a:chOff x="-632864" y="-716694"/>
            <a:chExt cx="10177970" cy="5742855"/>
          </a:xfrm>
        </p:grpSpPr>
        <p:grpSp>
          <p:nvGrpSpPr>
            <p:cNvPr id="517" name="Google Shape;517;p22"/>
            <p:cNvGrpSpPr/>
            <p:nvPr/>
          </p:nvGrpSpPr>
          <p:grpSpPr>
            <a:xfrm>
              <a:off x="-632864" y="-716694"/>
              <a:ext cx="10177970" cy="5742855"/>
              <a:chOff x="-632864" y="-716694"/>
              <a:chExt cx="10177970" cy="5742855"/>
            </a:xfrm>
          </p:grpSpPr>
          <p:grpSp>
            <p:nvGrpSpPr>
              <p:cNvPr id="518" name="Google Shape;518;p22"/>
              <p:cNvGrpSpPr/>
              <p:nvPr/>
            </p:nvGrpSpPr>
            <p:grpSpPr>
              <a:xfrm rot="-555629">
                <a:off x="-544490" y="2642422"/>
                <a:ext cx="982298" cy="1177925"/>
                <a:chOff x="6092852" y="3082734"/>
                <a:chExt cx="223206" cy="267652"/>
              </a:xfrm>
            </p:grpSpPr>
            <p:grpSp>
              <p:nvGrpSpPr>
                <p:cNvPr id="519" name="Google Shape;519;p22"/>
                <p:cNvGrpSpPr/>
                <p:nvPr/>
              </p:nvGrpSpPr>
              <p:grpSpPr>
                <a:xfrm>
                  <a:off x="6092852" y="3218751"/>
                  <a:ext cx="223206" cy="131635"/>
                  <a:chOff x="6092852" y="3218751"/>
                  <a:chExt cx="223206" cy="131635"/>
                </a:xfrm>
              </p:grpSpPr>
              <p:sp>
                <p:nvSpPr>
                  <p:cNvPr id="520" name="Google Shape;520;p22"/>
                  <p:cNvSpPr/>
                  <p:nvPr/>
                </p:nvSpPr>
                <p:spPr>
                  <a:xfrm>
                    <a:off x="6092852" y="3221518"/>
                    <a:ext cx="83538" cy="94388"/>
                  </a:xfrm>
                  <a:custGeom>
                    <a:rect b="b" l="l" r="r" t="t"/>
                    <a:pathLst>
                      <a:path extrusionOk="0" h="94388" w="83538">
                        <a:moveTo>
                          <a:pt x="55408" y="94388"/>
                        </a:moveTo>
                        <a:cubicBezTo>
                          <a:pt x="63917" y="94388"/>
                          <a:pt x="73315" y="93118"/>
                          <a:pt x="83539" y="90578"/>
                        </a:cubicBezTo>
                        <a:lnTo>
                          <a:pt x="81189" y="80990"/>
                        </a:lnTo>
                        <a:cubicBezTo>
                          <a:pt x="57377" y="86895"/>
                          <a:pt x="39279" y="85435"/>
                          <a:pt x="27405" y="76545"/>
                        </a:cubicBezTo>
                        <a:cubicBezTo>
                          <a:pt x="16673" y="68544"/>
                          <a:pt x="10768" y="54510"/>
                          <a:pt x="9879" y="34825"/>
                        </a:cubicBezTo>
                        <a:cubicBezTo>
                          <a:pt x="9498" y="27015"/>
                          <a:pt x="12864" y="19776"/>
                          <a:pt x="19086" y="14950"/>
                        </a:cubicBezTo>
                        <a:cubicBezTo>
                          <a:pt x="25119" y="10251"/>
                          <a:pt x="32739" y="8790"/>
                          <a:pt x="39978" y="10949"/>
                        </a:cubicBezTo>
                        <a:cubicBezTo>
                          <a:pt x="47979" y="13362"/>
                          <a:pt x="56742" y="17236"/>
                          <a:pt x="69378" y="23903"/>
                        </a:cubicBezTo>
                        <a:lnTo>
                          <a:pt x="74014" y="15140"/>
                        </a:lnTo>
                        <a:cubicBezTo>
                          <a:pt x="60742" y="8155"/>
                          <a:pt x="51408" y="4028"/>
                          <a:pt x="42835" y="1424"/>
                        </a:cubicBezTo>
                        <a:cubicBezTo>
                          <a:pt x="32485" y="-1687"/>
                          <a:pt x="21563" y="345"/>
                          <a:pt x="12990" y="7076"/>
                        </a:cubicBezTo>
                        <a:cubicBezTo>
                          <a:pt x="4354" y="13807"/>
                          <a:pt x="-472" y="24348"/>
                          <a:pt x="36" y="35270"/>
                        </a:cubicBezTo>
                        <a:cubicBezTo>
                          <a:pt x="1052" y="57749"/>
                          <a:pt x="8482" y="74767"/>
                          <a:pt x="21499" y="84482"/>
                        </a:cubicBezTo>
                        <a:cubicBezTo>
                          <a:pt x="30326" y="91086"/>
                          <a:pt x="41692" y="94388"/>
                          <a:pt x="55408" y="94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21" name="Google Shape;521;p22"/>
                  <p:cNvGrpSpPr/>
                  <p:nvPr/>
                </p:nvGrpSpPr>
                <p:grpSpPr>
                  <a:xfrm>
                    <a:off x="6146305" y="3226942"/>
                    <a:ext cx="30085" cy="88138"/>
                    <a:chOff x="6146305" y="3226942"/>
                    <a:chExt cx="30085" cy="88138"/>
                  </a:xfrm>
                </p:grpSpPr>
                <p:sp>
                  <p:nvSpPr>
                    <p:cNvPr id="522" name="Google Shape;522;p22"/>
                    <p:cNvSpPr/>
                    <p:nvPr/>
                  </p:nvSpPr>
                  <p:spPr>
                    <a:xfrm>
                      <a:off x="6155944" y="3302508"/>
                      <a:ext cx="20446" cy="12572"/>
                    </a:xfrm>
                    <a:custGeom>
                      <a:rect b="b" l="l" r="r" t="t"/>
                      <a:pathLst>
                        <a:path extrusionOk="0" h="12572" w="20446">
                          <a:moveTo>
                            <a:pt x="0" y="3111"/>
                          </a:moveTo>
                          <a:cubicBezTo>
                            <a:pt x="5652" y="2603"/>
                            <a:pt x="11621" y="1588"/>
                            <a:pt x="18097" y="0"/>
                          </a:cubicBezTo>
                          <a:lnTo>
                            <a:pt x="20447" y="9589"/>
                          </a:lnTo>
                          <a:cubicBezTo>
                            <a:pt x="14796" y="10985"/>
                            <a:pt x="9461" y="11938"/>
                            <a:pt x="4318" y="12573"/>
                          </a:cubicBezTo>
                          <a:cubicBezTo>
                            <a:pt x="2603" y="9652"/>
                            <a:pt x="1143" y="6477"/>
                            <a:pt x="0" y="3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3" name="Google Shape;523;p22"/>
                    <p:cNvSpPr/>
                    <p:nvPr/>
                  </p:nvSpPr>
                  <p:spPr>
                    <a:xfrm>
                      <a:off x="6146305" y="3226942"/>
                      <a:ext cx="20560" cy="18478"/>
                    </a:xfrm>
                    <a:custGeom>
                      <a:rect b="b" l="l" r="r" t="t"/>
                      <a:pathLst>
                        <a:path extrusionOk="0" h="18478" w="20560">
                          <a:moveTo>
                            <a:pt x="15925" y="18479"/>
                          </a:moveTo>
                          <a:cubicBezTo>
                            <a:pt x="10210" y="15430"/>
                            <a:pt x="5320" y="13018"/>
                            <a:pt x="875" y="11049"/>
                          </a:cubicBezTo>
                          <a:lnTo>
                            <a:pt x="50" y="3493"/>
                          </a:lnTo>
                          <a:cubicBezTo>
                            <a:pt x="-77" y="2286"/>
                            <a:pt x="50" y="1143"/>
                            <a:pt x="304" y="0"/>
                          </a:cubicBezTo>
                          <a:cubicBezTo>
                            <a:pt x="6082" y="2413"/>
                            <a:pt x="12623" y="5524"/>
                            <a:pt x="20560" y="9715"/>
                          </a:cubicBezTo>
                          <a:lnTo>
                            <a:pt x="15925" y="184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24" name="Google Shape;524;p22"/>
                  <p:cNvSpPr/>
                  <p:nvPr/>
                </p:nvSpPr>
                <p:spPr>
                  <a:xfrm>
                    <a:off x="6156322" y="3218751"/>
                    <a:ext cx="158628" cy="121792"/>
                  </a:xfrm>
                  <a:custGeom>
                    <a:rect b="b" l="l" r="r" t="t"/>
                    <a:pathLst>
                      <a:path extrusionOk="0" h="121792" w="158628">
                        <a:moveTo>
                          <a:pt x="58423" y="121793"/>
                        </a:moveTo>
                        <a:lnTo>
                          <a:pt x="100143" y="121793"/>
                        </a:lnTo>
                        <a:cubicBezTo>
                          <a:pt x="126558" y="121793"/>
                          <a:pt x="148720" y="101917"/>
                          <a:pt x="151577" y="75692"/>
                        </a:cubicBezTo>
                        <a:lnTo>
                          <a:pt x="158562" y="11684"/>
                        </a:lnTo>
                        <a:cubicBezTo>
                          <a:pt x="159261" y="5461"/>
                          <a:pt x="154371" y="0"/>
                          <a:pt x="148085" y="0"/>
                        </a:cubicBezTo>
                        <a:lnTo>
                          <a:pt x="10544" y="0"/>
                        </a:lnTo>
                        <a:cubicBezTo>
                          <a:pt x="4257" y="0"/>
                          <a:pt x="-632" y="5461"/>
                          <a:pt x="67" y="11684"/>
                        </a:cubicBezTo>
                        <a:lnTo>
                          <a:pt x="7051" y="75692"/>
                        </a:lnTo>
                        <a:cubicBezTo>
                          <a:pt x="9845" y="101917"/>
                          <a:pt x="32007" y="121793"/>
                          <a:pt x="58423" y="1217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 name="Google Shape;525;p22"/>
                  <p:cNvSpPr/>
                  <p:nvPr/>
                </p:nvSpPr>
                <p:spPr>
                  <a:xfrm>
                    <a:off x="6173215" y="3247898"/>
                    <a:ext cx="139700" cy="92582"/>
                  </a:xfrm>
                  <a:custGeom>
                    <a:rect b="b" l="l" r="r" t="t"/>
                    <a:pathLst>
                      <a:path extrusionOk="0" h="92582" w="139700">
                        <a:moveTo>
                          <a:pt x="139700" y="0"/>
                        </a:moveTo>
                        <a:lnTo>
                          <a:pt x="134620" y="46482"/>
                        </a:lnTo>
                        <a:cubicBezTo>
                          <a:pt x="131763" y="72707"/>
                          <a:pt x="109601" y="92583"/>
                          <a:pt x="83185" y="92583"/>
                        </a:cubicBezTo>
                        <a:lnTo>
                          <a:pt x="41466" y="92583"/>
                        </a:lnTo>
                        <a:cubicBezTo>
                          <a:pt x="24575" y="92583"/>
                          <a:pt x="9462" y="84455"/>
                          <a:pt x="0" y="71755"/>
                        </a:cubicBezTo>
                        <a:cubicBezTo>
                          <a:pt x="81852" y="79375"/>
                          <a:pt x="136462" y="29655"/>
                          <a:pt x="1397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6" name="Google Shape;526;p22"/>
                  <p:cNvSpPr/>
                  <p:nvPr/>
                </p:nvSpPr>
                <p:spPr>
                  <a:xfrm>
                    <a:off x="6155214" y="3327272"/>
                    <a:ext cx="160844" cy="23114"/>
                  </a:xfrm>
                  <a:custGeom>
                    <a:rect b="b" l="l" r="r" t="t"/>
                    <a:pathLst>
                      <a:path extrusionOk="0" h="23114" w="160844">
                        <a:moveTo>
                          <a:pt x="47974" y="23114"/>
                        </a:moveTo>
                        <a:lnTo>
                          <a:pt x="112807" y="23114"/>
                        </a:lnTo>
                        <a:cubicBezTo>
                          <a:pt x="122840" y="23114"/>
                          <a:pt x="132683" y="20638"/>
                          <a:pt x="141509" y="15811"/>
                        </a:cubicBezTo>
                        <a:lnTo>
                          <a:pt x="159099" y="6223"/>
                        </a:lnTo>
                        <a:cubicBezTo>
                          <a:pt x="162147" y="4572"/>
                          <a:pt x="160940" y="0"/>
                          <a:pt x="157511" y="0"/>
                        </a:cubicBezTo>
                        <a:lnTo>
                          <a:pt x="3333" y="0"/>
                        </a:lnTo>
                        <a:cubicBezTo>
                          <a:pt x="-96" y="0"/>
                          <a:pt x="-1302" y="4572"/>
                          <a:pt x="1746" y="6223"/>
                        </a:cubicBezTo>
                        <a:lnTo>
                          <a:pt x="19335" y="15811"/>
                        </a:lnTo>
                        <a:cubicBezTo>
                          <a:pt x="28098" y="20574"/>
                          <a:pt x="37941" y="23114"/>
                          <a:pt x="47974" y="231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7" name="Google Shape;527;p22"/>
                  <p:cNvSpPr/>
                  <p:nvPr/>
                </p:nvSpPr>
                <p:spPr>
                  <a:xfrm>
                    <a:off x="6204140" y="3346513"/>
                    <a:ext cx="62864" cy="3809"/>
                  </a:xfrm>
                  <a:custGeom>
                    <a:rect b="b" l="l" r="r" t="t"/>
                    <a:pathLst>
                      <a:path extrusionOk="0" h="3809" w="62864">
                        <a:moveTo>
                          <a:pt x="31432" y="0"/>
                        </a:moveTo>
                        <a:cubicBezTo>
                          <a:pt x="42863" y="0"/>
                          <a:pt x="53594" y="1397"/>
                          <a:pt x="62865" y="3810"/>
                        </a:cubicBezTo>
                        <a:lnTo>
                          <a:pt x="0" y="3810"/>
                        </a:lnTo>
                        <a:cubicBezTo>
                          <a:pt x="9271" y="1397"/>
                          <a:pt x="20002" y="0"/>
                          <a:pt x="314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28" name="Google Shape;528;p22"/>
                <p:cNvGrpSpPr/>
                <p:nvPr/>
              </p:nvGrpSpPr>
              <p:grpSpPr>
                <a:xfrm>
                  <a:off x="6179046" y="3082734"/>
                  <a:ext cx="109616" cy="122999"/>
                  <a:chOff x="6179046" y="3082734"/>
                  <a:chExt cx="109616" cy="122999"/>
                </a:xfrm>
              </p:grpSpPr>
              <p:sp>
                <p:nvSpPr>
                  <p:cNvPr id="529" name="Google Shape;529;p22"/>
                  <p:cNvSpPr/>
                  <p:nvPr/>
                </p:nvSpPr>
                <p:spPr>
                  <a:xfrm>
                    <a:off x="6263818" y="3101720"/>
                    <a:ext cx="24844" cy="104013"/>
                  </a:xfrm>
                  <a:custGeom>
                    <a:rect b="b" l="l" r="r" t="t"/>
                    <a:pathLst>
                      <a:path extrusionOk="0" h="104013" w="24844">
                        <a:moveTo>
                          <a:pt x="16395" y="0"/>
                        </a:moveTo>
                        <a:cubicBezTo>
                          <a:pt x="-23991" y="32766"/>
                          <a:pt x="24713" y="71120"/>
                          <a:pt x="10807" y="104013"/>
                        </a:cubicBezTo>
                        <a:cubicBezTo>
                          <a:pt x="47510" y="71755"/>
                          <a:pt x="-1449" y="31496"/>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0" name="Google Shape;530;p22"/>
                  <p:cNvSpPr/>
                  <p:nvPr/>
                </p:nvSpPr>
                <p:spPr>
                  <a:xfrm>
                    <a:off x="6235561" y="3082734"/>
                    <a:ext cx="24844" cy="122999"/>
                  </a:xfrm>
                  <a:custGeom>
                    <a:rect b="b" l="l" r="r" t="t"/>
                    <a:pathLst>
                      <a:path extrusionOk="0" h="122999" w="24844">
                        <a:moveTo>
                          <a:pt x="16395" y="0"/>
                        </a:moveTo>
                        <a:cubicBezTo>
                          <a:pt x="-23991" y="38798"/>
                          <a:pt x="24713" y="84138"/>
                          <a:pt x="10807" y="122999"/>
                        </a:cubicBezTo>
                        <a:cubicBezTo>
                          <a:pt x="47510" y="84836"/>
                          <a:pt x="-1449" y="37274"/>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1" name="Google Shape;531;p22"/>
                  <p:cNvSpPr/>
                  <p:nvPr/>
                </p:nvSpPr>
                <p:spPr>
                  <a:xfrm>
                    <a:off x="6207303" y="3082734"/>
                    <a:ext cx="24844" cy="122999"/>
                  </a:xfrm>
                  <a:custGeom>
                    <a:rect b="b" l="l" r="r" t="t"/>
                    <a:pathLst>
                      <a:path extrusionOk="0" h="122999" w="24844">
                        <a:moveTo>
                          <a:pt x="16395" y="0"/>
                        </a:moveTo>
                        <a:cubicBezTo>
                          <a:pt x="-23991" y="38798"/>
                          <a:pt x="24713" y="84138"/>
                          <a:pt x="10807" y="122999"/>
                        </a:cubicBezTo>
                        <a:cubicBezTo>
                          <a:pt x="47510" y="84836"/>
                          <a:pt x="-1449" y="37274"/>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2" name="Google Shape;532;p22"/>
                  <p:cNvSpPr/>
                  <p:nvPr/>
                </p:nvSpPr>
                <p:spPr>
                  <a:xfrm>
                    <a:off x="6179046" y="3101720"/>
                    <a:ext cx="24845" cy="104013"/>
                  </a:xfrm>
                  <a:custGeom>
                    <a:rect b="b" l="l" r="r" t="t"/>
                    <a:pathLst>
                      <a:path extrusionOk="0" h="104013" w="24845">
                        <a:moveTo>
                          <a:pt x="16395" y="0"/>
                        </a:moveTo>
                        <a:cubicBezTo>
                          <a:pt x="-23991" y="32766"/>
                          <a:pt x="24713" y="71120"/>
                          <a:pt x="10807" y="104013"/>
                        </a:cubicBezTo>
                        <a:cubicBezTo>
                          <a:pt x="47510" y="71755"/>
                          <a:pt x="-1449" y="31496"/>
                          <a:pt x="16395"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33" name="Google Shape;533;p22"/>
              <p:cNvGrpSpPr/>
              <p:nvPr/>
            </p:nvGrpSpPr>
            <p:grpSpPr>
              <a:xfrm>
                <a:off x="8399911" y="3700032"/>
                <a:ext cx="1145195" cy="1326129"/>
                <a:chOff x="9395777" y="2231898"/>
                <a:chExt cx="733488" cy="849375"/>
              </a:xfrm>
            </p:grpSpPr>
            <p:sp>
              <p:nvSpPr>
                <p:cNvPr id="534" name="Google Shape;534;p22"/>
                <p:cNvSpPr/>
                <p:nvPr/>
              </p:nvSpPr>
              <p:spPr>
                <a:xfrm>
                  <a:off x="9395777" y="2231898"/>
                  <a:ext cx="733488" cy="849375"/>
                </a:xfrm>
                <a:custGeom>
                  <a:rect b="b" l="l" r="r" t="t"/>
                  <a:pathLst>
                    <a:path extrusionOk="0" h="849375" w="733488">
                      <a:moveTo>
                        <a:pt x="630555" y="849376"/>
                      </a:moveTo>
                      <a:lnTo>
                        <a:pt x="0" y="849376"/>
                      </a:lnTo>
                      <a:lnTo>
                        <a:pt x="102933" y="0"/>
                      </a:lnTo>
                      <a:lnTo>
                        <a:pt x="73348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35" name="Google Shape;535;p22"/>
                <p:cNvGrpSpPr/>
                <p:nvPr/>
              </p:nvGrpSpPr>
              <p:grpSpPr>
                <a:xfrm>
                  <a:off x="9505759" y="2324925"/>
                  <a:ext cx="508444" cy="666496"/>
                  <a:chOff x="9505759" y="2324925"/>
                  <a:chExt cx="508444" cy="666496"/>
                </a:xfrm>
              </p:grpSpPr>
              <p:grpSp>
                <p:nvGrpSpPr>
                  <p:cNvPr id="536" name="Google Shape;536;p22"/>
                  <p:cNvGrpSpPr/>
                  <p:nvPr/>
                </p:nvGrpSpPr>
                <p:grpSpPr>
                  <a:xfrm>
                    <a:off x="9573196" y="2324925"/>
                    <a:ext cx="441007" cy="109982"/>
                    <a:chOff x="9573196" y="2324925"/>
                    <a:chExt cx="441007" cy="109982"/>
                  </a:xfrm>
                </p:grpSpPr>
                <p:sp>
                  <p:nvSpPr>
                    <p:cNvPr id="537" name="Google Shape;537;p22"/>
                    <p:cNvSpPr/>
                    <p:nvPr/>
                  </p:nvSpPr>
                  <p:spPr>
                    <a:xfrm>
                      <a:off x="9584181" y="2324925"/>
                      <a:ext cx="197294" cy="16065"/>
                    </a:xfrm>
                    <a:custGeom>
                      <a:rect b="b" l="l" r="r" t="t"/>
                      <a:pathLst>
                        <a:path extrusionOk="0" h="16065" w="197294">
                          <a:moveTo>
                            <a:pt x="195390" y="16065"/>
                          </a:moveTo>
                          <a:lnTo>
                            <a:pt x="0" y="16065"/>
                          </a:lnTo>
                          <a:lnTo>
                            <a:pt x="1969" y="0"/>
                          </a:lnTo>
                          <a:lnTo>
                            <a:pt x="197295"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8" name="Google Shape;538;p22"/>
                    <p:cNvSpPr/>
                    <p:nvPr/>
                  </p:nvSpPr>
                  <p:spPr>
                    <a:xfrm>
                      <a:off x="9581070" y="2363724"/>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9" name="Google Shape;539;p22"/>
                    <p:cNvSpPr/>
                    <p:nvPr/>
                  </p:nvSpPr>
                  <p:spPr>
                    <a:xfrm>
                      <a:off x="9578467" y="2385377"/>
                      <a:ext cx="433133" cy="6350"/>
                    </a:xfrm>
                    <a:custGeom>
                      <a:rect b="b" l="l" r="r" t="t"/>
                      <a:pathLst>
                        <a:path extrusionOk="0" h="6350" w="433133">
                          <a:moveTo>
                            <a:pt x="0" y="0"/>
                          </a:moveTo>
                          <a:lnTo>
                            <a:pt x="433134" y="0"/>
                          </a:lnTo>
                          <a:lnTo>
                            <a:pt x="433134"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0" name="Google Shape;540;p22"/>
                    <p:cNvSpPr/>
                    <p:nvPr/>
                  </p:nvSpPr>
                  <p:spPr>
                    <a:xfrm>
                      <a:off x="9575800" y="2406967"/>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1" name="Google Shape;541;p22"/>
                    <p:cNvSpPr/>
                    <p:nvPr/>
                  </p:nvSpPr>
                  <p:spPr>
                    <a:xfrm>
                      <a:off x="9573196" y="2428557"/>
                      <a:ext cx="155701" cy="6350"/>
                    </a:xfrm>
                    <a:custGeom>
                      <a:rect b="b" l="l" r="r" t="t"/>
                      <a:pathLst>
                        <a:path extrusionOk="0" h="6350" w="155701">
                          <a:moveTo>
                            <a:pt x="0" y="0"/>
                          </a:moveTo>
                          <a:lnTo>
                            <a:pt x="155702" y="0"/>
                          </a:lnTo>
                          <a:lnTo>
                            <a:pt x="155702"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42" name="Google Shape;542;p22"/>
                  <p:cNvGrpSpPr/>
                  <p:nvPr/>
                </p:nvGrpSpPr>
                <p:grpSpPr>
                  <a:xfrm>
                    <a:off x="9550717" y="2510472"/>
                    <a:ext cx="441007" cy="109982"/>
                    <a:chOff x="9550717" y="2510472"/>
                    <a:chExt cx="441007" cy="109982"/>
                  </a:xfrm>
                </p:grpSpPr>
                <p:sp>
                  <p:nvSpPr>
                    <p:cNvPr id="543" name="Google Shape;543;p22"/>
                    <p:cNvSpPr/>
                    <p:nvPr/>
                  </p:nvSpPr>
                  <p:spPr>
                    <a:xfrm>
                      <a:off x="9561703" y="2510472"/>
                      <a:ext cx="197294" cy="16065"/>
                    </a:xfrm>
                    <a:custGeom>
                      <a:rect b="b" l="l" r="r" t="t"/>
                      <a:pathLst>
                        <a:path extrusionOk="0" h="16065" w="197294">
                          <a:moveTo>
                            <a:pt x="195390" y="16065"/>
                          </a:moveTo>
                          <a:lnTo>
                            <a:pt x="0" y="16065"/>
                          </a:lnTo>
                          <a:lnTo>
                            <a:pt x="1968" y="0"/>
                          </a:lnTo>
                          <a:lnTo>
                            <a:pt x="19729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4" name="Google Shape;544;p22"/>
                    <p:cNvSpPr/>
                    <p:nvPr/>
                  </p:nvSpPr>
                  <p:spPr>
                    <a:xfrm>
                      <a:off x="9558591" y="2549271"/>
                      <a:ext cx="433133" cy="6350"/>
                    </a:xfrm>
                    <a:custGeom>
                      <a:rect b="b" l="l" r="r" t="t"/>
                      <a:pathLst>
                        <a:path extrusionOk="0" h="6350" w="433133">
                          <a:moveTo>
                            <a:pt x="0" y="0"/>
                          </a:moveTo>
                          <a:lnTo>
                            <a:pt x="433134" y="0"/>
                          </a:lnTo>
                          <a:lnTo>
                            <a:pt x="433134"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5" name="Google Shape;545;p22"/>
                    <p:cNvSpPr/>
                    <p:nvPr/>
                  </p:nvSpPr>
                  <p:spPr>
                    <a:xfrm>
                      <a:off x="9555988" y="2570861"/>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6" name="Google Shape;546;p22"/>
                    <p:cNvSpPr/>
                    <p:nvPr/>
                  </p:nvSpPr>
                  <p:spPr>
                    <a:xfrm>
                      <a:off x="9553321" y="2592451"/>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7" name="Google Shape;547;p22"/>
                    <p:cNvSpPr/>
                    <p:nvPr/>
                  </p:nvSpPr>
                  <p:spPr>
                    <a:xfrm>
                      <a:off x="9550717" y="2614104"/>
                      <a:ext cx="155701" cy="6350"/>
                    </a:xfrm>
                    <a:custGeom>
                      <a:rect b="b" l="l" r="r" t="t"/>
                      <a:pathLst>
                        <a:path extrusionOk="0" h="6350" w="155701">
                          <a:moveTo>
                            <a:pt x="0" y="0"/>
                          </a:moveTo>
                          <a:lnTo>
                            <a:pt x="155702" y="0"/>
                          </a:lnTo>
                          <a:lnTo>
                            <a:pt x="155702"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48" name="Google Shape;548;p22"/>
                  <p:cNvGrpSpPr/>
                  <p:nvPr/>
                </p:nvGrpSpPr>
                <p:grpSpPr>
                  <a:xfrm>
                    <a:off x="9528238" y="2695955"/>
                    <a:ext cx="441007" cy="109983"/>
                    <a:chOff x="9528238" y="2695955"/>
                    <a:chExt cx="441007" cy="109983"/>
                  </a:xfrm>
                </p:grpSpPr>
                <p:sp>
                  <p:nvSpPr>
                    <p:cNvPr id="549" name="Google Shape;549;p22"/>
                    <p:cNvSpPr/>
                    <p:nvPr/>
                  </p:nvSpPr>
                  <p:spPr>
                    <a:xfrm>
                      <a:off x="9539223" y="2695955"/>
                      <a:ext cx="197294" cy="16065"/>
                    </a:xfrm>
                    <a:custGeom>
                      <a:rect b="b" l="l" r="r" t="t"/>
                      <a:pathLst>
                        <a:path extrusionOk="0" h="16065" w="197294">
                          <a:moveTo>
                            <a:pt x="195390" y="16065"/>
                          </a:moveTo>
                          <a:lnTo>
                            <a:pt x="0" y="16065"/>
                          </a:lnTo>
                          <a:lnTo>
                            <a:pt x="1969" y="0"/>
                          </a:lnTo>
                          <a:lnTo>
                            <a:pt x="197295"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0" name="Google Shape;550;p22"/>
                    <p:cNvSpPr/>
                    <p:nvPr/>
                  </p:nvSpPr>
                  <p:spPr>
                    <a:xfrm>
                      <a:off x="9536112" y="2734754"/>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1" name="Google Shape;551;p22"/>
                    <p:cNvSpPr/>
                    <p:nvPr/>
                  </p:nvSpPr>
                  <p:spPr>
                    <a:xfrm>
                      <a:off x="9533509" y="2756344"/>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2" name="Google Shape;552;p22"/>
                    <p:cNvSpPr/>
                    <p:nvPr/>
                  </p:nvSpPr>
                  <p:spPr>
                    <a:xfrm>
                      <a:off x="9530905" y="2777934"/>
                      <a:ext cx="433133" cy="6350"/>
                    </a:xfrm>
                    <a:custGeom>
                      <a:rect b="b" l="l" r="r" t="t"/>
                      <a:pathLst>
                        <a:path extrusionOk="0" h="6350" w="433133">
                          <a:moveTo>
                            <a:pt x="0" y="0"/>
                          </a:moveTo>
                          <a:lnTo>
                            <a:pt x="433134" y="0"/>
                          </a:lnTo>
                          <a:lnTo>
                            <a:pt x="433134"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3" name="Google Shape;553;p22"/>
                    <p:cNvSpPr/>
                    <p:nvPr/>
                  </p:nvSpPr>
                  <p:spPr>
                    <a:xfrm>
                      <a:off x="9528238" y="2799588"/>
                      <a:ext cx="155701" cy="6350"/>
                    </a:xfrm>
                    <a:custGeom>
                      <a:rect b="b" l="l" r="r" t="t"/>
                      <a:pathLst>
                        <a:path extrusionOk="0" h="6350" w="155701">
                          <a:moveTo>
                            <a:pt x="0" y="0"/>
                          </a:moveTo>
                          <a:lnTo>
                            <a:pt x="155702" y="0"/>
                          </a:lnTo>
                          <a:lnTo>
                            <a:pt x="155702"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54" name="Google Shape;554;p22"/>
                  <p:cNvGrpSpPr/>
                  <p:nvPr/>
                </p:nvGrpSpPr>
                <p:grpSpPr>
                  <a:xfrm>
                    <a:off x="9505759" y="2881439"/>
                    <a:ext cx="441007" cy="109982"/>
                    <a:chOff x="9505759" y="2881439"/>
                    <a:chExt cx="441007" cy="109982"/>
                  </a:xfrm>
                </p:grpSpPr>
                <p:sp>
                  <p:nvSpPr>
                    <p:cNvPr id="555" name="Google Shape;555;p22"/>
                    <p:cNvSpPr/>
                    <p:nvPr/>
                  </p:nvSpPr>
                  <p:spPr>
                    <a:xfrm>
                      <a:off x="9516808" y="2881439"/>
                      <a:ext cx="197294" cy="16065"/>
                    </a:xfrm>
                    <a:custGeom>
                      <a:rect b="b" l="l" r="r" t="t"/>
                      <a:pathLst>
                        <a:path extrusionOk="0" h="16065" w="197294">
                          <a:moveTo>
                            <a:pt x="195326" y="16065"/>
                          </a:moveTo>
                          <a:lnTo>
                            <a:pt x="0" y="16065"/>
                          </a:lnTo>
                          <a:lnTo>
                            <a:pt x="1905" y="0"/>
                          </a:lnTo>
                          <a:lnTo>
                            <a:pt x="19729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6" name="Google Shape;556;p22"/>
                    <p:cNvSpPr/>
                    <p:nvPr/>
                  </p:nvSpPr>
                  <p:spPr>
                    <a:xfrm>
                      <a:off x="9513633" y="2920238"/>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7" name="Google Shape;557;p22"/>
                    <p:cNvSpPr/>
                    <p:nvPr/>
                  </p:nvSpPr>
                  <p:spPr>
                    <a:xfrm>
                      <a:off x="9511030" y="2941828"/>
                      <a:ext cx="433133" cy="6350"/>
                    </a:xfrm>
                    <a:custGeom>
                      <a:rect b="b" l="l" r="r" t="t"/>
                      <a:pathLst>
                        <a:path extrusionOk="0" h="6350" w="433133">
                          <a:moveTo>
                            <a:pt x="0" y="0"/>
                          </a:moveTo>
                          <a:lnTo>
                            <a:pt x="433134" y="0"/>
                          </a:lnTo>
                          <a:lnTo>
                            <a:pt x="433134"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8" name="Google Shape;558;p22"/>
                    <p:cNvSpPr/>
                    <p:nvPr/>
                  </p:nvSpPr>
                  <p:spPr>
                    <a:xfrm>
                      <a:off x="9508426" y="2963481"/>
                      <a:ext cx="433133" cy="6350"/>
                    </a:xfrm>
                    <a:custGeom>
                      <a:rect b="b" l="l" r="r" t="t"/>
                      <a:pathLst>
                        <a:path extrusionOk="0" h="6350" w="433133">
                          <a:moveTo>
                            <a:pt x="0" y="0"/>
                          </a:moveTo>
                          <a:lnTo>
                            <a:pt x="433133" y="0"/>
                          </a:lnTo>
                          <a:lnTo>
                            <a:pt x="433133"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9" name="Google Shape;559;p22"/>
                    <p:cNvSpPr/>
                    <p:nvPr/>
                  </p:nvSpPr>
                  <p:spPr>
                    <a:xfrm>
                      <a:off x="9505759" y="2985071"/>
                      <a:ext cx="155765" cy="6350"/>
                    </a:xfrm>
                    <a:custGeom>
                      <a:rect b="b" l="l" r="r" t="t"/>
                      <a:pathLst>
                        <a:path extrusionOk="0" h="6350" w="155765">
                          <a:moveTo>
                            <a:pt x="0" y="0"/>
                          </a:moveTo>
                          <a:lnTo>
                            <a:pt x="155766" y="0"/>
                          </a:lnTo>
                          <a:lnTo>
                            <a:pt x="155766" y="6350"/>
                          </a:lnTo>
                          <a:lnTo>
                            <a:pt x="0" y="63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grpSp>
            <p:nvGrpSpPr>
              <p:cNvPr id="560" name="Google Shape;560;p22"/>
              <p:cNvGrpSpPr/>
              <p:nvPr/>
            </p:nvGrpSpPr>
            <p:grpSpPr>
              <a:xfrm rot="-7736780">
                <a:off x="3575616" y="-399499"/>
                <a:ext cx="1347184" cy="1112959"/>
                <a:chOff x="6429121" y="2632871"/>
                <a:chExt cx="378742" cy="312893"/>
              </a:xfrm>
            </p:grpSpPr>
            <p:sp>
              <p:nvSpPr>
                <p:cNvPr id="561" name="Google Shape;561;p22"/>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2" name="Google Shape;562;p22"/>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3" name="Google Shape;563;p22"/>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64" name="Google Shape;564;p22"/>
                <p:cNvGrpSpPr/>
                <p:nvPr/>
              </p:nvGrpSpPr>
              <p:grpSpPr>
                <a:xfrm>
                  <a:off x="6492866" y="2670991"/>
                  <a:ext cx="269638" cy="224989"/>
                  <a:chOff x="6492866" y="2670991"/>
                  <a:chExt cx="269638" cy="224989"/>
                </a:xfrm>
              </p:grpSpPr>
              <p:sp>
                <p:nvSpPr>
                  <p:cNvPr id="565" name="Google Shape;565;p22"/>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6" name="Google Shape;566;p22"/>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67" name="Google Shape;567;p22"/>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8" name="Google Shape;568;p22"/>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69" name="Google Shape;569;p22"/>
            <p:cNvGrpSpPr/>
            <p:nvPr/>
          </p:nvGrpSpPr>
          <p:grpSpPr>
            <a:xfrm>
              <a:off x="8685150" y="3159881"/>
              <a:ext cx="859953" cy="1194928"/>
              <a:chOff x="9910110" y="2427808"/>
              <a:chExt cx="550793" cy="765342"/>
            </a:xfrm>
          </p:grpSpPr>
          <p:grpSp>
            <p:nvGrpSpPr>
              <p:cNvPr id="570" name="Google Shape;570;p22"/>
              <p:cNvGrpSpPr/>
              <p:nvPr/>
            </p:nvGrpSpPr>
            <p:grpSpPr>
              <a:xfrm>
                <a:off x="9910110" y="2533016"/>
                <a:ext cx="550793" cy="660134"/>
                <a:chOff x="9910110" y="2533016"/>
                <a:chExt cx="550793" cy="660134"/>
              </a:xfrm>
            </p:grpSpPr>
            <p:grpSp>
              <p:nvGrpSpPr>
                <p:cNvPr id="571" name="Google Shape;571;p22"/>
                <p:cNvGrpSpPr/>
                <p:nvPr/>
              </p:nvGrpSpPr>
              <p:grpSpPr>
                <a:xfrm>
                  <a:off x="10138105" y="2603020"/>
                  <a:ext cx="90225" cy="215023"/>
                  <a:chOff x="10138105" y="2603020"/>
                  <a:chExt cx="90225" cy="215023"/>
                </a:xfrm>
              </p:grpSpPr>
              <p:sp>
                <p:nvSpPr>
                  <p:cNvPr id="572" name="Google Shape;572;p22"/>
                  <p:cNvSpPr/>
                  <p:nvPr/>
                </p:nvSpPr>
                <p:spPr>
                  <a:xfrm>
                    <a:off x="10167149" y="2631553"/>
                    <a:ext cx="61181" cy="186490"/>
                  </a:xfrm>
                  <a:custGeom>
                    <a:rect b="b" l="l" r="r" t="t"/>
                    <a:pathLst>
                      <a:path extrusionOk="0" h="186490" w="61181">
                        <a:moveTo>
                          <a:pt x="3581" y="182639"/>
                        </a:moveTo>
                        <a:cubicBezTo>
                          <a:pt x="8471" y="187656"/>
                          <a:pt x="16472" y="187783"/>
                          <a:pt x="21552" y="182957"/>
                        </a:cubicBezTo>
                        <a:cubicBezTo>
                          <a:pt x="71019" y="135014"/>
                          <a:pt x="74638" y="56591"/>
                          <a:pt x="29807" y="4394"/>
                        </a:cubicBezTo>
                        <a:cubicBezTo>
                          <a:pt x="25299" y="-876"/>
                          <a:pt x="17234" y="-1511"/>
                          <a:pt x="11900" y="3061"/>
                        </a:cubicBezTo>
                        <a:cubicBezTo>
                          <a:pt x="6566" y="7633"/>
                          <a:pt x="5994" y="15634"/>
                          <a:pt x="10567" y="20968"/>
                        </a:cubicBezTo>
                        <a:cubicBezTo>
                          <a:pt x="46698" y="63005"/>
                          <a:pt x="43777" y="126124"/>
                          <a:pt x="3899" y="164669"/>
                        </a:cubicBezTo>
                        <a:cubicBezTo>
                          <a:pt x="-1181" y="169558"/>
                          <a:pt x="-1307" y="177623"/>
                          <a:pt x="3581" y="1826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3" name="Google Shape;573;p22"/>
                  <p:cNvSpPr/>
                  <p:nvPr/>
                </p:nvSpPr>
                <p:spPr>
                  <a:xfrm>
                    <a:off x="10138105" y="2603020"/>
                    <a:ext cx="33568" cy="29871"/>
                  </a:xfrm>
                  <a:custGeom>
                    <a:rect b="b" l="l" r="r" t="t"/>
                    <a:pathLst>
                      <a:path extrusionOk="0" h="29871" w="33568">
                        <a:moveTo>
                          <a:pt x="3607" y="21498"/>
                        </a:moveTo>
                        <a:cubicBezTo>
                          <a:pt x="4559" y="22514"/>
                          <a:pt x="5702" y="23339"/>
                          <a:pt x="7036" y="24038"/>
                        </a:cubicBezTo>
                        <a:cubicBezTo>
                          <a:pt x="9513" y="25244"/>
                          <a:pt x="11926" y="26641"/>
                          <a:pt x="14275" y="28038"/>
                        </a:cubicBezTo>
                        <a:cubicBezTo>
                          <a:pt x="20244" y="31658"/>
                          <a:pt x="28054" y="29753"/>
                          <a:pt x="31738" y="23784"/>
                        </a:cubicBezTo>
                        <a:cubicBezTo>
                          <a:pt x="35357" y="17751"/>
                          <a:pt x="33451" y="10004"/>
                          <a:pt x="27419" y="6321"/>
                        </a:cubicBezTo>
                        <a:cubicBezTo>
                          <a:pt x="24498" y="4543"/>
                          <a:pt x="21451" y="2892"/>
                          <a:pt x="18402" y="1368"/>
                        </a:cubicBezTo>
                        <a:cubicBezTo>
                          <a:pt x="12116" y="-1807"/>
                          <a:pt x="4496" y="733"/>
                          <a:pt x="1384" y="7020"/>
                        </a:cubicBezTo>
                        <a:cubicBezTo>
                          <a:pt x="-1156" y="11909"/>
                          <a:pt x="-76" y="17751"/>
                          <a:pt x="3607" y="214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74" name="Google Shape;574;p22"/>
                <p:cNvSpPr/>
                <p:nvPr/>
              </p:nvSpPr>
              <p:spPr>
                <a:xfrm>
                  <a:off x="10254022" y="2946249"/>
                  <a:ext cx="206881" cy="246901"/>
                </a:xfrm>
                <a:custGeom>
                  <a:rect b="b" l="l" r="r" t="t"/>
                  <a:pathLst>
                    <a:path extrusionOk="0" h="246901" w="206881">
                      <a:moveTo>
                        <a:pt x="136673" y="241641"/>
                      </a:moveTo>
                      <a:cubicBezTo>
                        <a:pt x="152548" y="263167"/>
                        <a:pt x="220366" y="213066"/>
                        <a:pt x="204491" y="191539"/>
                      </a:cubicBezTo>
                      <a:lnTo>
                        <a:pt x="53044" y="3833"/>
                      </a:lnTo>
                      <a:cubicBezTo>
                        <a:pt x="41297" y="-12105"/>
                        <a:pt x="-10012" y="25804"/>
                        <a:pt x="1736" y="41743"/>
                      </a:cubicBezTo>
                      <a:lnTo>
                        <a:pt x="136673" y="2416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5" name="Google Shape;575;p22"/>
                <p:cNvSpPr/>
                <p:nvPr/>
              </p:nvSpPr>
              <p:spPr>
                <a:xfrm>
                  <a:off x="9910110" y="2533016"/>
                  <a:ext cx="375808" cy="375790"/>
                </a:xfrm>
                <a:custGeom>
                  <a:rect b="b" l="l" r="r" t="t"/>
                  <a:pathLst>
                    <a:path extrusionOk="0" h="375790" w="375808">
                      <a:moveTo>
                        <a:pt x="36783" y="299528"/>
                      </a:moveTo>
                      <a:cubicBezTo>
                        <a:pt x="98442" y="382967"/>
                        <a:pt x="216108" y="400684"/>
                        <a:pt x="299546" y="339025"/>
                      </a:cubicBezTo>
                      <a:cubicBezTo>
                        <a:pt x="382985" y="277367"/>
                        <a:pt x="400702" y="159701"/>
                        <a:pt x="339044" y="76262"/>
                      </a:cubicBezTo>
                      <a:cubicBezTo>
                        <a:pt x="277385" y="-7177"/>
                        <a:pt x="159720" y="-24893"/>
                        <a:pt x="76281" y="36765"/>
                      </a:cubicBezTo>
                      <a:cubicBezTo>
                        <a:pt x="-7222" y="98360"/>
                        <a:pt x="-24875" y="216026"/>
                        <a:pt x="36783" y="299528"/>
                      </a:cubicBezTo>
                      <a:close/>
                      <a:moveTo>
                        <a:pt x="64343" y="279145"/>
                      </a:moveTo>
                      <a:cubicBezTo>
                        <a:pt x="13923" y="210882"/>
                        <a:pt x="28402" y="114680"/>
                        <a:pt x="96601" y="64261"/>
                      </a:cubicBezTo>
                      <a:cubicBezTo>
                        <a:pt x="164863" y="13842"/>
                        <a:pt x="261066" y="28320"/>
                        <a:pt x="311484" y="96519"/>
                      </a:cubicBezTo>
                      <a:cubicBezTo>
                        <a:pt x="361904" y="164781"/>
                        <a:pt x="347426" y="260984"/>
                        <a:pt x="279227" y="311403"/>
                      </a:cubicBezTo>
                      <a:cubicBezTo>
                        <a:pt x="210964" y="361822"/>
                        <a:pt x="114762" y="347407"/>
                        <a:pt x="64343" y="2791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6" name="Google Shape;576;p22"/>
                <p:cNvSpPr/>
                <p:nvPr/>
              </p:nvSpPr>
              <p:spPr>
                <a:xfrm>
                  <a:off x="10179939" y="2843339"/>
                  <a:ext cx="120977" cy="141501"/>
                </a:xfrm>
                <a:custGeom>
                  <a:rect b="b" l="l" r="r" t="t"/>
                  <a:pathLst>
                    <a:path extrusionOk="0" h="141501" w="120977">
                      <a:moveTo>
                        <a:pt x="81979" y="138938"/>
                      </a:moveTo>
                      <a:cubicBezTo>
                        <a:pt x="90170" y="150051"/>
                        <a:pt x="128016" y="122111"/>
                        <a:pt x="119824" y="110998"/>
                      </a:cubicBezTo>
                      <a:lnTo>
                        <a:pt x="37846" y="0"/>
                      </a:lnTo>
                      <a:lnTo>
                        <a:pt x="0" y="27940"/>
                      </a:lnTo>
                      <a:lnTo>
                        <a:pt x="81979" y="1389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77" name="Google Shape;577;p22"/>
              <p:cNvSpPr/>
              <p:nvPr/>
            </p:nvSpPr>
            <p:spPr>
              <a:xfrm>
                <a:off x="10334091" y="2804769"/>
                <a:ext cx="85077" cy="46888"/>
              </a:xfrm>
              <a:custGeom>
                <a:rect b="b" l="l" r="r" t="t"/>
                <a:pathLst>
                  <a:path extrusionOk="0" h="46888" w="85077">
                    <a:moveTo>
                      <a:pt x="73813" y="46888"/>
                    </a:moveTo>
                    <a:cubicBezTo>
                      <a:pt x="72478" y="46888"/>
                      <a:pt x="71082" y="46635"/>
                      <a:pt x="69685" y="46126"/>
                    </a:cubicBezTo>
                    <a:lnTo>
                      <a:pt x="7201" y="21806"/>
                    </a:lnTo>
                    <a:cubicBezTo>
                      <a:pt x="1359" y="19520"/>
                      <a:pt x="-1498" y="12979"/>
                      <a:pt x="788" y="7201"/>
                    </a:cubicBezTo>
                    <a:cubicBezTo>
                      <a:pt x="3073" y="1359"/>
                      <a:pt x="9614" y="-1499"/>
                      <a:pt x="15392" y="788"/>
                    </a:cubicBezTo>
                    <a:lnTo>
                      <a:pt x="77877" y="25108"/>
                    </a:lnTo>
                    <a:cubicBezTo>
                      <a:pt x="83718" y="27394"/>
                      <a:pt x="86576" y="33935"/>
                      <a:pt x="84289" y="39713"/>
                    </a:cubicBezTo>
                    <a:cubicBezTo>
                      <a:pt x="82576" y="44158"/>
                      <a:pt x="78321" y="46888"/>
                      <a:pt x="73813" y="4688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8" name="Google Shape;578;p22"/>
              <p:cNvSpPr/>
              <p:nvPr/>
            </p:nvSpPr>
            <p:spPr>
              <a:xfrm>
                <a:off x="10351894" y="2715386"/>
                <a:ext cx="89666" cy="24067"/>
              </a:xfrm>
              <a:custGeom>
                <a:rect b="b" l="l" r="r" t="t"/>
                <a:pathLst>
                  <a:path extrusionOk="0" h="24067" w="89666">
                    <a:moveTo>
                      <a:pt x="78362" y="24067"/>
                    </a:moveTo>
                    <a:cubicBezTo>
                      <a:pt x="78298" y="24067"/>
                      <a:pt x="78171" y="24067"/>
                      <a:pt x="78108" y="24067"/>
                    </a:cubicBezTo>
                    <a:lnTo>
                      <a:pt x="11051" y="22607"/>
                    </a:lnTo>
                    <a:cubicBezTo>
                      <a:pt x="4828" y="22480"/>
                      <a:pt x="-125" y="17273"/>
                      <a:pt x="2" y="11050"/>
                    </a:cubicBezTo>
                    <a:cubicBezTo>
                      <a:pt x="130" y="4827"/>
                      <a:pt x="5273" y="-63"/>
                      <a:pt x="11560" y="1"/>
                    </a:cubicBezTo>
                    <a:lnTo>
                      <a:pt x="78615" y="1461"/>
                    </a:lnTo>
                    <a:cubicBezTo>
                      <a:pt x="84838" y="1588"/>
                      <a:pt x="89791" y="6795"/>
                      <a:pt x="89664" y="13018"/>
                    </a:cubicBezTo>
                    <a:cubicBezTo>
                      <a:pt x="89474" y="19114"/>
                      <a:pt x="84458" y="24067"/>
                      <a:pt x="78362" y="2406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9" name="Google Shape;579;p22"/>
              <p:cNvSpPr/>
              <p:nvPr/>
            </p:nvSpPr>
            <p:spPr>
              <a:xfrm>
                <a:off x="10338011" y="2603647"/>
                <a:ext cx="86128" cy="44175"/>
              </a:xfrm>
              <a:custGeom>
                <a:rect b="b" l="l" r="r" t="t"/>
                <a:pathLst>
                  <a:path extrusionOk="0" h="44175" w="86128">
                    <a:moveTo>
                      <a:pt x="11346" y="44176"/>
                    </a:moveTo>
                    <a:cubicBezTo>
                      <a:pt x="6647" y="44176"/>
                      <a:pt x="2265" y="41191"/>
                      <a:pt x="614" y="36492"/>
                    </a:cubicBezTo>
                    <a:cubicBezTo>
                      <a:pt x="-1417" y="30587"/>
                      <a:pt x="1758" y="24173"/>
                      <a:pt x="7663" y="22141"/>
                    </a:cubicBezTo>
                    <a:lnTo>
                      <a:pt x="71163" y="615"/>
                    </a:lnTo>
                    <a:cubicBezTo>
                      <a:pt x="77069" y="-1417"/>
                      <a:pt x="83482" y="1758"/>
                      <a:pt x="85514" y="7663"/>
                    </a:cubicBezTo>
                    <a:cubicBezTo>
                      <a:pt x="87546" y="13569"/>
                      <a:pt x="84371" y="19982"/>
                      <a:pt x="78465" y="22014"/>
                    </a:cubicBezTo>
                    <a:lnTo>
                      <a:pt x="14965" y="43541"/>
                    </a:lnTo>
                    <a:cubicBezTo>
                      <a:pt x="13759" y="43985"/>
                      <a:pt x="12552" y="44176"/>
                      <a:pt x="11346" y="4417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0" name="Google Shape;580;p22"/>
              <p:cNvSpPr/>
              <p:nvPr/>
            </p:nvSpPr>
            <p:spPr>
              <a:xfrm>
                <a:off x="10294218" y="2503339"/>
                <a:ext cx="74908" cy="64600"/>
              </a:xfrm>
              <a:custGeom>
                <a:rect b="b" l="l" r="r" t="t"/>
                <a:pathLst>
                  <a:path extrusionOk="0" h="64600" w="74908">
                    <a:moveTo>
                      <a:pt x="11324" y="64601"/>
                    </a:moveTo>
                    <a:cubicBezTo>
                      <a:pt x="8022" y="64601"/>
                      <a:pt x="4720" y="63140"/>
                      <a:pt x="2498" y="60346"/>
                    </a:cubicBezTo>
                    <a:cubicBezTo>
                      <a:pt x="-1439" y="55457"/>
                      <a:pt x="-614" y="48345"/>
                      <a:pt x="4212" y="44471"/>
                    </a:cubicBezTo>
                    <a:lnTo>
                      <a:pt x="56536" y="2498"/>
                    </a:lnTo>
                    <a:cubicBezTo>
                      <a:pt x="61426" y="-1439"/>
                      <a:pt x="68538" y="-614"/>
                      <a:pt x="72411" y="4212"/>
                    </a:cubicBezTo>
                    <a:cubicBezTo>
                      <a:pt x="76348" y="9102"/>
                      <a:pt x="75523" y="16214"/>
                      <a:pt x="70697" y="20087"/>
                    </a:cubicBezTo>
                    <a:lnTo>
                      <a:pt x="18373" y="62061"/>
                    </a:lnTo>
                    <a:cubicBezTo>
                      <a:pt x="16277" y="63775"/>
                      <a:pt x="13801" y="64601"/>
                      <a:pt x="11324" y="6460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1" name="Google Shape;581;p22"/>
              <p:cNvSpPr/>
              <p:nvPr/>
            </p:nvSpPr>
            <p:spPr>
              <a:xfrm>
                <a:off x="10225671" y="2427808"/>
                <a:ext cx="57441" cy="79997"/>
              </a:xfrm>
              <a:custGeom>
                <a:rect b="b" l="l" r="r" t="t"/>
                <a:pathLst>
                  <a:path extrusionOk="0" h="79997" w="57441">
                    <a:moveTo>
                      <a:pt x="11290" y="79997"/>
                    </a:moveTo>
                    <a:cubicBezTo>
                      <a:pt x="9322" y="79997"/>
                      <a:pt x="7290" y="79489"/>
                      <a:pt x="5448" y="78346"/>
                    </a:cubicBezTo>
                    <a:cubicBezTo>
                      <a:pt x="114" y="75108"/>
                      <a:pt x="-1600" y="68123"/>
                      <a:pt x="1638" y="62789"/>
                    </a:cubicBezTo>
                    <a:lnTo>
                      <a:pt x="36436" y="5448"/>
                    </a:lnTo>
                    <a:cubicBezTo>
                      <a:pt x="39675" y="114"/>
                      <a:pt x="46659" y="-1600"/>
                      <a:pt x="51994" y="1638"/>
                    </a:cubicBezTo>
                    <a:cubicBezTo>
                      <a:pt x="57328" y="4877"/>
                      <a:pt x="59042" y="11862"/>
                      <a:pt x="55804" y="17196"/>
                    </a:cubicBezTo>
                    <a:lnTo>
                      <a:pt x="21006" y="74536"/>
                    </a:lnTo>
                    <a:cubicBezTo>
                      <a:pt x="18847" y="78029"/>
                      <a:pt x="15100" y="79997"/>
                      <a:pt x="11290" y="79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82" name="Shape 582"/>
        <p:cNvGrpSpPr/>
        <p:nvPr/>
      </p:nvGrpSpPr>
      <p:grpSpPr>
        <a:xfrm>
          <a:off x="0" y="0"/>
          <a:ext cx="0" cy="0"/>
          <a:chOff x="0" y="0"/>
          <a:chExt cx="0" cy="0"/>
        </a:xfrm>
      </p:grpSpPr>
      <p:sp>
        <p:nvSpPr>
          <p:cNvPr id="583" name="Google Shape;583;p2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84" name="Google Shape;584;p23"/>
          <p:cNvSpPr txBox="1"/>
          <p:nvPr>
            <p:ph idx="1" type="subTitle"/>
          </p:nvPr>
        </p:nvSpPr>
        <p:spPr>
          <a:xfrm>
            <a:off x="4832078" y="1973775"/>
            <a:ext cx="3254100" cy="1887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5" name="Google Shape;585;p23"/>
          <p:cNvSpPr txBox="1"/>
          <p:nvPr>
            <p:ph idx="2" type="subTitle"/>
          </p:nvPr>
        </p:nvSpPr>
        <p:spPr>
          <a:xfrm>
            <a:off x="1057900" y="1973775"/>
            <a:ext cx="3254100" cy="1887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6" name="Google Shape;586;p23"/>
          <p:cNvGrpSpPr/>
          <p:nvPr/>
        </p:nvGrpSpPr>
        <p:grpSpPr>
          <a:xfrm>
            <a:off x="-1032808" y="-146081"/>
            <a:ext cx="10096642" cy="5763195"/>
            <a:chOff x="-1032808" y="-146081"/>
            <a:chExt cx="10096642" cy="5763195"/>
          </a:xfrm>
        </p:grpSpPr>
        <p:grpSp>
          <p:nvGrpSpPr>
            <p:cNvPr id="587" name="Google Shape;587;p23"/>
            <p:cNvGrpSpPr/>
            <p:nvPr/>
          </p:nvGrpSpPr>
          <p:grpSpPr>
            <a:xfrm rot="687335">
              <a:off x="-868197" y="-23311"/>
              <a:ext cx="1416822" cy="1799755"/>
              <a:chOff x="2997187" y="-465334"/>
              <a:chExt cx="922902" cy="1172339"/>
            </a:xfrm>
          </p:grpSpPr>
          <p:sp>
            <p:nvSpPr>
              <p:cNvPr id="588" name="Google Shape;588;p23"/>
              <p:cNvSpPr/>
              <p:nvPr/>
            </p:nvSpPr>
            <p:spPr>
              <a:xfrm>
                <a:off x="2997187" y="-465334"/>
                <a:ext cx="922902" cy="1172339"/>
              </a:xfrm>
              <a:custGeom>
                <a:rect b="b" l="l" r="r" t="t"/>
                <a:pathLst>
                  <a:path extrusionOk="0" h="873251" w="687450">
                    <a:moveTo>
                      <a:pt x="687451" y="873252"/>
                    </a:moveTo>
                    <a:lnTo>
                      <a:pt x="0" y="873252"/>
                    </a:lnTo>
                    <a:lnTo>
                      <a:pt x="0" y="0"/>
                    </a:lnTo>
                    <a:lnTo>
                      <a:pt x="472631" y="0"/>
                    </a:lnTo>
                    <a:cubicBezTo>
                      <a:pt x="522669" y="0"/>
                      <a:pt x="568516" y="27877"/>
                      <a:pt x="591566" y="72199"/>
                    </a:cubicBezTo>
                    <a:lnTo>
                      <a:pt x="687451" y="256730"/>
                    </a:lnTo>
                    <a:lnTo>
                      <a:pt x="687451" y="87325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89" name="Google Shape;589;p23"/>
              <p:cNvGrpSpPr/>
              <p:nvPr/>
            </p:nvGrpSpPr>
            <p:grpSpPr>
              <a:xfrm>
                <a:off x="3094838" y="-164711"/>
                <a:ext cx="727103" cy="716195"/>
                <a:chOff x="2934017" y="2619755"/>
                <a:chExt cx="541846" cy="533717"/>
              </a:xfrm>
            </p:grpSpPr>
            <p:grpSp>
              <p:nvGrpSpPr>
                <p:cNvPr id="590" name="Google Shape;590;p23"/>
                <p:cNvGrpSpPr/>
                <p:nvPr/>
              </p:nvGrpSpPr>
              <p:grpSpPr>
                <a:xfrm>
                  <a:off x="2934017" y="2619755"/>
                  <a:ext cx="541846" cy="237490"/>
                  <a:chOff x="2934017" y="2619755"/>
                  <a:chExt cx="541846" cy="237490"/>
                </a:xfrm>
              </p:grpSpPr>
              <p:sp>
                <p:nvSpPr>
                  <p:cNvPr id="591" name="Google Shape;591;p23"/>
                  <p:cNvSpPr/>
                  <p:nvPr/>
                </p:nvSpPr>
                <p:spPr>
                  <a:xfrm>
                    <a:off x="2934080" y="2619755"/>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4"/>
                          <a:pt x="8128" y="0"/>
                          <a:pt x="18098" y="0"/>
                        </a:cubicBezTo>
                        <a:lnTo>
                          <a:pt x="312864" y="0"/>
                        </a:lnTo>
                        <a:cubicBezTo>
                          <a:pt x="322897" y="0"/>
                          <a:pt x="330962" y="8128"/>
                          <a:pt x="330962" y="18098"/>
                        </a:cubicBezTo>
                        <a:lnTo>
                          <a:pt x="330962" y="18098"/>
                        </a:lnTo>
                        <a:cubicBezTo>
                          <a:pt x="330962" y="28067"/>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2" name="Google Shape;592;p23"/>
                  <p:cNvSpPr/>
                  <p:nvPr/>
                </p:nvSpPr>
                <p:spPr>
                  <a:xfrm>
                    <a:off x="2934017" y="2695448"/>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69"/>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3" name="Google Shape;593;p23"/>
                  <p:cNvSpPr/>
                  <p:nvPr/>
                </p:nvSpPr>
                <p:spPr>
                  <a:xfrm>
                    <a:off x="2934017" y="2745232"/>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4" name="Google Shape;594;p23"/>
                  <p:cNvSpPr/>
                  <p:nvPr/>
                </p:nvSpPr>
                <p:spPr>
                  <a:xfrm>
                    <a:off x="2934017" y="2794952"/>
                    <a:ext cx="541846" cy="12573"/>
                  </a:xfrm>
                  <a:custGeom>
                    <a:rect b="b" l="l" r="r" t="t"/>
                    <a:pathLst>
                      <a:path extrusionOk="0" h="12573" w="541846">
                        <a:moveTo>
                          <a:pt x="535940" y="12573"/>
                        </a:moveTo>
                        <a:lnTo>
                          <a:pt x="5906" y="12573"/>
                        </a:lnTo>
                        <a:cubicBezTo>
                          <a:pt x="2604" y="12573"/>
                          <a:pt x="0" y="9906"/>
                          <a:pt x="0" y="6668"/>
                        </a:cubicBezTo>
                        <a:lnTo>
                          <a:pt x="0" y="5905"/>
                        </a:lnTo>
                        <a:cubicBezTo>
                          <a:pt x="0" y="2604"/>
                          <a:pt x="2667" y="0"/>
                          <a:pt x="5906" y="0"/>
                        </a:cubicBezTo>
                        <a:lnTo>
                          <a:pt x="535940" y="0"/>
                        </a:lnTo>
                        <a:cubicBezTo>
                          <a:pt x="539242" y="0"/>
                          <a:pt x="541846" y="2667"/>
                          <a:pt x="541846" y="5905"/>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5" name="Google Shape;595;p23"/>
                  <p:cNvSpPr/>
                  <p:nvPr/>
                </p:nvSpPr>
                <p:spPr>
                  <a:xfrm>
                    <a:off x="2934017" y="2844673"/>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96" name="Google Shape;596;p23"/>
                <p:cNvGrpSpPr/>
                <p:nvPr/>
              </p:nvGrpSpPr>
              <p:grpSpPr>
                <a:xfrm>
                  <a:off x="2934017" y="2915983"/>
                  <a:ext cx="541846" cy="237489"/>
                  <a:chOff x="2934017" y="2915983"/>
                  <a:chExt cx="541846" cy="237489"/>
                </a:xfrm>
              </p:grpSpPr>
              <p:sp>
                <p:nvSpPr>
                  <p:cNvPr id="597" name="Google Shape;597;p23"/>
                  <p:cNvSpPr/>
                  <p:nvPr/>
                </p:nvSpPr>
                <p:spPr>
                  <a:xfrm>
                    <a:off x="2934080" y="2915983"/>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5"/>
                          <a:pt x="8128" y="0"/>
                          <a:pt x="18098" y="0"/>
                        </a:cubicBezTo>
                        <a:lnTo>
                          <a:pt x="312864" y="0"/>
                        </a:lnTo>
                        <a:cubicBezTo>
                          <a:pt x="322897" y="0"/>
                          <a:pt x="330962" y="8128"/>
                          <a:pt x="330962" y="18098"/>
                        </a:cubicBezTo>
                        <a:lnTo>
                          <a:pt x="330962" y="18098"/>
                        </a:lnTo>
                        <a:cubicBezTo>
                          <a:pt x="330962" y="28131"/>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8" name="Google Shape;598;p23"/>
                  <p:cNvSpPr/>
                  <p:nvPr/>
                </p:nvSpPr>
                <p:spPr>
                  <a:xfrm>
                    <a:off x="2934017" y="2991739"/>
                    <a:ext cx="541846" cy="12572"/>
                  </a:xfrm>
                  <a:custGeom>
                    <a:rect b="b" l="l" r="r" t="t"/>
                    <a:pathLst>
                      <a:path extrusionOk="0" h="12572" w="541846">
                        <a:moveTo>
                          <a:pt x="535940" y="12573"/>
                        </a:moveTo>
                        <a:lnTo>
                          <a:pt x="5906" y="12573"/>
                        </a:lnTo>
                        <a:cubicBezTo>
                          <a:pt x="2604" y="12573"/>
                          <a:pt x="0" y="9906"/>
                          <a:pt x="0" y="6667"/>
                        </a:cubicBezTo>
                        <a:lnTo>
                          <a:pt x="0" y="5905"/>
                        </a:lnTo>
                        <a:cubicBezTo>
                          <a:pt x="0" y="2603"/>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9" name="Google Shape;599;p23"/>
                  <p:cNvSpPr/>
                  <p:nvPr/>
                </p:nvSpPr>
                <p:spPr>
                  <a:xfrm>
                    <a:off x="2934017" y="3041459"/>
                    <a:ext cx="541846" cy="12573"/>
                  </a:xfrm>
                  <a:custGeom>
                    <a:rect b="b" l="l" r="r" t="t"/>
                    <a:pathLst>
                      <a:path extrusionOk="0" h="12573"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0" name="Google Shape;600;p23"/>
                  <p:cNvSpPr/>
                  <p:nvPr/>
                </p:nvSpPr>
                <p:spPr>
                  <a:xfrm>
                    <a:off x="2934017" y="3091179"/>
                    <a:ext cx="541846" cy="12573"/>
                  </a:xfrm>
                  <a:custGeom>
                    <a:rect b="b" l="l" r="r" t="t"/>
                    <a:pathLst>
                      <a:path extrusionOk="0" h="12573" w="541846">
                        <a:moveTo>
                          <a:pt x="535940" y="12573"/>
                        </a:moveTo>
                        <a:lnTo>
                          <a:pt x="5906" y="12573"/>
                        </a:lnTo>
                        <a:cubicBezTo>
                          <a:pt x="2604" y="12573"/>
                          <a:pt x="0" y="9906"/>
                          <a:pt x="0" y="6668"/>
                        </a:cubicBezTo>
                        <a:lnTo>
                          <a:pt x="0" y="5906"/>
                        </a:lnTo>
                        <a:cubicBezTo>
                          <a:pt x="0" y="2604"/>
                          <a:pt x="2667" y="0"/>
                          <a:pt x="5906" y="0"/>
                        </a:cubicBezTo>
                        <a:lnTo>
                          <a:pt x="535940" y="0"/>
                        </a:lnTo>
                        <a:cubicBezTo>
                          <a:pt x="539242" y="0"/>
                          <a:pt x="541846" y="2667"/>
                          <a:pt x="541846" y="5906"/>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1" name="Google Shape;601;p23"/>
                  <p:cNvSpPr/>
                  <p:nvPr/>
                </p:nvSpPr>
                <p:spPr>
                  <a:xfrm>
                    <a:off x="2934017" y="3140900"/>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602" name="Google Shape;602;p23"/>
              <p:cNvSpPr/>
              <p:nvPr/>
            </p:nvSpPr>
            <p:spPr>
              <a:xfrm>
                <a:off x="3631410" y="-465334"/>
                <a:ext cx="288396" cy="344746"/>
              </a:xfrm>
              <a:custGeom>
                <a:rect b="b" l="l" r="r" t="t"/>
                <a:pathLst>
                  <a:path extrusionOk="0" h="256794" w="214820">
                    <a:moveTo>
                      <a:pt x="0" y="0"/>
                    </a:moveTo>
                    <a:cubicBezTo>
                      <a:pt x="62357" y="0"/>
                      <a:pt x="107442" y="53911"/>
                      <a:pt x="47371" y="135382"/>
                    </a:cubicBezTo>
                    <a:lnTo>
                      <a:pt x="214820" y="256794"/>
                    </a:lnTo>
                    <a:lnTo>
                      <a:pt x="118935" y="72263"/>
                    </a:lnTo>
                    <a:cubicBezTo>
                      <a:pt x="95885" y="27813"/>
                      <a:pt x="50038"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03" name="Google Shape;603;p23"/>
            <p:cNvGrpSpPr/>
            <p:nvPr/>
          </p:nvGrpSpPr>
          <p:grpSpPr>
            <a:xfrm rot="-555583">
              <a:off x="7644453" y="4708463"/>
              <a:ext cx="1363567" cy="804185"/>
              <a:chOff x="6092852" y="3218751"/>
              <a:chExt cx="223206" cy="131635"/>
            </a:xfrm>
          </p:grpSpPr>
          <p:sp>
            <p:nvSpPr>
              <p:cNvPr id="604" name="Google Shape;604;p23"/>
              <p:cNvSpPr/>
              <p:nvPr/>
            </p:nvSpPr>
            <p:spPr>
              <a:xfrm>
                <a:off x="6092852" y="3221518"/>
                <a:ext cx="83538" cy="94388"/>
              </a:xfrm>
              <a:custGeom>
                <a:rect b="b" l="l" r="r" t="t"/>
                <a:pathLst>
                  <a:path extrusionOk="0" h="94388" w="83538">
                    <a:moveTo>
                      <a:pt x="55408" y="94388"/>
                    </a:moveTo>
                    <a:cubicBezTo>
                      <a:pt x="63917" y="94388"/>
                      <a:pt x="73315" y="93118"/>
                      <a:pt x="83539" y="90578"/>
                    </a:cubicBezTo>
                    <a:lnTo>
                      <a:pt x="81189" y="80990"/>
                    </a:lnTo>
                    <a:cubicBezTo>
                      <a:pt x="57377" y="86895"/>
                      <a:pt x="39279" y="85435"/>
                      <a:pt x="27405" y="76545"/>
                    </a:cubicBezTo>
                    <a:cubicBezTo>
                      <a:pt x="16673" y="68544"/>
                      <a:pt x="10768" y="54510"/>
                      <a:pt x="9879" y="34825"/>
                    </a:cubicBezTo>
                    <a:cubicBezTo>
                      <a:pt x="9498" y="27015"/>
                      <a:pt x="12864" y="19776"/>
                      <a:pt x="19086" y="14950"/>
                    </a:cubicBezTo>
                    <a:cubicBezTo>
                      <a:pt x="25119" y="10251"/>
                      <a:pt x="32739" y="8790"/>
                      <a:pt x="39978" y="10949"/>
                    </a:cubicBezTo>
                    <a:cubicBezTo>
                      <a:pt x="47979" y="13362"/>
                      <a:pt x="56742" y="17236"/>
                      <a:pt x="69378" y="23903"/>
                    </a:cubicBezTo>
                    <a:lnTo>
                      <a:pt x="74014" y="15140"/>
                    </a:lnTo>
                    <a:cubicBezTo>
                      <a:pt x="60742" y="8155"/>
                      <a:pt x="51408" y="4028"/>
                      <a:pt x="42835" y="1424"/>
                    </a:cubicBezTo>
                    <a:cubicBezTo>
                      <a:pt x="32485" y="-1687"/>
                      <a:pt x="21563" y="345"/>
                      <a:pt x="12990" y="7076"/>
                    </a:cubicBezTo>
                    <a:cubicBezTo>
                      <a:pt x="4354" y="13807"/>
                      <a:pt x="-472" y="24348"/>
                      <a:pt x="36" y="35270"/>
                    </a:cubicBezTo>
                    <a:cubicBezTo>
                      <a:pt x="1052" y="57749"/>
                      <a:pt x="8482" y="74767"/>
                      <a:pt x="21499" y="84482"/>
                    </a:cubicBezTo>
                    <a:cubicBezTo>
                      <a:pt x="30326" y="91086"/>
                      <a:pt x="41692" y="94388"/>
                      <a:pt x="55408" y="943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05" name="Google Shape;605;p23"/>
              <p:cNvGrpSpPr/>
              <p:nvPr/>
            </p:nvGrpSpPr>
            <p:grpSpPr>
              <a:xfrm>
                <a:off x="6146305" y="3226942"/>
                <a:ext cx="30085" cy="88138"/>
                <a:chOff x="6146305" y="3226942"/>
                <a:chExt cx="30085" cy="88138"/>
              </a:xfrm>
            </p:grpSpPr>
            <p:sp>
              <p:nvSpPr>
                <p:cNvPr id="606" name="Google Shape;606;p23"/>
                <p:cNvSpPr/>
                <p:nvPr/>
              </p:nvSpPr>
              <p:spPr>
                <a:xfrm>
                  <a:off x="6155944" y="3302508"/>
                  <a:ext cx="20446" cy="12572"/>
                </a:xfrm>
                <a:custGeom>
                  <a:rect b="b" l="l" r="r" t="t"/>
                  <a:pathLst>
                    <a:path extrusionOk="0" h="12572" w="20446">
                      <a:moveTo>
                        <a:pt x="0" y="3111"/>
                      </a:moveTo>
                      <a:cubicBezTo>
                        <a:pt x="5652" y="2603"/>
                        <a:pt x="11621" y="1588"/>
                        <a:pt x="18097" y="0"/>
                      </a:cubicBezTo>
                      <a:lnTo>
                        <a:pt x="20447" y="9589"/>
                      </a:lnTo>
                      <a:cubicBezTo>
                        <a:pt x="14796" y="10985"/>
                        <a:pt x="9461" y="11938"/>
                        <a:pt x="4318" y="12573"/>
                      </a:cubicBezTo>
                      <a:cubicBezTo>
                        <a:pt x="2603" y="9652"/>
                        <a:pt x="1143" y="6477"/>
                        <a:pt x="0" y="3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23"/>
                <p:cNvSpPr/>
                <p:nvPr/>
              </p:nvSpPr>
              <p:spPr>
                <a:xfrm>
                  <a:off x="6146305" y="3226942"/>
                  <a:ext cx="20560" cy="18478"/>
                </a:xfrm>
                <a:custGeom>
                  <a:rect b="b" l="l" r="r" t="t"/>
                  <a:pathLst>
                    <a:path extrusionOk="0" h="18478" w="20560">
                      <a:moveTo>
                        <a:pt x="15925" y="18479"/>
                      </a:moveTo>
                      <a:cubicBezTo>
                        <a:pt x="10210" y="15430"/>
                        <a:pt x="5320" y="13018"/>
                        <a:pt x="875" y="11049"/>
                      </a:cubicBezTo>
                      <a:lnTo>
                        <a:pt x="50" y="3493"/>
                      </a:lnTo>
                      <a:cubicBezTo>
                        <a:pt x="-77" y="2286"/>
                        <a:pt x="50" y="1143"/>
                        <a:pt x="304" y="0"/>
                      </a:cubicBezTo>
                      <a:cubicBezTo>
                        <a:pt x="6082" y="2413"/>
                        <a:pt x="12623" y="5524"/>
                        <a:pt x="20560" y="9715"/>
                      </a:cubicBezTo>
                      <a:lnTo>
                        <a:pt x="15925" y="184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08" name="Google Shape;608;p23"/>
              <p:cNvSpPr/>
              <p:nvPr/>
            </p:nvSpPr>
            <p:spPr>
              <a:xfrm>
                <a:off x="6156322" y="3218751"/>
                <a:ext cx="158628" cy="121792"/>
              </a:xfrm>
              <a:custGeom>
                <a:rect b="b" l="l" r="r" t="t"/>
                <a:pathLst>
                  <a:path extrusionOk="0" h="121792" w="158628">
                    <a:moveTo>
                      <a:pt x="58423" y="121793"/>
                    </a:moveTo>
                    <a:lnTo>
                      <a:pt x="100143" y="121793"/>
                    </a:lnTo>
                    <a:cubicBezTo>
                      <a:pt x="126558" y="121793"/>
                      <a:pt x="148720" y="101917"/>
                      <a:pt x="151577" y="75692"/>
                    </a:cubicBezTo>
                    <a:lnTo>
                      <a:pt x="158562" y="11684"/>
                    </a:lnTo>
                    <a:cubicBezTo>
                      <a:pt x="159261" y="5461"/>
                      <a:pt x="154371" y="0"/>
                      <a:pt x="148085" y="0"/>
                    </a:cubicBezTo>
                    <a:lnTo>
                      <a:pt x="10544" y="0"/>
                    </a:lnTo>
                    <a:cubicBezTo>
                      <a:pt x="4257" y="0"/>
                      <a:pt x="-632" y="5461"/>
                      <a:pt x="67" y="11684"/>
                    </a:cubicBezTo>
                    <a:lnTo>
                      <a:pt x="7051" y="75692"/>
                    </a:lnTo>
                    <a:cubicBezTo>
                      <a:pt x="9845" y="101917"/>
                      <a:pt x="32007" y="121793"/>
                      <a:pt x="58423" y="12179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9" name="Google Shape;609;p23"/>
              <p:cNvSpPr/>
              <p:nvPr/>
            </p:nvSpPr>
            <p:spPr>
              <a:xfrm>
                <a:off x="6173215" y="3247898"/>
                <a:ext cx="139700" cy="92582"/>
              </a:xfrm>
              <a:custGeom>
                <a:rect b="b" l="l" r="r" t="t"/>
                <a:pathLst>
                  <a:path extrusionOk="0" h="92582" w="139700">
                    <a:moveTo>
                      <a:pt x="139700" y="0"/>
                    </a:moveTo>
                    <a:lnTo>
                      <a:pt x="134620" y="46482"/>
                    </a:lnTo>
                    <a:cubicBezTo>
                      <a:pt x="131763" y="72707"/>
                      <a:pt x="109601" y="92583"/>
                      <a:pt x="83185" y="92583"/>
                    </a:cubicBezTo>
                    <a:lnTo>
                      <a:pt x="41466" y="92583"/>
                    </a:lnTo>
                    <a:cubicBezTo>
                      <a:pt x="24575" y="92583"/>
                      <a:pt x="9462" y="84455"/>
                      <a:pt x="0" y="71755"/>
                    </a:cubicBezTo>
                    <a:cubicBezTo>
                      <a:pt x="81852" y="79375"/>
                      <a:pt x="136462" y="29655"/>
                      <a:pt x="1397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23"/>
              <p:cNvSpPr/>
              <p:nvPr/>
            </p:nvSpPr>
            <p:spPr>
              <a:xfrm>
                <a:off x="6155214" y="3327272"/>
                <a:ext cx="160844" cy="23114"/>
              </a:xfrm>
              <a:custGeom>
                <a:rect b="b" l="l" r="r" t="t"/>
                <a:pathLst>
                  <a:path extrusionOk="0" h="23114" w="160844">
                    <a:moveTo>
                      <a:pt x="47974" y="23114"/>
                    </a:moveTo>
                    <a:lnTo>
                      <a:pt x="112807" y="23114"/>
                    </a:lnTo>
                    <a:cubicBezTo>
                      <a:pt x="122840" y="23114"/>
                      <a:pt x="132683" y="20638"/>
                      <a:pt x="141509" y="15811"/>
                    </a:cubicBezTo>
                    <a:lnTo>
                      <a:pt x="159099" y="6223"/>
                    </a:lnTo>
                    <a:cubicBezTo>
                      <a:pt x="162147" y="4572"/>
                      <a:pt x="160940" y="0"/>
                      <a:pt x="157511" y="0"/>
                    </a:cubicBezTo>
                    <a:lnTo>
                      <a:pt x="3333" y="0"/>
                    </a:lnTo>
                    <a:cubicBezTo>
                      <a:pt x="-96" y="0"/>
                      <a:pt x="-1302" y="4572"/>
                      <a:pt x="1746" y="6223"/>
                    </a:cubicBezTo>
                    <a:lnTo>
                      <a:pt x="19335" y="15811"/>
                    </a:lnTo>
                    <a:cubicBezTo>
                      <a:pt x="28098" y="20574"/>
                      <a:pt x="37941" y="23114"/>
                      <a:pt x="47974" y="231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23"/>
              <p:cNvSpPr/>
              <p:nvPr/>
            </p:nvSpPr>
            <p:spPr>
              <a:xfrm>
                <a:off x="6204140" y="3346513"/>
                <a:ext cx="62864" cy="3809"/>
              </a:xfrm>
              <a:custGeom>
                <a:rect b="b" l="l" r="r" t="t"/>
                <a:pathLst>
                  <a:path extrusionOk="0" h="3809" w="62864">
                    <a:moveTo>
                      <a:pt x="31432" y="0"/>
                    </a:moveTo>
                    <a:cubicBezTo>
                      <a:pt x="42863" y="0"/>
                      <a:pt x="53594" y="1397"/>
                      <a:pt x="62865" y="3810"/>
                    </a:cubicBezTo>
                    <a:lnTo>
                      <a:pt x="0" y="3810"/>
                    </a:lnTo>
                    <a:cubicBezTo>
                      <a:pt x="9271" y="1397"/>
                      <a:pt x="20002" y="0"/>
                      <a:pt x="314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612" name="Google Shape;612;p23"/>
          <p:cNvGrpSpPr/>
          <p:nvPr/>
        </p:nvGrpSpPr>
        <p:grpSpPr>
          <a:xfrm>
            <a:off x="121440" y="112820"/>
            <a:ext cx="8728487" cy="4869115"/>
            <a:chOff x="121440" y="112820"/>
            <a:chExt cx="8728487" cy="4869115"/>
          </a:xfrm>
        </p:grpSpPr>
        <p:sp>
          <p:nvSpPr>
            <p:cNvPr id="613" name="Google Shape;613;p23"/>
            <p:cNvSpPr/>
            <p:nvPr/>
          </p:nvSpPr>
          <p:spPr>
            <a:xfrm>
              <a:off x="121440" y="21334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4" name="Google Shape;614;p23"/>
            <p:cNvSpPr/>
            <p:nvPr/>
          </p:nvSpPr>
          <p:spPr>
            <a:xfrm>
              <a:off x="8632715" y="42045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5" name="Google Shape;615;p23"/>
            <p:cNvSpPr/>
            <p:nvPr/>
          </p:nvSpPr>
          <p:spPr>
            <a:xfrm>
              <a:off x="6958390" y="47249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6" name="Google Shape;616;p23"/>
            <p:cNvSpPr/>
            <p:nvPr/>
          </p:nvSpPr>
          <p:spPr>
            <a:xfrm>
              <a:off x="1108815" y="1128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17" name="Shape 617"/>
        <p:cNvGrpSpPr/>
        <p:nvPr/>
      </p:nvGrpSpPr>
      <p:grpSpPr>
        <a:xfrm>
          <a:off x="0" y="0"/>
          <a:ext cx="0" cy="0"/>
          <a:chOff x="0" y="0"/>
          <a:chExt cx="0" cy="0"/>
        </a:xfrm>
      </p:grpSpPr>
      <p:sp>
        <p:nvSpPr>
          <p:cNvPr id="618" name="Google Shape;618;p2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9" name="Google Shape;619;p24"/>
          <p:cNvSpPr txBox="1"/>
          <p:nvPr>
            <p:ph idx="1" type="subTitle"/>
          </p:nvPr>
        </p:nvSpPr>
        <p:spPr>
          <a:xfrm>
            <a:off x="937625" y="3268396"/>
            <a:ext cx="2175300" cy="8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0" name="Google Shape;620;p24"/>
          <p:cNvSpPr txBox="1"/>
          <p:nvPr>
            <p:ph idx="2" type="subTitle"/>
          </p:nvPr>
        </p:nvSpPr>
        <p:spPr>
          <a:xfrm>
            <a:off x="3484348" y="3268396"/>
            <a:ext cx="2175300" cy="8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1" name="Google Shape;621;p24"/>
          <p:cNvSpPr txBox="1"/>
          <p:nvPr>
            <p:ph idx="3" type="subTitle"/>
          </p:nvPr>
        </p:nvSpPr>
        <p:spPr>
          <a:xfrm>
            <a:off x="6031075" y="3268396"/>
            <a:ext cx="2175300" cy="8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2" name="Google Shape;622;p24"/>
          <p:cNvSpPr txBox="1"/>
          <p:nvPr>
            <p:ph idx="4" type="subTitle"/>
          </p:nvPr>
        </p:nvSpPr>
        <p:spPr>
          <a:xfrm>
            <a:off x="937625" y="2714286"/>
            <a:ext cx="21753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623" name="Google Shape;623;p24"/>
          <p:cNvSpPr txBox="1"/>
          <p:nvPr>
            <p:ph idx="5" type="subTitle"/>
          </p:nvPr>
        </p:nvSpPr>
        <p:spPr>
          <a:xfrm>
            <a:off x="3484348" y="2714286"/>
            <a:ext cx="21753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624" name="Google Shape;624;p24"/>
          <p:cNvSpPr txBox="1"/>
          <p:nvPr>
            <p:ph idx="6" type="subTitle"/>
          </p:nvPr>
        </p:nvSpPr>
        <p:spPr>
          <a:xfrm>
            <a:off x="6031075" y="2714286"/>
            <a:ext cx="21753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625" name="Google Shape;625;p24"/>
          <p:cNvGrpSpPr/>
          <p:nvPr/>
        </p:nvGrpSpPr>
        <p:grpSpPr>
          <a:xfrm>
            <a:off x="232690" y="539495"/>
            <a:ext cx="8852512" cy="4483640"/>
            <a:chOff x="232690" y="539495"/>
            <a:chExt cx="8852512" cy="4483640"/>
          </a:xfrm>
        </p:grpSpPr>
        <p:sp>
          <p:nvSpPr>
            <p:cNvPr id="626" name="Google Shape;626;p24"/>
            <p:cNvSpPr/>
            <p:nvPr/>
          </p:nvSpPr>
          <p:spPr>
            <a:xfrm>
              <a:off x="8572065" y="5394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24"/>
            <p:cNvSpPr/>
            <p:nvPr/>
          </p:nvSpPr>
          <p:spPr>
            <a:xfrm>
              <a:off x="8867990" y="9038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24"/>
            <p:cNvSpPr/>
            <p:nvPr/>
          </p:nvSpPr>
          <p:spPr>
            <a:xfrm>
              <a:off x="232690" y="17019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24"/>
            <p:cNvSpPr/>
            <p:nvPr/>
          </p:nvSpPr>
          <p:spPr>
            <a:xfrm>
              <a:off x="1258465" y="47661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30" name="Google Shape;630;p24"/>
          <p:cNvGrpSpPr/>
          <p:nvPr/>
        </p:nvGrpSpPr>
        <p:grpSpPr>
          <a:xfrm>
            <a:off x="-1635608" y="-435771"/>
            <a:ext cx="12113879" cy="4414323"/>
            <a:chOff x="-1635608" y="-435771"/>
            <a:chExt cx="12113879" cy="4414323"/>
          </a:xfrm>
        </p:grpSpPr>
        <p:grpSp>
          <p:nvGrpSpPr>
            <p:cNvPr id="631" name="Google Shape;631;p24"/>
            <p:cNvGrpSpPr/>
            <p:nvPr/>
          </p:nvGrpSpPr>
          <p:grpSpPr>
            <a:xfrm rot="1752978">
              <a:off x="8602848" y="1969132"/>
              <a:ext cx="1548727" cy="1742271"/>
              <a:chOff x="9893871" y="3618738"/>
              <a:chExt cx="738878" cy="831215"/>
            </a:xfrm>
          </p:grpSpPr>
          <p:sp>
            <p:nvSpPr>
              <p:cNvPr id="632" name="Google Shape;632;p24"/>
              <p:cNvSpPr/>
              <p:nvPr/>
            </p:nvSpPr>
            <p:spPr>
              <a:xfrm>
                <a:off x="9893871" y="3618738"/>
                <a:ext cx="554735" cy="831215"/>
              </a:xfrm>
              <a:custGeom>
                <a:rect b="b" l="l" r="r" t="t"/>
                <a:pathLst>
                  <a:path extrusionOk="0" h="831215" w="554735">
                    <a:moveTo>
                      <a:pt x="554736" y="831215"/>
                    </a:moveTo>
                    <a:lnTo>
                      <a:pt x="134810" y="831215"/>
                    </a:lnTo>
                    <a:lnTo>
                      <a:pt x="0" y="0"/>
                    </a:lnTo>
                    <a:lnTo>
                      <a:pt x="41998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24"/>
              <p:cNvSpPr/>
              <p:nvPr/>
            </p:nvSpPr>
            <p:spPr>
              <a:xfrm>
                <a:off x="9930638" y="3641216"/>
                <a:ext cx="254825" cy="786320"/>
              </a:xfrm>
              <a:custGeom>
                <a:rect b="b" l="l" r="r" t="t"/>
                <a:pathLst>
                  <a:path extrusionOk="0" h="786320" w="254825">
                    <a:moveTo>
                      <a:pt x="254826" y="786321"/>
                    </a:moveTo>
                    <a:lnTo>
                      <a:pt x="127508" y="786321"/>
                    </a:lnTo>
                    <a:lnTo>
                      <a:pt x="0" y="0"/>
                    </a:lnTo>
                    <a:lnTo>
                      <a:pt x="127318"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4" name="Google Shape;634;p24"/>
              <p:cNvSpPr/>
              <p:nvPr/>
            </p:nvSpPr>
            <p:spPr>
              <a:xfrm>
                <a:off x="10054335" y="3618738"/>
                <a:ext cx="578414" cy="831215"/>
              </a:xfrm>
              <a:custGeom>
                <a:rect b="b" l="l" r="r" t="t"/>
                <a:pathLst>
                  <a:path extrusionOk="0" h="831215" w="578414">
                    <a:moveTo>
                      <a:pt x="559880" y="831215"/>
                    </a:moveTo>
                    <a:lnTo>
                      <a:pt x="134747" y="831215"/>
                    </a:lnTo>
                    <a:lnTo>
                      <a:pt x="0" y="0"/>
                    </a:lnTo>
                    <a:lnTo>
                      <a:pt x="431356" y="0"/>
                    </a:lnTo>
                    <a:cubicBezTo>
                      <a:pt x="440309" y="0"/>
                      <a:pt x="447993" y="6477"/>
                      <a:pt x="449390" y="15367"/>
                    </a:cubicBezTo>
                    <a:lnTo>
                      <a:pt x="578168" y="809752"/>
                    </a:lnTo>
                    <a:cubicBezTo>
                      <a:pt x="580009" y="820991"/>
                      <a:pt x="571309" y="831215"/>
                      <a:pt x="559880" y="83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5" name="Google Shape;635;p24"/>
              <p:cNvSpPr/>
              <p:nvPr/>
            </p:nvSpPr>
            <p:spPr>
              <a:xfrm>
                <a:off x="10123360" y="3940111"/>
                <a:ext cx="460565" cy="188531"/>
              </a:xfrm>
              <a:custGeom>
                <a:rect b="b" l="l" r="r" t="t"/>
                <a:pathLst>
                  <a:path extrusionOk="0" h="188531" w="460565">
                    <a:moveTo>
                      <a:pt x="460566" y="188532"/>
                    </a:moveTo>
                    <a:lnTo>
                      <a:pt x="30544" y="188532"/>
                    </a:lnTo>
                    <a:lnTo>
                      <a:pt x="0" y="0"/>
                    </a:lnTo>
                    <a:lnTo>
                      <a:pt x="4299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36" name="Google Shape;636;p24"/>
              <p:cNvGrpSpPr/>
              <p:nvPr/>
            </p:nvGrpSpPr>
            <p:grpSpPr>
              <a:xfrm>
                <a:off x="10078148" y="3661600"/>
                <a:ext cx="550926" cy="745553"/>
                <a:chOff x="10078148" y="3661600"/>
                <a:chExt cx="550926" cy="745553"/>
              </a:xfrm>
            </p:grpSpPr>
            <p:grpSp>
              <p:nvGrpSpPr>
                <p:cNvPr id="637" name="Google Shape;637;p24"/>
                <p:cNvGrpSpPr/>
                <p:nvPr/>
              </p:nvGrpSpPr>
              <p:grpSpPr>
                <a:xfrm>
                  <a:off x="10078148" y="3661600"/>
                  <a:ext cx="435228" cy="31940"/>
                  <a:chOff x="10078148" y="3661600"/>
                  <a:chExt cx="435228" cy="31940"/>
                </a:xfrm>
              </p:grpSpPr>
              <p:sp>
                <p:nvSpPr>
                  <p:cNvPr id="638" name="Google Shape;638;p24"/>
                  <p:cNvSpPr/>
                  <p:nvPr/>
                </p:nvSpPr>
                <p:spPr>
                  <a:xfrm>
                    <a:off x="10078148" y="3661600"/>
                    <a:ext cx="431482" cy="8890"/>
                  </a:xfrm>
                  <a:custGeom>
                    <a:rect b="b" l="l" r="r" t="t"/>
                    <a:pathLst>
                      <a:path extrusionOk="0" h="8890" w="431482">
                        <a:moveTo>
                          <a:pt x="431483" y="8890"/>
                        </a:moveTo>
                        <a:lnTo>
                          <a:pt x="1460" y="8890"/>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9" name="Google Shape;639;p24"/>
                  <p:cNvSpPr/>
                  <p:nvPr/>
                </p:nvSpPr>
                <p:spPr>
                  <a:xfrm>
                    <a:off x="10081894" y="3684587"/>
                    <a:ext cx="431482" cy="8953"/>
                  </a:xfrm>
                  <a:custGeom>
                    <a:rect b="b" l="l" r="r" t="t"/>
                    <a:pathLst>
                      <a:path extrusionOk="0" h="8953" w="431482">
                        <a:moveTo>
                          <a:pt x="431483" y="8953"/>
                        </a:moveTo>
                        <a:lnTo>
                          <a:pt x="1461" y="8953"/>
                        </a:lnTo>
                        <a:lnTo>
                          <a:pt x="0" y="0"/>
                        </a:lnTo>
                        <a:lnTo>
                          <a:pt x="43002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40" name="Google Shape;640;p24"/>
                <p:cNvGrpSpPr/>
                <p:nvPr/>
              </p:nvGrpSpPr>
              <p:grpSpPr>
                <a:xfrm>
                  <a:off x="10193908" y="4375213"/>
                  <a:ext cx="435166" cy="31940"/>
                  <a:chOff x="10193908" y="4375213"/>
                  <a:chExt cx="435166" cy="31940"/>
                </a:xfrm>
              </p:grpSpPr>
              <p:sp>
                <p:nvSpPr>
                  <p:cNvPr id="641" name="Google Shape;641;p24"/>
                  <p:cNvSpPr/>
                  <p:nvPr/>
                </p:nvSpPr>
                <p:spPr>
                  <a:xfrm>
                    <a:off x="10193908" y="4375213"/>
                    <a:ext cx="431419" cy="8953"/>
                  </a:xfrm>
                  <a:custGeom>
                    <a:rect b="b" l="l" r="r" t="t"/>
                    <a:pathLst>
                      <a:path extrusionOk="0" h="8953" w="431419">
                        <a:moveTo>
                          <a:pt x="431419" y="8953"/>
                        </a:moveTo>
                        <a:lnTo>
                          <a:pt x="1398" y="8953"/>
                        </a:lnTo>
                        <a:lnTo>
                          <a:pt x="0" y="0"/>
                        </a:lnTo>
                        <a:lnTo>
                          <a:pt x="42995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24"/>
                  <p:cNvSpPr/>
                  <p:nvPr/>
                </p:nvSpPr>
                <p:spPr>
                  <a:xfrm>
                    <a:off x="10197592" y="4398200"/>
                    <a:ext cx="431482" cy="8953"/>
                  </a:xfrm>
                  <a:custGeom>
                    <a:rect b="b" l="l" r="r" t="t"/>
                    <a:pathLst>
                      <a:path extrusionOk="0" h="8953" w="431482">
                        <a:moveTo>
                          <a:pt x="431482" y="8953"/>
                        </a:moveTo>
                        <a:lnTo>
                          <a:pt x="1460" y="8953"/>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643" name="Google Shape;643;p24"/>
              <p:cNvSpPr/>
              <p:nvPr/>
            </p:nvSpPr>
            <p:spPr>
              <a:xfrm>
                <a:off x="10054335" y="3618738"/>
                <a:ext cx="151638" cy="831215"/>
              </a:xfrm>
              <a:custGeom>
                <a:rect b="b" l="l" r="r" t="t"/>
                <a:pathLst>
                  <a:path extrusionOk="0" h="831215" w="151638">
                    <a:moveTo>
                      <a:pt x="151638" y="831215"/>
                    </a:moveTo>
                    <a:lnTo>
                      <a:pt x="134747"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24"/>
              <p:cNvSpPr/>
              <p:nvPr/>
            </p:nvSpPr>
            <p:spPr>
              <a:xfrm>
                <a:off x="9893871" y="3618738"/>
                <a:ext cx="151701" cy="831215"/>
              </a:xfrm>
              <a:custGeom>
                <a:rect b="b" l="l" r="r" t="t"/>
                <a:pathLst>
                  <a:path extrusionOk="0" h="831215" w="151701">
                    <a:moveTo>
                      <a:pt x="151702" y="831215"/>
                    </a:moveTo>
                    <a:lnTo>
                      <a:pt x="134810"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45" name="Google Shape;645;p24"/>
              <p:cNvGrpSpPr/>
              <p:nvPr/>
            </p:nvGrpSpPr>
            <p:grpSpPr>
              <a:xfrm>
                <a:off x="9944607" y="3641216"/>
                <a:ext cx="226886" cy="786320"/>
                <a:chOff x="9944607" y="3641216"/>
                <a:chExt cx="226886" cy="786320"/>
              </a:xfrm>
            </p:grpSpPr>
            <p:sp>
              <p:nvSpPr>
                <p:cNvPr id="646" name="Google Shape;646;p24"/>
                <p:cNvSpPr/>
                <p:nvPr/>
              </p:nvSpPr>
              <p:spPr>
                <a:xfrm>
                  <a:off x="9976040" y="3641216"/>
                  <a:ext cx="132588" cy="786320"/>
                </a:xfrm>
                <a:custGeom>
                  <a:rect b="b" l="l" r="r" t="t"/>
                  <a:pathLst>
                    <a:path extrusionOk="0" h="786320" w="132588">
                      <a:moveTo>
                        <a:pt x="5080" y="0"/>
                      </a:moveTo>
                      <a:lnTo>
                        <a:pt x="0" y="0"/>
                      </a:lnTo>
                      <a:lnTo>
                        <a:pt x="127508"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7" name="Google Shape;647;p24"/>
                <p:cNvSpPr/>
                <p:nvPr/>
              </p:nvSpPr>
              <p:spPr>
                <a:xfrm>
                  <a:off x="9944607" y="3641216"/>
                  <a:ext cx="132524" cy="786320"/>
                </a:xfrm>
                <a:custGeom>
                  <a:rect b="b" l="l" r="r" t="t"/>
                  <a:pathLst>
                    <a:path extrusionOk="0" h="786320" w="132524">
                      <a:moveTo>
                        <a:pt x="127509" y="786321"/>
                      </a:moveTo>
                      <a:lnTo>
                        <a:pt x="132524" y="786321"/>
                      </a:lnTo>
                      <a:lnTo>
                        <a:pt x="508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8" name="Google Shape;648;p24"/>
                <p:cNvSpPr/>
                <p:nvPr/>
              </p:nvSpPr>
              <p:spPr>
                <a:xfrm>
                  <a:off x="9960356" y="3641216"/>
                  <a:ext cx="132524" cy="786320"/>
                </a:xfrm>
                <a:custGeom>
                  <a:rect b="b" l="l" r="r" t="t"/>
                  <a:pathLst>
                    <a:path extrusionOk="0" h="786320" w="132524">
                      <a:moveTo>
                        <a:pt x="5016" y="0"/>
                      </a:moveTo>
                      <a:lnTo>
                        <a:pt x="0" y="0"/>
                      </a:lnTo>
                      <a:lnTo>
                        <a:pt x="127444"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9" name="Google Shape;649;p24"/>
                <p:cNvSpPr/>
                <p:nvPr/>
              </p:nvSpPr>
              <p:spPr>
                <a:xfrm>
                  <a:off x="10023220" y="3641216"/>
                  <a:ext cx="132588" cy="786320"/>
                </a:xfrm>
                <a:custGeom>
                  <a:rect b="b" l="l" r="r" t="t"/>
                  <a:pathLst>
                    <a:path extrusionOk="0" h="786320" w="132588">
                      <a:moveTo>
                        <a:pt x="5080" y="0"/>
                      </a:moveTo>
                      <a:lnTo>
                        <a:pt x="0" y="0"/>
                      </a:lnTo>
                      <a:lnTo>
                        <a:pt x="127509"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0" name="Google Shape;650;p24"/>
                <p:cNvSpPr/>
                <p:nvPr/>
              </p:nvSpPr>
              <p:spPr>
                <a:xfrm>
                  <a:off x="10038968" y="3641216"/>
                  <a:ext cx="132525" cy="786320"/>
                </a:xfrm>
                <a:custGeom>
                  <a:rect b="b" l="l" r="r" t="t"/>
                  <a:pathLst>
                    <a:path extrusionOk="0" h="786320" w="132525">
                      <a:moveTo>
                        <a:pt x="5080" y="0"/>
                      </a:moveTo>
                      <a:lnTo>
                        <a:pt x="0" y="0"/>
                      </a:lnTo>
                      <a:lnTo>
                        <a:pt x="127509" y="786321"/>
                      </a:lnTo>
                      <a:lnTo>
                        <a:pt x="132525"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1" name="Google Shape;651;p24"/>
                <p:cNvSpPr/>
                <p:nvPr/>
              </p:nvSpPr>
              <p:spPr>
                <a:xfrm>
                  <a:off x="10007536" y="3641216"/>
                  <a:ext cx="132524" cy="786320"/>
                </a:xfrm>
                <a:custGeom>
                  <a:rect b="b" l="l" r="r" t="t"/>
                  <a:pathLst>
                    <a:path extrusionOk="0" h="786320" w="132524">
                      <a:moveTo>
                        <a:pt x="5017" y="0"/>
                      </a:moveTo>
                      <a:lnTo>
                        <a:pt x="0" y="0"/>
                      </a:lnTo>
                      <a:lnTo>
                        <a:pt x="127445"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2" name="Google Shape;652;p24"/>
                <p:cNvSpPr/>
                <p:nvPr/>
              </p:nvSpPr>
              <p:spPr>
                <a:xfrm>
                  <a:off x="9991788" y="3641216"/>
                  <a:ext cx="132524" cy="786320"/>
                </a:xfrm>
                <a:custGeom>
                  <a:rect b="b" l="l" r="r" t="t"/>
                  <a:pathLst>
                    <a:path extrusionOk="0" h="786320" w="132524">
                      <a:moveTo>
                        <a:pt x="5080" y="0"/>
                      </a:moveTo>
                      <a:lnTo>
                        <a:pt x="0" y="0"/>
                      </a:lnTo>
                      <a:lnTo>
                        <a:pt x="127508"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53" name="Google Shape;653;p24"/>
              <p:cNvSpPr/>
              <p:nvPr/>
            </p:nvSpPr>
            <p:spPr>
              <a:xfrm>
                <a:off x="10478665" y="3638699"/>
                <a:ext cx="132607" cy="791378"/>
              </a:xfrm>
              <a:custGeom>
                <a:rect b="b" l="l" r="r" t="t"/>
                <a:pathLst>
                  <a:path extrusionOk="0" h="791378" w="132607">
                    <a:moveTo>
                      <a:pt x="130026" y="791378"/>
                    </a:moveTo>
                    <a:cubicBezTo>
                      <a:pt x="128819" y="791378"/>
                      <a:pt x="127740" y="790489"/>
                      <a:pt x="127549" y="789283"/>
                    </a:cubicBezTo>
                    <a:lnTo>
                      <a:pt x="41" y="2962"/>
                    </a:lnTo>
                    <a:cubicBezTo>
                      <a:pt x="-213" y="1565"/>
                      <a:pt x="740" y="295"/>
                      <a:pt x="2137" y="41"/>
                    </a:cubicBezTo>
                    <a:cubicBezTo>
                      <a:pt x="3534" y="-213"/>
                      <a:pt x="4803" y="740"/>
                      <a:pt x="5058" y="2136"/>
                    </a:cubicBezTo>
                    <a:lnTo>
                      <a:pt x="132566" y="788457"/>
                    </a:lnTo>
                    <a:cubicBezTo>
                      <a:pt x="132820" y="789854"/>
                      <a:pt x="131867" y="791124"/>
                      <a:pt x="130470" y="791378"/>
                    </a:cubicBezTo>
                    <a:cubicBezTo>
                      <a:pt x="130279" y="791378"/>
                      <a:pt x="130153" y="791378"/>
                      <a:pt x="130026" y="791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54" name="Google Shape;654;p24"/>
            <p:cNvGrpSpPr/>
            <p:nvPr/>
          </p:nvGrpSpPr>
          <p:grpSpPr>
            <a:xfrm rot="552185">
              <a:off x="-1494073" y="-294268"/>
              <a:ext cx="1924454" cy="1924463"/>
              <a:chOff x="1018666" y="3335654"/>
              <a:chExt cx="564642" cy="564642"/>
            </a:xfrm>
          </p:grpSpPr>
          <p:sp>
            <p:nvSpPr>
              <p:cNvPr id="655" name="Google Shape;655;p24"/>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56" name="Google Shape;656;p24"/>
              <p:cNvGrpSpPr/>
              <p:nvPr/>
            </p:nvGrpSpPr>
            <p:grpSpPr>
              <a:xfrm>
                <a:off x="1018954" y="3336099"/>
                <a:ext cx="555718" cy="499427"/>
                <a:chOff x="1018954" y="3336099"/>
                <a:chExt cx="555718" cy="499427"/>
              </a:xfrm>
            </p:grpSpPr>
            <p:sp>
              <p:nvSpPr>
                <p:cNvPr id="657" name="Google Shape;657;p24"/>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8" name="Google Shape;658;p24"/>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9" name="Google Shape;659;p24"/>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0" name="Google Shape;660;p24"/>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p24"/>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2" name="Google Shape;662;p24"/>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63" name="Shape 663"/>
        <p:cNvGrpSpPr/>
        <p:nvPr/>
      </p:nvGrpSpPr>
      <p:grpSpPr>
        <a:xfrm>
          <a:off x="0" y="0"/>
          <a:ext cx="0" cy="0"/>
          <a:chOff x="0" y="0"/>
          <a:chExt cx="0" cy="0"/>
        </a:xfrm>
      </p:grpSpPr>
      <p:sp>
        <p:nvSpPr>
          <p:cNvPr id="664" name="Google Shape;664;p2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5" name="Google Shape;665;p25"/>
          <p:cNvSpPr txBox="1"/>
          <p:nvPr>
            <p:ph idx="1" type="subTitle"/>
          </p:nvPr>
        </p:nvSpPr>
        <p:spPr>
          <a:xfrm>
            <a:off x="2328416" y="1919100"/>
            <a:ext cx="19782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6" name="Google Shape;666;p25"/>
          <p:cNvSpPr txBox="1"/>
          <p:nvPr>
            <p:ph idx="2" type="subTitle"/>
          </p:nvPr>
        </p:nvSpPr>
        <p:spPr>
          <a:xfrm>
            <a:off x="5800795" y="1919100"/>
            <a:ext cx="19782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25"/>
          <p:cNvSpPr txBox="1"/>
          <p:nvPr>
            <p:ph idx="3" type="subTitle"/>
          </p:nvPr>
        </p:nvSpPr>
        <p:spPr>
          <a:xfrm>
            <a:off x="2328416" y="3561975"/>
            <a:ext cx="19782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8" name="Google Shape;668;p25"/>
          <p:cNvSpPr txBox="1"/>
          <p:nvPr>
            <p:ph idx="4" type="subTitle"/>
          </p:nvPr>
        </p:nvSpPr>
        <p:spPr>
          <a:xfrm>
            <a:off x="5800795" y="3561975"/>
            <a:ext cx="1978200" cy="64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25"/>
          <p:cNvSpPr txBox="1"/>
          <p:nvPr>
            <p:ph idx="5" type="subTitle"/>
          </p:nvPr>
        </p:nvSpPr>
        <p:spPr>
          <a:xfrm>
            <a:off x="2328416" y="1441200"/>
            <a:ext cx="19782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670" name="Google Shape;670;p25"/>
          <p:cNvSpPr txBox="1"/>
          <p:nvPr>
            <p:ph idx="6" type="subTitle"/>
          </p:nvPr>
        </p:nvSpPr>
        <p:spPr>
          <a:xfrm>
            <a:off x="2328416" y="3084075"/>
            <a:ext cx="19782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671" name="Google Shape;671;p25"/>
          <p:cNvSpPr txBox="1"/>
          <p:nvPr>
            <p:ph idx="7" type="subTitle"/>
          </p:nvPr>
        </p:nvSpPr>
        <p:spPr>
          <a:xfrm>
            <a:off x="5800791" y="1441200"/>
            <a:ext cx="19782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672" name="Google Shape;672;p25"/>
          <p:cNvSpPr txBox="1"/>
          <p:nvPr>
            <p:ph idx="8" type="subTitle"/>
          </p:nvPr>
        </p:nvSpPr>
        <p:spPr>
          <a:xfrm>
            <a:off x="5800791" y="3084075"/>
            <a:ext cx="19782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673" name="Google Shape;673;p25"/>
          <p:cNvGrpSpPr/>
          <p:nvPr/>
        </p:nvGrpSpPr>
        <p:grpSpPr>
          <a:xfrm>
            <a:off x="120890" y="1569445"/>
            <a:ext cx="8704712" cy="2174877"/>
            <a:chOff x="120890" y="1569445"/>
            <a:chExt cx="8704712" cy="2174877"/>
          </a:xfrm>
        </p:grpSpPr>
        <p:sp>
          <p:nvSpPr>
            <p:cNvPr id="674" name="Google Shape;674;p25"/>
            <p:cNvSpPr/>
            <p:nvPr/>
          </p:nvSpPr>
          <p:spPr>
            <a:xfrm>
              <a:off x="8608390" y="30782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5" name="Google Shape;675;p25"/>
            <p:cNvSpPr/>
            <p:nvPr/>
          </p:nvSpPr>
          <p:spPr>
            <a:xfrm>
              <a:off x="120890" y="15694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6" name="Google Shape;676;p25"/>
            <p:cNvSpPr/>
            <p:nvPr/>
          </p:nvSpPr>
          <p:spPr>
            <a:xfrm>
              <a:off x="338102" y="34873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77" name="Google Shape;677;p25"/>
          <p:cNvGrpSpPr/>
          <p:nvPr/>
        </p:nvGrpSpPr>
        <p:grpSpPr>
          <a:xfrm>
            <a:off x="-817136" y="2065184"/>
            <a:ext cx="10604193" cy="3299011"/>
            <a:chOff x="-817136" y="2065184"/>
            <a:chExt cx="10604193" cy="3299011"/>
          </a:xfrm>
        </p:grpSpPr>
        <p:grpSp>
          <p:nvGrpSpPr>
            <p:cNvPr id="678" name="Google Shape;678;p25"/>
            <p:cNvGrpSpPr/>
            <p:nvPr/>
          </p:nvGrpSpPr>
          <p:grpSpPr>
            <a:xfrm flipH="1" rot="1081993">
              <a:off x="8520798" y="3505944"/>
              <a:ext cx="1021606" cy="1742920"/>
              <a:chOff x="971119" y="3290570"/>
              <a:chExt cx="612189" cy="1044510"/>
            </a:xfrm>
          </p:grpSpPr>
          <p:sp>
            <p:nvSpPr>
              <p:cNvPr id="679" name="Google Shape;679;p25"/>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0" name="Google Shape;680;p25"/>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1" name="Google Shape;681;p25"/>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2" name="Google Shape;682;p25"/>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3" name="Google Shape;683;p25"/>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4" name="Google Shape;684;p25"/>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85" name="Google Shape;685;p25"/>
              <p:cNvGrpSpPr/>
              <p:nvPr/>
            </p:nvGrpSpPr>
            <p:grpSpPr>
              <a:xfrm>
                <a:off x="971119" y="3290570"/>
                <a:ext cx="612189" cy="657478"/>
                <a:chOff x="971119" y="3290570"/>
                <a:chExt cx="612189" cy="657478"/>
              </a:xfrm>
            </p:grpSpPr>
            <p:sp>
              <p:nvSpPr>
                <p:cNvPr id="686" name="Google Shape;686;p25"/>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87" name="Google Shape;687;p25"/>
                <p:cNvGrpSpPr/>
                <p:nvPr/>
              </p:nvGrpSpPr>
              <p:grpSpPr>
                <a:xfrm>
                  <a:off x="1018666" y="3335654"/>
                  <a:ext cx="564642" cy="564642"/>
                  <a:chOff x="1018666" y="3335654"/>
                  <a:chExt cx="564642" cy="564642"/>
                </a:xfrm>
              </p:grpSpPr>
              <p:sp>
                <p:nvSpPr>
                  <p:cNvPr id="688" name="Google Shape;688;p25"/>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89" name="Google Shape;689;p25"/>
                  <p:cNvGrpSpPr/>
                  <p:nvPr/>
                </p:nvGrpSpPr>
                <p:grpSpPr>
                  <a:xfrm>
                    <a:off x="1018954" y="3336099"/>
                    <a:ext cx="555718" cy="499427"/>
                    <a:chOff x="1018954" y="3336099"/>
                    <a:chExt cx="555718" cy="499427"/>
                  </a:xfrm>
                </p:grpSpPr>
                <p:sp>
                  <p:nvSpPr>
                    <p:cNvPr id="690" name="Google Shape;690;p25"/>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1" name="Google Shape;691;p25"/>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2" name="Google Shape;692;p25"/>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3" name="Google Shape;693;p25"/>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4" name="Google Shape;694;p25"/>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5" name="Google Shape;695;p25"/>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696" name="Google Shape;696;p25"/>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697" name="Google Shape;697;p25"/>
            <p:cNvGrpSpPr/>
            <p:nvPr/>
          </p:nvGrpSpPr>
          <p:grpSpPr>
            <a:xfrm rot="-555583">
              <a:off x="-761322" y="2169650"/>
              <a:ext cx="1363567" cy="804185"/>
              <a:chOff x="6092852" y="3218751"/>
              <a:chExt cx="223206" cy="131635"/>
            </a:xfrm>
          </p:grpSpPr>
          <p:sp>
            <p:nvSpPr>
              <p:cNvPr id="698" name="Google Shape;698;p25"/>
              <p:cNvSpPr/>
              <p:nvPr/>
            </p:nvSpPr>
            <p:spPr>
              <a:xfrm>
                <a:off x="6092852" y="3221518"/>
                <a:ext cx="83538" cy="94388"/>
              </a:xfrm>
              <a:custGeom>
                <a:rect b="b" l="l" r="r" t="t"/>
                <a:pathLst>
                  <a:path extrusionOk="0" h="94388" w="83538">
                    <a:moveTo>
                      <a:pt x="55408" y="94388"/>
                    </a:moveTo>
                    <a:cubicBezTo>
                      <a:pt x="63917" y="94388"/>
                      <a:pt x="73315" y="93118"/>
                      <a:pt x="83539" y="90578"/>
                    </a:cubicBezTo>
                    <a:lnTo>
                      <a:pt x="81189" y="80990"/>
                    </a:lnTo>
                    <a:cubicBezTo>
                      <a:pt x="57377" y="86895"/>
                      <a:pt x="39279" y="85435"/>
                      <a:pt x="27405" y="76545"/>
                    </a:cubicBezTo>
                    <a:cubicBezTo>
                      <a:pt x="16673" y="68544"/>
                      <a:pt x="10768" y="54510"/>
                      <a:pt x="9879" y="34825"/>
                    </a:cubicBezTo>
                    <a:cubicBezTo>
                      <a:pt x="9498" y="27015"/>
                      <a:pt x="12864" y="19776"/>
                      <a:pt x="19086" y="14950"/>
                    </a:cubicBezTo>
                    <a:cubicBezTo>
                      <a:pt x="25119" y="10251"/>
                      <a:pt x="32739" y="8790"/>
                      <a:pt x="39978" y="10949"/>
                    </a:cubicBezTo>
                    <a:cubicBezTo>
                      <a:pt x="47979" y="13362"/>
                      <a:pt x="56742" y="17236"/>
                      <a:pt x="69378" y="23903"/>
                    </a:cubicBezTo>
                    <a:lnTo>
                      <a:pt x="74014" y="15140"/>
                    </a:lnTo>
                    <a:cubicBezTo>
                      <a:pt x="60742" y="8155"/>
                      <a:pt x="51408" y="4028"/>
                      <a:pt x="42835" y="1424"/>
                    </a:cubicBezTo>
                    <a:cubicBezTo>
                      <a:pt x="32485" y="-1687"/>
                      <a:pt x="21563" y="345"/>
                      <a:pt x="12990" y="7076"/>
                    </a:cubicBezTo>
                    <a:cubicBezTo>
                      <a:pt x="4354" y="13807"/>
                      <a:pt x="-472" y="24348"/>
                      <a:pt x="36" y="35270"/>
                    </a:cubicBezTo>
                    <a:cubicBezTo>
                      <a:pt x="1052" y="57749"/>
                      <a:pt x="8482" y="74767"/>
                      <a:pt x="21499" y="84482"/>
                    </a:cubicBezTo>
                    <a:cubicBezTo>
                      <a:pt x="30326" y="91086"/>
                      <a:pt x="41692" y="94388"/>
                      <a:pt x="55408" y="943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99" name="Google Shape;699;p25"/>
              <p:cNvGrpSpPr/>
              <p:nvPr/>
            </p:nvGrpSpPr>
            <p:grpSpPr>
              <a:xfrm>
                <a:off x="6146305" y="3226942"/>
                <a:ext cx="30085" cy="88138"/>
                <a:chOff x="6146305" y="3226942"/>
                <a:chExt cx="30085" cy="88138"/>
              </a:xfrm>
            </p:grpSpPr>
            <p:sp>
              <p:nvSpPr>
                <p:cNvPr id="700" name="Google Shape;700;p25"/>
                <p:cNvSpPr/>
                <p:nvPr/>
              </p:nvSpPr>
              <p:spPr>
                <a:xfrm>
                  <a:off x="6155944" y="3302508"/>
                  <a:ext cx="20446" cy="12572"/>
                </a:xfrm>
                <a:custGeom>
                  <a:rect b="b" l="l" r="r" t="t"/>
                  <a:pathLst>
                    <a:path extrusionOk="0" h="12572" w="20446">
                      <a:moveTo>
                        <a:pt x="0" y="3111"/>
                      </a:moveTo>
                      <a:cubicBezTo>
                        <a:pt x="5652" y="2603"/>
                        <a:pt x="11621" y="1588"/>
                        <a:pt x="18097" y="0"/>
                      </a:cubicBezTo>
                      <a:lnTo>
                        <a:pt x="20447" y="9589"/>
                      </a:lnTo>
                      <a:cubicBezTo>
                        <a:pt x="14796" y="10985"/>
                        <a:pt x="9461" y="11938"/>
                        <a:pt x="4318" y="12573"/>
                      </a:cubicBezTo>
                      <a:cubicBezTo>
                        <a:pt x="2603" y="9652"/>
                        <a:pt x="1143" y="6477"/>
                        <a:pt x="0" y="3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1" name="Google Shape;701;p25"/>
                <p:cNvSpPr/>
                <p:nvPr/>
              </p:nvSpPr>
              <p:spPr>
                <a:xfrm>
                  <a:off x="6146305" y="3226942"/>
                  <a:ext cx="20560" cy="18478"/>
                </a:xfrm>
                <a:custGeom>
                  <a:rect b="b" l="l" r="r" t="t"/>
                  <a:pathLst>
                    <a:path extrusionOk="0" h="18478" w="20560">
                      <a:moveTo>
                        <a:pt x="15925" y="18479"/>
                      </a:moveTo>
                      <a:cubicBezTo>
                        <a:pt x="10210" y="15430"/>
                        <a:pt x="5320" y="13018"/>
                        <a:pt x="875" y="11049"/>
                      </a:cubicBezTo>
                      <a:lnTo>
                        <a:pt x="50" y="3493"/>
                      </a:lnTo>
                      <a:cubicBezTo>
                        <a:pt x="-77" y="2286"/>
                        <a:pt x="50" y="1143"/>
                        <a:pt x="304" y="0"/>
                      </a:cubicBezTo>
                      <a:cubicBezTo>
                        <a:pt x="6082" y="2413"/>
                        <a:pt x="12623" y="5524"/>
                        <a:pt x="20560" y="9715"/>
                      </a:cubicBezTo>
                      <a:lnTo>
                        <a:pt x="15925" y="184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02" name="Google Shape;702;p25"/>
              <p:cNvSpPr/>
              <p:nvPr/>
            </p:nvSpPr>
            <p:spPr>
              <a:xfrm>
                <a:off x="6156322" y="3218751"/>
                <a:ext cx="158628" cy="121792"/>
              </a:xfrm>
              <a:custGeom>
                <a:rect b="b" l="l" r="r" t="t"/>
                <a:pathLst>
                  <a:path extrusionOk="0" h="121792" w="158628">
                    <a:moveTo>
                      <a:pt x="58423" y="121793"/>
                    </a:moveTo>
                    <a:lnTo>
                      <a:pt x="100143" y="121793"/>
                    </a:lnTo>
                    <a:cubicBezTo>
                      <a:pt x="126558" y="121793"/>
                      <a:pt x="148720" y="101917"/>
                      <a:pt x="151577" y="75692"/>
                    </a:cubicBezTo>
                    <a:lnTo>
                      <a:pt x="158562" y="11684"/>
                    </a:lnTo>
                    <a:cubicBezTo>
                      <a:pt x="159261" y="5461"/>
                      <a:pt x="154371" y="0"/>
                      <a:pt x="148085" y="0"/>
                    </a:cubicBezTo>
                    <a:lnTo>
                      <a:pt x="10544" y="0"/>
                    </a:lnTo>
                    <a:cubicBezTo>
                      <a:pt x="4257" y="0"/>
                      <a:pt x="-632" y="5461"/>
                      <a:pt x="67" y="11684"/>
                    </a:cubicBezTo>
                    <a:lnTo>
                      <a:pt x="7051" y="75692"/>
                    </a:lnTo>
                    <a:cubicBezTo>
                      <a:pt x="9845" y="101917"/>
                      <a:pt x="32007" y="121793"/>
                      <a:pt x="58423" y="12179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3" name="Google Shape;703;p25"/>
              <p:cNvSpPr/>
              <p:nvPr/>
            </p:nvSpPr>
            <p:spPr>
              <a:xfrm>
                <a:off x="6173215" y="3247898"/>
                <a:ext cx="139700" cy="92582"/>
              </a:xfrm>
              <a:custGeom>
                <a:rect b="b" l="l" r="r" t="t"/>
                <a:pathLst>
                  <a:path extrusionOk="0" h="92582" w="139700">
                    <a:moveTo>
                      <a:pt x="139700" y="0"/>
                    </a:moveTo>
                    <a:lnTo>
                      <a:pt x="134620" y="46482"/>
                    </a:lnTo>
                    <a:cubicBezTo>
                      <a:pt x="131763" y="72707"/>
                      <a:pt x="109601" y="92583"/>
                      <a:pt x="83185" y="92583"/>
                    </a:cubicBezTo>
                    <a:lnTo>
                      <a:pt x="41466" y="92583"/>
                    </a:lnTo>
                    <a:cubicBezTo>
                      <a:pt x="24575" y="92583"/>
                      <a:pt x="9462" y="84455"/>
                      <a:pt x="0" y="71755"/>
                    </a:cubicBezTo>
                    <a:cubicBezTo>
                      <a:pt x="81852" y="79375"/>
                      <a:pt x="136462" y="29655"/>
                      <a:pt x="1397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4" name="Google Shape;704;p25"/>
              <p:cNvSpPr/>
              <p:nvPr/>
            </p:nvSpPr>
            <p:spPr>
              <a:xfrm>
                <a:off x="6155214" y="3327272"/>
                <a:ext cx="160844" cy="23114"/>
              </a:xfrm>
              <a:custGeom>
                <a:rect b="b" l="l" r="r" t="t"/>
                <a:pathLst>
                  <a:path extrusionOk="0" h="23114" w="160844">
                    <a:moveTo>
                      <a:pt x="47974" y="23114"/>
                    </a:moveTo>
                    <a:lnTo>
                      <a:pt x="112807" y="23114"/>
                    </a:lnTo>
                    <a:cubicBezTo>
                      <a:pt x="122840" y="23114"/>
                      <a:pt x="132683" y="20638"/>
                      <a:pt x="141509" y="15811"/>
                    </a:cubicBezTo>
                    <a:lnTo>
                      <a:pt x="159099" y="6223"/>
                    </a:lnTo>
                    <a:cubicBezTo>
                      <a:pt x="162147" y="4572"/>
                      <a:pt x="160940" y="0"/>
                      <a:pt x="157511" y="0"/>
                    </a:cubicBezTo>
                    <a:lnTo>
                      <a:pt x="3333" y="0"/>
                    </a:lnTo>
                    <a:cubicBezTo>
                      <a:pt x="-96" y="0"/>
                      <a:pt x="-1302" y="4572"/>
                      <a:pt x="1746" y="6223"/>
                    </a:cubicBezTo>
                    <a:lnTo>
                      <a:pt x="19335" y="15811"/>
                    </a:lnTo>
                    <a:cubicBezTo>
                      <a:pt x="28098" y="20574"/>
                      <a:pt x="37941" y="23114"/>
                      <a:pt x="47974" y="231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5" name="Google Shape;705;p25"/>
              <p:cNvSpPr/>
              <p:nvPr/>
            </p:nvSpPr>
            <p:spPr>
              <a:xfrm>
                <a:off x="6204140" y="3346513"/>
                <a:ext cx="62864" cy="3809"/>
              </a:xfrm>
              <a:custGeom>
                <a:rect b="b" l="l" r="r" t="t"/>
                <a:pathLst>
                  <a:path extrusionOk="0" h="3809" w="62864">
                    <a:moveTo>
                      <a:pt x="31432" y="0"/>
                    </a:moveTo>
                    <a:cubicBezTo>
                      <a:pt x="42863" y="0"/>
                      <a:pt x="53594" y="1397"/>
                      <a:pt x="62865" y="3810"/>
                    </a:cubicBezTo>
                    <a:lnTo>
                      <a:pt x="0" y="3810"/>
                    </a:lnTo>
                    <a:cubicBezTo>
                      <a:pt x="9271" y="1397"/>
                      <a:pt x="20002" y="0"/>
                      <a:pt x="314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06" name="Shape 706"/>
        <p:cNvGrpSpPr/>
        <p:nvPr/>
      </p:nvGrpSpPr>
      <p:grpSpPr>
        <a:xfrm>
          <a:off x="0" y="0"/>
          <a:ext cx="0" cy="0"/>
          <a:chOff x="0" y="0"/>
          <a:chExt cx="0" cy="0"/>
        </a:xfrm>
      </p:grpSpPr>
      <p:sp>
        <p:nvSpPr>
          <p:cNvPr id="707" name="Google Shape;707;p2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8" name="Google Shape;708;p26"/>
          <p:cNvSpPr txBox="1"/>
          <p:nvPr>
            <p:ph idx="1" type="subTitle"/>
          </p:nvPr>
        </p:nvSpPr>
        <p:spPr>
          <a:xfrm>
            <a:off x="976750" y="1992147"/>
            <a:ext cx="2061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9" name="Google Shape;709;p26"/>
          <p:cNvSpPr txBox="1"/>
          <p:nvPr>
            <p:ph idx="2" type="subTitle"/>
          </p:nvPr>
        </p:nvSpPr>
        <p:spPr>
          <a:xfrm>
            <a:off x="3541189" y="1992147"/>
            <a:ext cx="2061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26"/>
          <p:cNvSpPr txBox="1"/>
          <p:nvPr>
            <p:ph idx="3" type="subTitle"/>
          </p:nvPr>
        </p:nvSpPr>
        <p:spPr>
          <a:xfrm>
            <a:off x="976750" y="3626911"/>
            <a:ext cx="2061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1" name="Google Shape;711;p26"/>
          <p:cNvSpPr txBox="1"/>
          <p:nvPr>
            <p:ph idx="4" type="subTitle"/>
          </p:nvPr>
        </p:nvSpPr>
        <p:spPr>
          <a:xfrm>
            <a:off x="3541189" y="3626911"/>
            <a:ext cx="2061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2" name="Google Shape;712;p26"/>
          <p:cNvSpPr txBox="1"/>
          <p:nvPr>
            <p:ph idx="5" type="subTitle"/>
          </p:nvPr>
        </p:nvSpPr>
        <p:spPr>
          <a:xfrm>
            <a:off x="6105628" y="1992147"/>
            <a:ext cx="2061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3" name="Google Shape;713;p26"/>
          <p:cNvSpPr txBox="1"/>
          <p:nvPr>
            <p:ph idx="6" type="subTitle"/>
          </p:nvPr>
        </p:nvSpPr>
        <p:spPr>
          <a:xfrm>
            <a:off x="6105628" y="3626911"/>
            <a:ext cx="2061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4" name="Google Shape;714;p26"/>
          <p:cNvSpPr txBox="1"/>
          <p:nvPr>
            <p:ph idx="7" type="subTitle"/>
          </p:nvPr>
        </p:nvSpPr>
        <p:spPr>
          <a:xfrm>
            <a:off x="977684" y="1438046"/>
            <a:ext cx="20598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15" name="Google Shape;715;p26"/>
          <p:cNvSpPr txBox="1"/>
          <p:nvPr>
            <p:ph idx="8" type="subTitle"/>
          </p:nvPr>
        </p:nvSpPr>
        <p:spPr>
          <a:xfrm>
            <a:off x="3542123" y="1438046"/>
            <a:ext cx="20598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16" name="Google Shape;716;p26"/>
          <p:cNvSpPr txBox="1"/>
          <p:nvPr>
            <p:ph idx="9" type="subTitle"/>
          </p:nvPr>
        </p:nvSpPr>
        <p:spPr>
          <a:xfrm>
            <a:off x="6106562" y="1438046"/>
            <a:ext cx="20598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17" name="Google Shape;717;p26"/>
          <p:cNvSpPr txBox="1"/>
          <p:nvPr>
            <p:ph idx="13" type="subTitle"/>
          </p:nvPr>
        </p:nvSpPr>
        <p:spPr>
          <a:xfrm>
            <a:off x="977684" y="3072786"/>
            <a:ext cx="20598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18" name="Google Shape;718;p26"/>
          <p:cNvSpPr txBox="1"/>
          <p:nvPr>
            <p:ph idx="14" type="subTitle"/>
          </p:nvPr>
        </p:nvSpPr>
        <p:spPr>
          <a:xfrm>
            <a:off x="3542123" y="3072786"/>
            <a:ext cx="20598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19" name="Google Shape;719;p26"/>
          <p:cNvSpPr txBox="1"/>
          <p:nvPr>
            <p:ph idx="15" type="subTitle"/>
          </p:nvPr>
        </p:nvSpPr>
        <p:spPr>
          <a:xfrm>
            <a:off x="6106562" y="3072786"/>
            <a:ext cx="20598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720" name="Google Shape;720;p26"/>
          <p:cNvGrpSpPr/>
          <p:nvPr/>
        </p:nvGrpSpPr>
        <p:grpSpPr>
          <a:xfrm>
            <a:off x="138090" y="2240445"/>
            <a:ext cx="8813425" cy="731065"/>
            <a:chOff x="138090" y="2240445"/>
            <a:chExt cx="8813425" cy="731065"/>
          </a:xfrm>
        </p:grpSpPr>
        <p:sp>
          <p:nvSpPr>
            <p:cNvPr id="721" name="Google Shape;721;p26"/>
            <p:cNvSpPr/>
            <p:nvPr/>
          </p:nvSpPr>
          <p:spPr>
            <a:xfrm>
              <a:off x="138090" y="22404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2" name="Google Shape;722;p26"/>
            <p:cNvSpPr/>
            <p:nvPr/>
          </p:nvSpPr>
          <p:spPr>
            <a:xfrm>
              <a:off x="403565" y="27145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26"/>
            <p:cNvSpPr/>
            <p:nvPr/>
          </p:nvSpPr>
          <p:spPr>
            <a:xfrm>
              <a:off x="8734302" y="26976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24" name="Google Shape;724;p26"/>
          <p:cNvGrpSpPr/>
          <p:nvPr/>
        </p:nvGrpSpPr>
        <p:grpSpPr>
          <a:xfrm>
            <a:off x="-492885" y="316199"/>
            <a:ext cx="10642333" cy="4698108"/>
            <a:chOff x="-492885" y="316199"/>
            <a:chExt cx="10642333" cy="4698108"/>
          </a:xfrm>
        </p:grpSpPr>
        <p:grpSp>
          <p:nvGrpSpPr>
            <p:cNvPr id="725" name="Google Shape;725;p26"/>
            <p:cNvGrpSpPr/>
            <p:nvPr/>
          </p:nvGrpSpPr>
          <p:grpSpPr>
            <a:xfrm rot="448694">
              <a:off x="8621557" y="400743"/>
              <a:ext cx="1416799" cy="1799726"/>
              <a:chOff x="2997187" y="-465334"/>
              <a:chExt cx="922902" cy="1172339"/>
            </a:xfrm>
          </p:grpSpPr>
          <p:sp>
            <p:nvSpPr>
              <p:cNvPr id="726" name="Google Shape;726;p26"/>
              <p:cNvSpPr/>
              <p:nvPr/>
            </p:nvSpPr>
            <p:spPr>
              <a:xfrm>
                <a:off x="2997187" y="-465334"/>
                <a:ext cx="922902" cy="1172339"/>
              </a:xfrm>
              <a:custGeom>
                <a:rect b="b" l="l" r="r" t="t"/>
                <a:pathLst>
                  <a:path extrusionOk="0" h="873251" w="687450">
                    <a:moveTo>
                      <a:pt x="687451" y="873252"/>
                    </a:moveTo>
                    <a:lnTo>
                      <a:pt x="0" y="873252"/>
                    </a:lnTo>
                    <a:lnTo>
                      <a:pt x="0" y="0"/>
                    </a:lnTo>
                    <a:lnTo>
                      <a:pt x="472631" y="0"/>
                    </a:lnTo>
                    <a:cubicBezTo>
                      <a:pt x="522669" y="0"/>
                      <a:pt x="568516" y="27877"/>
                      <a:pt x="591566" y="72199"/>
                    </a:cubicBezTo>
                    <a:lnTo>
                      <a:pt x="687451" y="256730"/>
                    </a:lnTo>
                    <a:lnTo>
                      <a:pt x="687451" y="87325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27" name="Google Shape;727;p26"/>
              <p:cNvGrpSpPr/>
              <p:nvPr/>
            </p:nvGrpSpPr>
            <p:grpSpPr>
              <a:xfrm>
                <a:off x="3094838" y="-164711"/>
                <a:ext cx="727103" cy="716195"/>
                <a:chOff x="2934017" y="2619755"/>
                <a:chExt cx="541846" cy="533717"/>
              </a:xfrm>
            </p:grpSpPr>
            <p:grpSp>
              <p:nvGrpSpPr>
                <p:cNvPr id="728" name="Google Shape;728;p26"/>
                <p:cNvGrpSpPr/>
                <p:nvPr/>
              </p:nvGrpSpPr>
              <p:grpSpPr>
                <a:xfrm>
                  <a:off x="2934017" y="2619755"/>
                  <a:ext cx="541846" cy="237490"/>
                  <a:chOff x="2934017" y="2619755"/>
                  <a:chExt cx="541846" cy="237490"/>
                </a:xfrm>
              </p:grpSpPr>
              <p:sp>
                <p:nvSpPr>
                  <p:cNvPr id="729" name="Google Shape;729;p26"/>
                  <p:cNvSpPr/>
                  <p:nvPr/>
                </p:nvSpPr>
                <p:spPr>
                  <a:xfrm>
                    <a:off x="2934080" y="2619755"/>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4"/>
                          <a:pt x="8128" y="0"/>
                          <a:pt x="18098" y="0"/>
                        </a:cubicBezTo>
                        <a:lnTo>
                          <a:pt x="312864" y="0"/>
                        </a:lnTo>
                        <a:cubicBezTo>
                          <a:pt x="322897" y="0"/>
                          <a:pt x="330962" y="8128"/>
                          <a:pt x="330962" y="18098"/>
                        </a:cubicBezTo>
                        <a:lnTo>
                          <a:pt x="330962" y="18098"/>
                        </a:lnTo>
                        <a:cubicBezTo>
                          <a:pt x="330962" y="28067"/>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0" name="Google Shape;730;p26"/>
                  <p:cNvSpPr/>
                  <p:nvPr/>
                </p:nvSpPr>
                <p:spPr>
                  <a:xfrm>
                    <a:off x="2934017" y="2695448"/>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69"/>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1" name="Google Shape;731;p26"/>
                  <p:cNvSpPr/>
                  <p:nvPr/>
                </p:nvSpPr>
                <p:spPr>
                  <a:xfrm>
                    <a:off x="2934017" y="2745232"/>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2" name="Google Shape;732;p26"/>
                  <p:cNvSpPr/>
                  <p:nvPr/>
                </p:nvSpPr>
                <p:spPr>
                  <a:xfrm>
                    <a:off x="2934017" y="2794952"/>
                    <a:ext cx="541846" cy="12573"/>
                  </a:xfrm>
                  <a:custGeom>
                    <a:rect b="b" l="l" r="r" t="t"/>
                    <a:pathLst>
                      <a:path extrusionOk="0" h="12573" w="541846">
                        <a:moveTo>
                          <a:pt x="535940" y="12573"/>
                        </a:moveTo>
                        <a:lnTo>
                          <a:pt x="5906" y="12573"/>
                        </a:lnTo>
                        <a:cubicBezTo>
                          <a:pt x="2604" y="12573"/>
                          <a:pt x="0" y="9906"/>
                          <a:pt x="0" y="6668"/>
                        </a:cubicBezTo>
                        <a:lnTo>
                          <a:pt x="0" y="5905"/>
                        </a:lnTo>
                        <a:cubicBezTo>
                          <a:pt x="0" y="2604"/>
                          <a:pt x="2667" y="0"/>
                          <a:pt x="5906" y="0"/>
                        </a:cubicBezTo>
                        <a:lnTo>
                          <a:pt x="535940" y="0"/>
                        </a:lnTo>
                        <a:cubicBezTo>
                          <a:pt x="539242" y="0"/>
                          <a:pt x="541846" y="2667"/>
                          <a:pt x="541846" y="5905"/>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3" name="Google Shape;733;p26"/>
                  <p:cNvSpPr/>
                  <p:nvPr/>
                </p:nvSpPr>
                <p:spPr>
                  <a:xfrm>
                    <a:off x="2934017" y="2844673"/>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34" name="Google Shape;734;p26"/>
                <p:cNvGrpSpPr/>
                <p:nvPr/>
              </p:nvGrpSpPr>
              <p:grpSpPr>
                <a:xfrm>
                  <a:off x="2934017" y="2915983"/>
                  <a:ext cx="541846" cy="237489"/>
                  <a:chOff x="2934017" y="2915983"/>
                  <a:chExt cx="541846" cy="237489"/>
                </a:xfrm>
              </p:grpSpPr>
              <p:sp>
                <p:nvSpPr>
                  <p:cNvPr id="735" name="Google Shape;735;p26"/>
                  <p:cNvSpPr/>
                  <p:nvPr/>
                </p:nvSpPr>
                <p:spPr>
                  <a:xfrm>
                    <a:off x="2934080" y="2915983"/>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5"/>
                          <a:pt x="8128" y="0"/>
                          <a:pt x="18098" y="0"/>
                        </a:cubicBezTo>
                        <a:lnTo>
                          <a:pt x="312864" y="0"/>
                        </a:lnTo>
                        <a:cubicBezTo>
                          <a:pt x="322897" y="0"/>
                          <a:pt x="330962" y="8128"/>
                          <a:pt x="330962" y="18098"/>
                        </a:cubicBezTo>
                        <a:lnTo>
                          <a:pt x="330962" y="18098"/>
                        </a:lnTo>
                        <a:cubicBezTo>
                          <a:pt x="330962" y="28131"/>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6" name="Google Shape;736;p26"/>
                  <p:cNvSpPr/>
                  <p:nvPr/>
                </p:nvSpPr>
                <p:spPr>
                  <a:xfrm>
                    <a:off x="2934017" y="2991739"/>
                    <a:ext cx="541846" cy="12572"/>
                  </a:xfrm>
                  <a:custGeom>
                    <a:rect b="b" l="l" r="r" t="t"/>
                    <a:pathLst>
                      <a:path extrusionOk="0" h="12572" w="541846">
                        <a:moveTo>
                          <a:pt x="535940" y="12573"/>
                        </a:moveTo>
                        <a:lnTo>
                          <a:pt x="5906" y="12573"/>
                        </a:lnTo>
                        <a:cubicBezTo>
                          <a:pt x="2604" y="12573"/>
                          <a:pt x="0" y="9906"/>
                          <a:pt x="0" y="6667"/>
                        </a:cubicBezTo>
                        <a:lnTo>
                          <a:pt x="0" y="5905"/>
                        </a:lnTo>
                        <a:cubicBezTo>
                          <a:pt x="0" y="2603"/>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7" name="Google Shape;737;p26"/>
                  <p:cNvSpPr/>
                  <p:nvPr/>
                </p:nvSpPr>
                <p:spPr>
                  <a:xfrm>
                    <a:off x="2934017" y="3041459"/>
                    <a:ext cx="541846" cy="12573"/>
                  </a:xfrm>
                  <a:custGeom>
                    <a:rect b="b" l="l" r="r" t="t"/>
                    <a:pathLst>
                      <a:path extrusionOk="0" h="12573"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8" name="Google Shape;738;p26"/>
                  <p:cNvSpPr/>
                  <p:nvPr/>
                </p:nvSpPr>
                <p:spPr>
                  <a:xfrm>
                    <a:off x="2934017" y="3091179"/>
                    <a:ext cx="541846" cy="12573"/>
                  </a:xfrm>
                  <a:custGeom>
                    <a:rect b="b" l="l" r="r" t="t"/>
                    <a:pathLst>
                      <a:path extrusionOk="0" h="12573" w="541846">
                        <a:moveTo>
                          <a:pt x="535940" y="12573"/>
                        </a:moveTo>
                        <a:lnTo>
                          <a:pt x="5906" y="12573"/>
                        </a:lnTo>
                        <a:cubicBezTo>
                          <a:pt x="2604" y="12573"/>
                          <a:pt x="0" y="9906"/>
                          <a:pt x="0" y="6668"/>
                        </a:cubicBezTo>
                        <a:lnTo>
                          <a:pt x="0" y="5906"/>
                        </a:lnTo>
                        <a:cubicBezTo>
                          <a:pt x="0" y="2604"/>
                          <a:pt x="2667" y="0"/>
                          <a:pt x="5906" y="0"/>
                        </a:cubicBezTo>
                        <a:lnTo>
                          <a:pt x="535940" y="0"/>
                        </a:lnTo>
                        <a:cubicBezTo>
                          <a:pt x="539242" y="0"/>
                          <a:pt x="541846" y="2667"/>
                          <a:pt x="541846" y="5906"/>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9" name="Google Shape;739;p26"/>
                  <p:cNvSpPr/>
                  <p:nvPr/>
                </p:nvSpPr>
                <p:spPr>
                  <a:xfrm>
                    <a:off x="2934017" y="3140900"/>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740" name="Google Shape;740;p26"/>
              <p:cNvSpPr/>
              <p:nvPr/>
            </p:nvSpPr>
            <p:spPr>
              <a:xfrm>
                <a:off x="3631410" y="-465334"/>
                <a:ext cx="288396" cy="344746"/>
              </a:xfrm>
              <a:custGeom>
                <a:rect b="b" l="l" r="r" t="t"/>
                <a:pathLst>
                  <a:path extrusionOk="0" h="256794" w="214820">
                    <a:moveTo>
                      <a:pt x="0" y="0"/>
                    </a:moveTo>
                    <a:cubicBezTo>
                      <a:pt x="62357" y="0"/>
                      <a:pt x="107442" y="53911"/>
                      <a:pt x="47371" y="135382"/>
                    </a:cubicBezTo>
                    <a:lnTo>
                      <a:pt x="214820" y="256794"/>
                    </a:lnTo>
                    <a:lnTo>
                      <a:pt x="118935" y="72263"/>
                    </a:lnTo>
                    <a:cubicBezTo>
                      <a:pt x="95885" y="27813"/>
                      <a:pt x="50038"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41" name="Google Shape;741;p26"/>
            <p:cNvGrpSpPr/>
            <p:nvPr/>
          </p:nvGrpSpPr>
          <p:grpSpPr>
            <a:xfrm rot="-3785264">
              <a:off x="-365377" y="3605298"/>
              <a:ext cx="1347194" cy="1112968"/>
              <a:chOff x="6429121" y="2632871"/>
              <a:chExt cx="378742" cy="312893"/>
            </a:xfrm>
          </p:grpSpPr>
          <p:sp>
            <p:nvSpPr>
              <p:cNvPr id="742" name="Google Shape;742;p26"/>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3" name="Google Shape;743;p26"/>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4" name="Google Shape;744;p26"/>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45" name="Google Shape;745;p26"/>
              <p:cNvGrpSpPr/>
              <p:nvPr/>
            </p:nvGrpSpPr>
            <p:grpSpPr>
              <a:xfrm>
                <a:off x="6492866" y="2670991"/>
                <a:ext cx="269638" cy="224989"/>
                <a:chOff x="6492866" y="2670991"/>
                <a:chExt cx="269638" cy="224989"/>
              </a:xfrm>
            </p:grpSpPr>
            <p:sp>
              <p:nvSpPr>
                <p:cNvPr id="746" name="Google Shape;746;p26"/>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7" name="Google Shape;747;p26"/>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48" name="Google Shape;748;p26"/>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9" name="Google Shape;749;p26"/>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50" name="Shape 750"/>
        <p:cNvGrpSpPr/>
        <p:nvPr/>
      </p:nvGrpSpPr>
      <p:grpSpPr>
        <a:xfrm>
          <a:off x="0" y="0"/>
          <a:ext cx="0" cy="0"/>
          <a:chOff x="0" y="0"/>
          <a:chExt cx="0" cy="0"/>
        </a:xfrm>
      </p:grpSpPr>
      <p:sp>
        <p:nvSpPr>
          <p:cNvPr id="751" name="Google Shape;751;p27"/>
          <p:cNvSpPr txBox="1"/>
          <p:nvPr>
            <p:ph hasCustomPrompt="1" type="title"/>
          </p:nvPr>
        </p:nvSpPr>
        <p:spPr>
          <a:xfrm>
            <a:off x="2223600" y="539507"/>
            <a:ext cx="4696800" cy="877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752" name="Google Shape;752;p27"/>
          <p:cNvSpPr txBox="1"/>
          <p:nvPr>
            <p:ph idx="1" type="subTitle"/>
          </p:nvPr>
        </p:nvSpPr>
        <p:spPr>
          <a:xfrm>
            <a:off x="2223600" y="1340502"/>
            <a:ext cx="46968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53" name="Google Shape;753;p27"/>
          <p:cNvSpPr txBox="1"/>
          <p:nvPr>
            <p:ph hasCustomPrompt="1" idx="2" type="title"/>
          </p:nvPr>
        </p:nvSpPr>
        <p:spPr>
          <a:xfrm>
            <a:off x="2223600" y="1917600"/>
            <a:ext cx="4696800" cy="877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754" name="Google Shape;754;p27"/>
          <p:cNvSpPr txBox="1"/>
          <p:nvPr>
            <p:ph idx="3" type="subTitle"/>
          </p:nvPr>
        </p:nvSpPr>
        <p:spPr>
          <a:xfrm>
            <a:off x="2223600" y="2718595"/>
            <a:ext cx="46968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55" name="Google Shape;755;p27"/>
          <p:cNvSpPr txBox="1"/>
          <p:nvPr>
            <p:ph hasCustomPrompt="1" idx="4" type="title"/>
          </p:nvPr>
        </p:nvSpPr>
        <p:spPr>
          <a:xfrm>
            <a:off x="2223600" y="3295693"/>
            <a:ext cx="4696800" cy="877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500"/>
              <a:buNone/>
              <a:defRPr sz="4500"/>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756" name="Google Shape;756;p27"/>
          <p:cNvSpPr txBox="1"/>
          <p:nvPr>
            <p:ph idx="5" type="subTitle"/>
          </p:nvPr>
        </p:nvSpPr>
        <p:spPr>
          <a:xfrm>
            <a:off x="2223600" y="4096689"/>
            <a:ext cx="46968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757" name="Google Shape;757;p27"/>
          <p:cNvGrpSpPr/>
          <p:nvPr/>
        </p:nvGrpSpPr>
        <p:grpSpPr>
          <a:xfrm>
            <a:off x="8134440" y="1335432"/>
            <a:ext cx="1850863" cy="2989877"/>
            <a:chOff x="7807290" y="1183032"/>
            <a:chExt cx="1850863" cy="2989877"/>
          </a:xfrm>
        </p:grpSpPr>
        <p:grpSp>
          <p:nvGrpSpPr>
            <p:cNvPr id="758" name="Google Shape;758;p27"/>
            <p:cNvGrpSpPr/>
            <p:nvPr/>
          </p:nvGrpSpPr>
          <p:grpSpPr>
            <a:xfrm flipH="1" rot="-551862">
              <a:off x="7971757" y="1885069"/>
              <a:ext cx="1521935" cy="2180221"/>
              <a:chOff x="6345935" y="3544644"/>
              <a:chExt cx="571590" cy="818821"/>
            </a:xfrm>
          </p:grpSpPr>
          <p:sp>
            <p:nvSpPr>
              <p:cNvPr id="759" name="Google Shape;759;p27"/>
              <p:cNvSpPr/>
              <p:nvPr/>
            </p:nvSpPr>
            <p:spPr>
              <a:xfrm>
                <a:off x="6361684" y="3760564"/>
                <a:ext cx="151271" cy="182848"/>
              </a:xfrm>
              <a:custGeom>
                <a:rect b="b" l="l" r="r" t="t"/>
                <a:pathLst>
                  <a:path extrusionOk="0" h="182848" w="151271">
                    <a:moveTo>
                      <a:pt x="28702" y="91853"/>
                    </a:moveTo>
                    <a:cubicBezTo>
                      <a:pt x="23813" y="99727"/>
                      <a:pt x="19431" y="107982"/>
                      <a:pt x="16256" y="116682"/>
                    </a:cubicBezTo>
                    <a:cubicBezTo>
                      <a:pt x="8445" y="138018"/>
                      <a:pt x="8001" y="161576"/>
                      <a:pt x="0" y="182849"/>
                    </a:cubicBezTo>
                    <a:cubicBezTo>
                      <a:pt x="17589" y="165958"/>
                      <a:pt x="31432" y="145701"/>
                      <a:pt x="46799" y="126778"/>
                    </a:cubicBezTo>
                    <a:cubicBezTo>
                      <a:pt x="62166" y="107855"/>
                      <a:pt x="79629" y="89821"/>
                      <a:pt x="101727" y="79534"/>
                    </a:cubicBezTo>
                    <a:cubicBezTo>
                      <a:pt x="117856" y="71978"/>
                      <a:pt x="137604" y="67533"/>
                      <a:pt x="146240" y="51975"/>
                    </a:cubicBezTo>
                    <a:cubicBezTo>
                      <a:pt x="150177" y="44927"/>
                      <a:pt x="151003" y="36608"/>
                      <a:pt x="151257" y="28480"/>
                    </a:cubicBezTo>
                    <a:cubicBezTo>
                      <a:pt x="151574" y="17304"/>
                      <a:pt x="146748" y="-5556"/>
                      <a:pt x="130492" y="1239"/>
                    </a:cubicBezTo>
                    <a:cubicBezTo>
                      <a:pt x="125476" y="3334"/>
                      <a:pt x="121285" y="9875"/>
                      <a:pt x="116522" y="12923"/>
                    </a:cubicBezTo>
                    <a:cubicBezTo>
                      <a:pt x="109791" y="17177"/>
                      <a:pt x="102298" y="20352"/>
                      <a:pt x="95567" y="24607"/>
                    </a:cubicBezTo>
                    <a:cubicBezTo>
                      <a:pt x="68580" y="41688"/>
                      <a:pt x="45466" y="64802"/>
                      <a:pt x="28702" y="918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0" name="Google Shape;760;p27"/>
              <p:cNvSpPr/>
              <p:nvPr/>
            </p:nvSpPr>
            <p:spPr>
              <a:xfrm>
                <a:off x="6629410" y="3687368"/>
                <a:ext cx="143693" cy="97122"/>
              </a:xfrm>
              <a:custGeom>
                <a:rect b="b" l="l" r="r" t="t"/>
                <a:pathLst>
                  <a:path extrusionOk="0" h="97122" w="143693">
                    <a:moveTo>
                      <a:pt x="26786" y="83643"/>
                    </a:moveTo>
                    <a:cubicBezTo>
                      <a:pt x="36502" y="83071"/>
                      <a:pt x="46217" y="80150"/>
                      <a:pt x="55742" y="81929"/>
                    </a:cubicBezTo>
                    <a:cubicBezTo>
                      <a:pt x="70347" y="84595"/>
                      <a:pt x="82348" y="97676"/>
                      <a:pt x="97144" y="97105"/>
                    </a:cubicBezTo>
                    <a:cubicBezTo>
                      <a:pt x="100954" y="96978"/>
                      <a:pt x="104637" y="95898"/>
                      <a:pt x="108130" y="94438"/>
                    </a:cubicBezTo>
                    <a:cubicBezTo>
                      <a:pt x="133276" y="83960"/>
                      <a:pt x="145404" y="53798"/>
                      <a:pt x="143499" y="26620"/>
                    </a:cubicBezTo>
                    <a:cubicBezTo>
                      <a:pt x="143246" y="22683"/>
                      <a:pt x="142673" y="18555"/>
                      <a:pt x="140515" y="15254"/>
                    </a:cubicBezTo>
                    <a:cubicBezTo>
                      <a:pt x="136705" y="9284"/>
                      <a:pt x="129148" y="7189"/>
                      <a:pt x="122290" y="5601"/>
                    </a:cubicBezTo>
                    <a:cubicBezTo>
                      <a:pt x="73903" y="-5702"/>
                      <a:pt x="3418" y="-5194"/>
                      <a:pt x="53" y="58497"/>
                    </a:cubicBezTo>
                    <a:cubicBezTo>
                      <a:pt x="-836" y="75705"/>
                      <a:pt x="9578" y="84659"/>
                      <a:pt x="26786" y="836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1" name="Google Shape;761;p27"/>
              <p:cNvSpPr/>
              <p:nvPr/>
            </p:nvSpPr>
            <p:spPr>
              <a:xfrm>
                <a:off x="6501182" y="3878171"/>
                <a:ext cx="189855" cy="270727"/>
              </a:xfrm>
              <a:custGeom>
                <a:rect b="b" l="l" r="r" t="t"/>
                <a:pathLst>
                  <a:path extrusionOk="0" h="270727" w="189855">
                    <a:moveTo>
                      <a:pt x="32078" y="14442"/>
                    </a:moveTo>
                    <a:cubicBezTo>
                      <a:pt x="5789" y="50256"/>
                      <a:pt x="-2402" y="96801"/>
                      <a:pt x="582" y="141125"/>
                    </a:cubicBezTo>
                    <a:cubicBezTo>
                      <a:pt x="3630" y="185447"/>
                      <a:pt x="16901" y="228310"/>
                      <a:pt x="30110" y="270728"/>
                    </a:cubicBezTo>
                    <a:cubicBezTo>
                      <a:pt x="42619" y="262918"/>
                      <a:pt x="49922" y="249201"/>
                      <a:pt x="59066" y="237518"/>
                    </a:cubicBezTo>
                    <a:cubicBezTo>
                      <a:pt x="89037" y="199227"/>
                      <a:pt x="140219" y="182019"/>
                      <a:pt x="169556" y="143220"/>
                    </a:cubicBezTo>
                    <a:cubicBezTo>
                      <a:pt x="193559" y="111470"/>
                      <a:pt x="199020" y="65178"/>
                      <a:pt x="170889" y="34127"/>
                    </a:cubicBezTo>
                    <a:cubicBezTo>
                      <a:pt x="147966" y="8854"/>
                      <a:pt x="125233" y="13489"/>
                      <a:pt x="95134" y="7711"/>
                    </a:cubicBezTo>
                    <a:cubicBezTo>
                      <a:pt x="70876" y="3012"/>
                      <a:pt x="50112" y="-10069"/>
                      <a:pt x="32078" y="144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2" name="Google Shape;762;p27"/>
              <p:cNvSpPr/>
              <p:nvPr/>
            </p:nvSpPr>
            <p:spPr>
              <a:xfrm>
                <a:off x="6457632" y="3805975"/>
                <a:ext cx="186874" cy="71715"/>
              </a:xfrm>
              <a:custGeom>
                <a:rect b="b" l="l" r="r" t="t"/>
                <a:pathLst>
                  <a:path extrusionOk="0" h="71715" w="186874">
                    <a:moveTo>
                      <a:pt x="47435" y="33806"/>
                    </a:moveTo>
                    <a:cubicBezTo>
                      <a:pt x="73470" y="21360"/>
                      <a:pt x="100521" y="11073"/>
                      <a:pt x="128270" y="3199"/>
                    </a:cubicBezTo>
                    <a:cubicBezTo>
                      <a:pt x="135763" y="1040"/>
                      <a:pt x="143637" y="-929"/>
                      <a:pt x="151257" y="469"/>
                    </a:cubicBezTo>
                    <a:cubicBezTo>
                      <a:pt x="154749" y="1103"/>
                      <a:pt x="158051" y="2437"/>
                      <a:pt x="161353" y="3707"/>
                    </a:cubicBezTo>
                    <a:cubicBezTo>
                      <a:pt x="169736" y="7009"/>
                      <a:pt x="178054" y="10311"/>
                      <a:pt x="186436" y="13613"/>
                    </a:cubicBezTo>
                    <a:cubicBezTo>
                      <a:pt x="187579" y="16407"/>
                      <a:pt x="186373" y="19772"/>
                      <a:pt x="184150" y="21868"/>
                    </a:cubicBezTo>
                    <a:cubicBezTo>
                      <a:pt x="181927" y="23964"/>
                      <a:pt x="179007" y="25043"/>
                      <a:pt x="176022" y="25805"/>
                    </a:cubicBezTo>
                    <a:cubicBezTo>
                      <a:pt x="152590" y="31838"/>
                      <a:pt x="126492" y="21995"/>
                      <a:pt x="104076" y="31139"/>
                    </a:cubicBezTo>
                    <a:cubicBezTo>
                      <a:pt x="102362" y="31838"/>
                      <a:pt x="100521" y="32727"/>
                      <a:pt x="99504" y="34314"/>
                    </a:cubicBezTo>
                    <a:cubicBezTo>
                      <a:pt x="105854" y="36981"/>
                      <a:pt x="112077" y="40029"/>
                      <a:pt x="118174" y="43331"/>
                    </a:cubicBezTo>
                    <a:cubicBezTo>
                      <a:pt x="120967" y="44855"/>
                      <a:pt x="124206" y="47459"/>
                      <a:pt x="123380" y="50570"/>
                    </a:cubicBezTo>
                    <a:cubicBezTo>
                      <a:pt x="116078" y="55587"/>
                      <a:pt x="106299" y="53935"/>
                      <a:pt x="97409" y="53618"/>
                    </a:cubicBezTo>
                    <a:cubicBezTo>
                      <a:pt x="80010" y="52983"/>
                      <a:pt x="62992" y="58444"/>
                      <a:pt x="45657" y="60730"/>
                    </a:cubicBezTo>
                    <a:cubicBezTo>
                      <a:pt x="29845" y="62826"/>
                      <a:pt x="13907" y="62953"/>
                      <a:pt x="0" y="71715"/>
                    </a:cubicBezTo>
                    <a:cubicBezTo>
                      <a:pt x="6414" y="52920"/>
                      <a:pt x="31178" y="41616"/>
                      <a:pt x="47435" y="338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3" name="Google Shape;763;p27"/>
              <p:cNvSpPr/>
              <p:nvPr/>
            </p:nvSpPr>
            <p:spPr>
              <a:xfrm>
                <a:off x="6480111" y="3794188"/>
                <a:ext cx="139749" cy="335597"/>
              </a:xfrm>
              <a:custGeom>
                <a:rect b="b" l="l" r="r" t="t"/>
                <a:pathLst>
                  <a:path extrusionOk="0" h="335597" w="139749">
                    <a:moveTo>
                      <a:pt x="134557" y="335597"/>
                    </a:moveTo>
                    <a:lnTo>
                      <a:pt x="123063" y="332930"/>
                    </a:lnTo>
                    <a:cubicBezTo>
                      <a:pt x="156845" y="188722"/>
                      <a:pt x="1524" y="9525"/>
                      <a:pt x="0" y="7747"/>
                    </a:cubicBezTo>
                    <a:lnTo>
                      <a:pt x="8890" y="0"/>
                    </a:lnTo>
                    <a:cubicBezTo>
                      <a:pt x="15430" y="7493"/>
                      <a:pt x="169672" y="185483"/>
                      <a:pt x="134557" y="335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4" name="Google Shape;764;p27"/>
              <p:cNvSpPr/>
              <p:nvPr/>
            </p:nvSpPr>
            <p:spPr>
              <a:xfrm>
                <a:off x="6608191" y="3614229"/>
                <a:ext cx="31545" cy="450532"/>
              </a:xfrm>
              <a:custGeom>
                <a:rect b="b" l="l" r="r" t="t"/>
                <a:pathLst>
                  <a:path extrusionOk="0" h="450532" w="31545">
                    <a:moveTo>
                      <a:pt x="27115" y="450533"/>
                    </a:moveTo>
                    <a:lnTo>
                      <a:pt x="15367" y="449771"/>
                    </a:lnTo>
                    <a:cubicBezTo>
                      <a:pt x="23495" y="321056"/>
                      <a:pt x="21590" y="83058"/>
                      <a:pt x="0" y="3048"/>
                    </a:cubicBezTo>
                    <a:lnTo>
                      <a:pt x="11366" y="0"/>
                    </a:lnTo>
                    <a:cubicBezTo>
                      <a:pt x="33274" y="81153"/>
                      <a:pt x="35306" y="321056"/>
                      <a:pt x="27115" y="450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5" name="Google Shape;765;p27"/>
              <p:cNvSpPr/>
              <p:nvPr/>
            </p:nvSpPr>
            <p:spPr>
              <a:xfrm>
                <a:off x="6590538" y="3820921"/>
                <a:ext cx="29405" cy="96837"/>
              </a:xfrm>
              <a:custGeom>
                <a:rect b="b" l="l" r="r" t="t"/>
                <a:pathLst>
                  <a:path extrusionOk="0" h="96837" w="29405">
                    <a:moveTo>
                      <a:pt x="29210" y="96838"/>
                    </a:moveTo>
                    <a:lnTo>
                      <a:pt x="17463" y="96076"/>
                    </a:lnTo>
                    <a:cubicBezTo>
                      <a:pt x="19685" y="60706"/>
                      <a:pt x="191" y="4445"/>
                      <a:pt x="0" y="3874"/>
                    </a:cubicBezTo>
                    <a:lnTo>
                      <a:pt x="11113" y="0"/>
                    </a:lnTo>
                    <a:cubicBezTo>
                      <a:pt x="12002" y="2413"/>
                      <a:pt x="31559" y="59055"/>
                      <a:pt x="29210" y="968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6" name="Google Shape;766;p27"/>
              <p:cNvSpPr/>
              <p:nvPr/>
            </p:nvSpPr>
            <p:spPr>
              <a:xfrm>
                <a:off x="6644385" y="3867150"/>
                <a:ext cx="48006" cy="197230"/>
              </a:xfrm>
              <a:custGeom>
                <a:rect b="b" l="l" r="r" t="t"/>
                <a:pathLst>
                  <a:path extrusionOk="0" h="197230" w="48006">
                    <a:moveTo>
                      <a:pt x="11811" y="197231"/>
                    </a:moveTo>
                    <a:lnTo>
                      <a:pt x="0" y="197231"/>
                    </a:lnTo>
                    <a:cubicBezTo>
                      <a:pt x="0" y="125349"/>
                      <a:pt x="35179" y="5080"/>
                      <a:pt x="36703" y="0"/>
                    </a:cubicBezTo>
                    <a:lnTo>
                      <a:pt x="48006" y="3302"/>
                    </a:lnTo>
                    <a:cubicBezTo>
                      <a:pt x="47625" y="4509"/>
                      <a:pt x="11811" y="127064"/>
                      <a:pt x="11811" y="197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7" name="Google Shape;767;p27"/>
              <p:cNvSpPr/>
              <p:nvPr/>
            </p:nvSpPr>
            <p:spPr>
              <a:xfrm>
                <a:off x="6543484" y="3711511"/>
                <a:ext cx="58485" cy="368363"/>
              </a:xfrm>
              <a:custGeom>
                <a:rect b="b" l="l" r="r" t="t"/>
                <a:pathLst>
                  <a:path extrusionOk="0" h="368363" w="58485">
                    <a:moveTo>
                      <a:pt x="57404" y="368364"/>
                    </a:moveTo>
                    <a:lnTo>
                      <a:pt x="45657" y="367855"/>
                    </a:lnTo>
                    <a:cubicBezTo>
                      <a:pt x="52451" y="219392"/>
                      <a:pt x="25654" y="101664"/>
                      <a:pt x="0" y="2985"/>
                    </a:cubicBezTo>
                    <a:lnTo>
                      <a:pt x="11430" y="0"/>
                    </a:lnTo>
                    <a:cubicBezTo>
                      <a:pt x="37274" y="99504"/>
                      <a:pt x="64262" y="218249"/>
                      <a:pt x="57404" y="36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8" name="Google Shape;768;p27"/>
              <p:cNvSpPr/>
              <p:nvPr/>
            </p:nvSpPr>
            <p:spPr>
              <a:xfrm>
                <a:off x="6623494" y="3746182"/>
                <a:ext cx="76263" cy="322770"/>
              </a:xfrm>
              <a:custGeom>
                <a:rect b="b" l="l" r="r" t="t"/>
                <a:pathLst>
                  <a:path extrusionOk="0" h="322770" w="76263">
                    <a:moveTo>
                      <a:pt x="11812" y="322771"/>
                    </a:moveTo>
                    <a:lnTo>
                      <a:pt x="0" y="322516"/>
                    </a:lnTo>
                    <a:cubicBezTo>
                      <a:pt x="4573" y="131191"/>
                      <a:pt x="64961" y="1270"/>
                      <a:pt x="65596" y="0"/>
                    </a:cubicBezTo>
                    <a:lnTo>
                      <a:pt x="76264" y="5016"/>
                    </a:lnTo>
                    <a:cubicBezTo>
                      <a:pt x="75692" y="6223"/>
                      <a:pt x="16320" y="134112"/>
                      <a:pt x="11812" y="3227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9" name="Google Shape;769;p27"/>
              <p:cNvSpPr/>
              <p:nvPr/>
            </p:nvSpPr>
            <p:spPr>
              <a:xfrm>
                <a:off x="6769327" y="3951183"/>
                <a:ext cx="148198" cy="149646"/>
              </a:xfrm>
              <a:custGeom>
                <a:rect b="b" l="l" r="r" t="t"/>
                <a:pathLst>
                  <a:path extrusionOk="0" h="149646" w="148198">
                    <a:moveTo>
                      <a:pt x="116041" y="61889"/>
                    </a:moveTo>
                    <a:cubicBezTo>
                      <a:pt x="135217" y="87480"/>
                      <a:pt x="153378" y="118341"/>
                      <a:pt x="146838" y="149646"/>
                    </a:cubicBezTo>
                    <a:cubicBezTo>
                      <a:pt x="123216" y="120818"/>
                      <a:pt x="90704" y="99354"/>
                      <a:pt x="54891" y="89004"/>
                    </a:cubicBezTo>
                    <a:cubicBezTo>
                      <a:pt x="44349" y="85956"/>
                      <a:pt x="33428" y="83797"/>
                      <a:pt x="23521" y="79098"/>
                    </a:cubicBezTo>
                    <a:cubicBezTo>
                      <a:pt x="13616" y="74399"/>
                      <a:pt x="4471" y="66588"/>
                      <a:pt x="1360" y="56047"/>
                    </a:cubicBezTo>
                    <a:cubicBezTo>
                      <a:pt x="-482" y="49888"/>
                      <a:pt x="-101" y="43284"/>
                      <a:pt x="471" y="36807"/>
                    </a:cubicBezTo>
                    <a:cubicBezTo>
                      <a:pt x="8281" y="-44791"/>
                      <a:pt x="92355" y="30203"/>
                      <a:pt x="116041" y="618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0" name="Google Shape;770;p27"/>
              <p:cNvSpPr/>
              <p:nvPr/>
            </p:nvSpPr>
            <p:spPr>
              <a:xfrm>
                <a:off x="6345935" y="3942390"/>
                <a:ext cx="113443" cy="102051"/>
              </a:xfrm>
              <a:custGeom>
                <a:rect b="b" l="l" r="r" t="t"/>
                <a:pathLst>
                  <a:path extrusionOk="0" h="102051" w="113443">
                    <a:moveTo>
                      <a:pt x="0" y="102052"/>
                    </a:moveTo>
                    <a:cubicBezTo>
                      <a:pt x="64" y="77350"/>
                      <a:pt x="11811" y="54109"/>
                      <a:pt x="26098" y="33980"/>
                    </a:cubicBezTo>
                    <a:cubicBezTo>
                      <a:pt x="33465" y="23629"/>
                      <a:pt x="41847" y="13596"/>
                      <a:pt x="52705" y="6992"/>
                    </a:cubicBezTo>
                    <a:cubicBezTo>
                      <a:pt x="63564" y="388"/>
                      <a:pt x="77407" y="-2342"/>
                      <a:pt x="89217" y="2357"/>
                    </a:cubicBezTo>
                    <a:cubicBezTo>
                      <a:pt x="115189" y="12834"/>
                      <a:pt x="125286" y="50807"/>
                      <a:pt x="94043" y="58935"/>
                    </a:cubicBezTo>
                    <a:cubicBezTo>
                      <a:pt x="78359" y="62999"/>
                      <a:pt x="62865" y="64079"/>
                      <a:pt x="47816" y="70873"/>
                    </a:cubicBezTo>
                    <a:cubicBezTo>
                      <a:pt x="30417" y="78747"/>
                      <a:pt x="15113" y="90558"/>
                      <a:pt x="0" y="1020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71" name="Google Shape;771;p27"/>
              <p:cNvGrpSpPr/>
              <p:nvPr/>
            </p:nvGrpSpPr>
            <p:grpSpPr>
              <a:xfrm>
                <a:off x="6447726" y="4041140"/>
                <a:ext cx="322326" cy="322325"/>
                <a:chOff x="6447726" y="4041140"/>
                <a:chExt cx="322326" cy="322325"/>
              </a:xfrm>
            </p:grpSpPr>
            <p:sp>
              <p:nvSpPr>
                <p:cNvPr id="772" name="Google Shape;772;p27"/>
                <p:cNvSpPr/>
                <p:nvPr/>
              </p:nvSpPr>
              <p:spPr>
                <a:xfrm>
                  <a:off x="6447726" y="4041140"/>
                  <a:ext cx="322326" cy="322325"/>
                </a:xfrm>
                <a:custGeom>
                  <a:rect b="b" l="l" r="r" t="t"/>
                  <a:pathLst>
                    <a:path extrusionOk="0" h="322325" w="322326">
                      <a:moveTo>
                        <a:pt x="293180" y="322326"/>
                      </a:moveTo>
                      <a:lnTo>
                        <a:pt x="29210" y="322326"/>
                      </a:lnTo>
                      <a:lnTo>
                        <a:pt x="0" y="0"/>
                      </a:lnTo>
                      <a:lnTo>
                        <a:pt x="32232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73" name="Google Shape;773;p27"/>
                <p:cNvGrpSpPr/>
                <p:nvPr/>
              </p:nvGrpSpPr>
              <p:grpSpPr>
                <a:xfrm>
                  <a:off x="6447726" y="4041140"/>
                  <a:ext cx="318833" cy="322325"/>
                  <a:chOff x="6447726" y="4041140"/>
                  <a:chExt cx="318833" cy="322325"/>
                </a:xfrm>
              </p:grpSpPr>
              <p:sp>
                <p:nvSpPr>
                  <p:cNvPr id="774" name="Google Shape;774;p27"/>
                  <p:cNvSpPr/>
                  <p:nvPr/>
                </p:nvSpPr>
                <p:spPr>
                  <a:xfrm>
                    <a:off x="6447726" y="4041140"/>
                    <a:ext cx="161163" cy="322325"/>
                  </a:xfrm>
                  <a:custGeom>
                    <a:rect b="b" l="l" r="r" t="t"/>
                    <a:pathLst>
                      <a:path extrusionOk="0" h="322325" w="161163">
                        <a:moveTo>
                          <a:pt x="0" y="0"/>
                        </a:moveTo>
                        <a:lnTo>
                          <a:pt x="29210" y="322326"/>
                        </a:lnTo>
                        <a:lnTo>
                          <a:pt x="132017" y="322326"/>
                        </a:lnTo>
                        <a:lnTo>
                          <a:pt x="16116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75" name="Google Shape;775;p27"/>
                  <p:cNvGrpSpPr/>
                  <p:nvPr/>
                </p:nvGrpSpPr>
                <p:grpSpPr>
                  <a:xfrm>
                    <a:off x="6518592" y="4079557"/>
                    <a:ext cx="247967" cy="261175"/>
                    <a:chOff x="6518592" y="4079557"/>
                    <a:chExt cx="247967" cy="261175"/>
                  </a:xfrm>
                </p:grpSpPr>
                <p:sp>
                  <p:nvSpPr>
                    <p:cNvPr id="776" name="Google Shape;776;p27"/>
                    <p:cNvSpPr/>
                    <p:nvPr/>
                  </p:nvSpPr>
                  <p:spPr>
                    <a:xfrm>
                      <a:off x="6518592" y="4269676"/>
                      <a:ext cx="230758" cy="7683"/>
                    </a:xfrm>
                    <a:custGeom>
                      <a:rect b="b" l="l" r="r" t="t"/>
                      <a:pathLst>
                        <a:path extrusionOk="0" h="7683" w="230758">
                          <a:moveTo>
                            <a:pt x="0" y="0"/>
                          </a:moveTo>
                          <a:lnTo>
                            <a:pt x="0" y="7683"/>
                          </a:lnTo>
                          <a:lnTo>
                            <a:pt x="230060" y="7683"/>
                          </a:lnTo>
                          <a:lnTo>
                            <a:pt x="23075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7" name="Google Shape;777;p27"/>
                    <p:cNvSpPr/>
                    <p:nvPr/>
                  </p:nvSpPr>
                  <p:spPr>
                    <a:xfrm>
                      <a:off x="6518592" y="4237990"/>
                      <a:ext cx="233615" cy="7683"/>
                    </a:xfrm>
                    <a:custGeom>
                      <a:rect b="b" l="l" r="r" t="t"/>
                      <a:pathLst>
                        <a:path extrusionOk="0" h="7683" w="233615">
                          <a:moveTo>
                            <a:pt x="0" y="0"/>
                          </a:moveTo>
                          <a:lnTo>
                            <a:pt x="0" y="7683"/>
                          </a:lnTo>
                          <a:lnTo>
                            <a:pt x="232981" y="7683"/>
                          </a:lnTo>
                          <a:lnTo>
                            <a:pt x="2336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8" name="Google Shape;778;p27"/>
                    <p:cNvSpPr/>
                    <p:nvPr/>
                  </p:nvSpPr>
                  <p:spPr>
                    <a:xfrm>
                      <a:off x="6518592" y="4333049"/>
                      <a:ext cx="225043" cy="7683"/>
                    </a:xfrm>
                    <a:custGeom>
                      <a:rect b="b" l="l" r="r" t="t"/>
                      <a:pathLst>
                        <a:path extrusionOk="0" h="7683" w="225043">
                          <a:moveTo>
                            <a:pt x="225044" y="0"/>
                          </a:moveTo>
                          <a:lnTo>
                            <a:pt x="0" y="0"/>
                          </a:lnTo>
                          <a:lnTo>
                            <a:pt x="0" y="7684"/>
                          </a:lnTo>
                          <a:lnTo>
                            <a:pt x="224345" y="768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9" name="Google Shape;779;p27"/>
                    <p:cNvSpPr/>
                    <p:nvPr/>
                  </p:nvSpPr>
                  <p:spPr>
                    <a:xfrm>
                      <a:off x="6518592" y="4206303"/>
                      <a:ext cx="236537" cy="7683"/>
                    </a:xfrm>
                    <a:custGeom>
                      <a:rect b="b" l="l" r="r" t="t"/>
                      <a:pathLst>
                        <a:path extrusionOk="0" h="7683" w="236537">
                          <a:moveTo>
                            <a:pt x="0" y="0"/>
                          </a:moveTo>
                          <a:lnTo>
                            <a:pt x="0" y="7684"/>
                          </a:lnTo>
                          <a:lnTo>
                            <a:pt x="235838" y="7684"/>
                          </a:lnTo>
                          <a:lnTo>
                            <a:pt x="236538"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0" name="Google Shape;780;p27"/>
                    <p:cNvSpPr/>
                    <p:nvPr/>
                  </p:nvSpPr>
                  <p:spPr>
                    <a:xfrm>
                      <a:off x="6518592" y="4301363"/>
                      <a:ext cx="227900" cy="7683"/>
                    </a:xfrm>
                    <a:custGeom>
                      <a:rect b="b" l="l" r="r" t="t"/>
                      <a:pathLst>
                        <a:path extrusionOk="0" h="7683" w="227900">
                          <a:moveTo>
                            <a:pt x="0" y="0"/>
                          </a:moveTo>
                          <a:lnTo>
                            <a:pt x="0" y="7684"/>
                          </a:lnTo>
                          <a:lnTo>
                            <a:pt x="227202" y="7684"/>
                          </a:lnTo>
                          <a:lnTo>
                            <a:pt x="2279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1" name="Google Shape;781;p27"/>
                    <p:cNvSpPr/>
                    <p:nvPr/>
                  </p:nvSpPr>
                  <p:spPr>
                    <a:xfrm>
                      <a:off x="6518592" y="4174616"/>
                      <a:ext cx="239394" cy="7683"/>
                    </a:xfrm>
                    <a:custGeom>
                      <a:rect b="b" l="l" r="r" t="t"/>
                      <a:pathLst>
                        <a:path extrusionOk="0" h="7683" w="239394">
                          <a:moveTo>
                            <a:pt x="0" y="0"/>
                          </a:moveTo>
                          <a:lnTo>
                            <a:pt x="0" y="7684"/>
                          </a:lnTo>
                          <a:lnTo>
                            <a:pt x="238696" y="7684"/>
                          </a:lnTo>
                          <a:lnTo>
                            <a:pt x="2393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2" name="Google Shape;782;p27"/>
                    <p:cNvSpPr/>
                    <p:nvPr/>
                  </p:nvSpPr>
                  <p:spPr>
                    <a:xfrm>
                      <a:off x="6518592" y="4079557"/>
                      <a:ext cx="247967" cy="7683"/>
                    </a:xfrm>
                    <a:custGeom>
                      <a:rect b="b" l="l" r="r" t="t"/>
                      <a:pathLst>
                        <a:path extrusionOk="0" h="7683" w="247967">
                          <a:moveTo>
                            <a:pt x="0" y="0"/>
                          </a:moveTo>
                          <a:lnTo>
                            <a:pt x="0" y="7683"/>
                          </a:lnTo>
                          <a:lnTo>
                            <a:pt x="247269" y="7683"/>
                          </a:lnTo>
                          <a:lnTo>
                            <a:pt x="24796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3" name="Google Shape;783;p27"/>
                    <p:cNvSpPr/>
                    <p:nvPr/>
                  </p:nvSpPr>
                  <p:spPr>
                    <a:xfrm>
                      <a:off x="6518592" y="4111244"/>
                      <a:ext cx="245109" cy="7683"/>
                    </a:xfrm>
                    <a:custGeom>
                      <a:rect b="b" l="l" r="r" t="t"/>
                      <a:pathLst>
                        <a:path extrusionOk="0" h="7683" w="245109">
                          <a:moveTo>
                            <a:pt x="0" y="0"/>
                          </a:moveTo>
                          <a:lnTo>
                            <a:pt x="0" y="7684"/>
                          </a:lnTo>
                          <a:lnTo>
                            <a:pt x="244411" y="7684"/>
                          </a:lnTo>
                          <a:lnTo>
                            <a:pt x="24511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4" name="Google Shape;784;p27"/>
                    <p:cNvSpPr/>
                    <p:nvPr/>
                  </p:nvSpPr>
                  <p:spPr>
                    <a:xfrm>
                      <a:off x="6518592" y="4142930"/>
                      <a:ext cx="242251" cy="7683"/>
                    </a:xfrm>
                    <a:custGeom>
                      <a:rect b="b" l="l" r="r" t="t"/>
                      <a:pathLst>
                        <a:path extrusionOk="0" h="7683" w="242251">
                          <a:moveTo>
                            <a:pt x="0" y="0"/>
                          </a:moveTo>
                          <a:lnTo>
                            <a:pt x="0" y="7684"/>
                          </a:lnTo>
                          <a:lnTo>
                            <a:pt x="241553" y="7684"/>
                          </a:lnTo>
                          <a:lnTo>
                            <a:pt x="242252"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785" name="Google Shape;785;p27"/>
              <p:cNvSpPr/>
              <p:nvPr/>
            </p:nvSpPr>
            <p:spPr>
              <a:xfrm>
                <a:off x="6635766" y="3802608"/>
                <a:ext cx="196292" cy="349212"/>
              </a:xfrm>
              <a:custGeom>
                <a:rect b="b" l="l" r="r" t="t"/>
                <a:pathLst>
                  <a:path extrusionOk="0" h="349212" w="196292">
                    <a:moveTo>
                      <a:pt x="24748" y="25045"/>
                    </a:moveTo>
                    <a:cubicBezTo>
                      <a:pt x="15287" y="27394"/>
                      <a:pt x="6333" y="33427"/>
                      <a:pt x="2460" y="42380"/>
                    </a:cubicBezTo>
                    <a:cubicBezTo>
                      <a:pt x="-588" y="49492"/>
                      <a:pt x="-144" y="57557"/>
                      <a:pt x="364" y="65240"/>
                    </a:cubicBezTo>
                    <a:cubicBezTo>
                      <a:pt x="999" y="75337"/>
                      <a:pt x="1698" y="85560"/>
                      <a:pt x="4428" y="95339"/>
                    </a:cubicBezTo>
                    <a:cubicBezTo>
                      <a:pt x="6777" y="103721"/>
                      <a:pt x="10651" y="111532"/>
                      <a:pt x="13889" y="119596"/>
                    </a:cubicBezTo>
                    <a:cubicBezTo>
                      <a:pt x="23034" y="141948"/>
                      <a:pt x="28050" y="166015"/>
                      <a:pt x="28558" y="190145"/>
                    </a:cubicBezTo>
                    <a:cubicBezTo>
                      <a:pt x="28876" y="204623"/>
                      <a:pt x="27669" y="219545"/>
                      <a:pt x="32304" y="233261"/>
                    </a:cubicBezTo>
                    <a:cubicBezTo>
                      <a:pt x="38337" y="250978"/>
                      <a:pt x="53450" y="264186"/>
                      <a:pt x="69706" y="273584"/>
                    </a:cubicBezTo>
                    <a:cubicBezTo>
                      <a:pt x="85962" y="282918"/>
                      <a:pt x="103742" y="289268"/>
                      <a:pt x="120062" y="298539"/>
                    </a:cubicBezTo>
                    <a:cubicBezTo>
                      <a:pt x="128189" y="303175"/>
                      <a:pt x="136064" y="308636"/>
                      <a:pt x="141778" y="316002"/>
                    </a:cubicBezTo>
                    <a:cubicBezTo>
                      <a:pt x="149144" y="325527"/>
                      <a:pt x="152447" y="337528"/>
                      <a:pt x="155622" y="349212"/>
                    </a:cubicBezTo>
                    <a:cubicBezTo>
                      <a:pt x="157653" y="328258"/>
                      <a:pt x="162035" y="307556"/>
                      <a:pt x="168766" y="287617"/>
                    </a:cubicBezTo>
                    <a:cubicBezTo>
                      <a:pt x="177783" y="260693"/>
                      <a:pt x="190991" y="234849"/>
                      <a:pt x="194928" y="206718"/>
                    </a:cubicBezTo>
                    <a:cubicBezTo>
                      <a:pt x="198039" y="184620"/>
                      <a:pt x="195246" y="162141"/>
                      <a:pt x="192388" y="139980"/>
                    </a:cubicBezTo>
                    <a:cubicBezTo>
                      <a:pt x="189150" y="114453"/>
                      <a:pt x="185911" y="88926"/>
                      <a:pt x="182673" y="63399"/>
                    </a:cubicBezTo>
                    <a:cubicBezTo>
                      <a:pt x="180069" y="42761"/>
                      <a:pt x="176132" y="19774"/>
                      <a:pt x="159431" y="7392"/>
                    </a:cubicBezTo>
                    <a:cubicBezTo>
                      <a:pt x="146668" y="-2070"/>
                      <a:pt x="127872" y="-2514"/>
                      <a:pt x="114664" y="6439"/>
                    </a:cubicBezTo>
                    <a:cubicBezTo>
                      <a:pt x="110219" y="9424"/>
                      <a:pt x="106473" y="13361"/>
                      <a:pt x="102218" y="16663"/>
                    </a:cubicBezTo>
                    <a:cubicBezTo>
                      <a:pt x="91677" y="24918"/>
                      <a:pt x="77326" y="29807"/>
                      <a:pt x="63864" y="28855"/>
                    </a:cubicBezTo>
                    <a:cubicBezTo>
                      <a:pt x="49958" y="27902"/>
                      <a:pt x="39925" y="21235"/>
                      <a:pt x="24748" y="250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6" name="Google Shape;786;p27"/>
              <p:cNvSpPr/>
              <p:nvPr/>
            </p:nvSpPr>
            <p:spPr>
              <a:xfrm>
                <a:off x="6392001" y="3889706"/>
                <a:ext cx="215068" cy="291832"/>
              </a:xfrm>
              <a:custGeom>
                <a:rect b="b" l="l" r="r" t="t"/>
                <a:pathLst>
                  <a:path extrusionOk="0" h="291832" w="215068">
                    <a:moveTo>
                      <a:pt x="178217" y="13384"/>
                    </a:moveTo>
                    <a:cubicBezTo>
                      <a:pt x="185393" y="11226"/>
                      <a:pt x="193076" y="8432"/>
                      <a:pt x="200125" y="11035"/>
                    </a:cubicBezTo>
                    <a:cubicBezTo>
                      <a:pt x="210157" y="14718"/>
                      <a:pt x="213650" y="27037"/>
                      <a:pt x="214539" y="37705"/>
                    </a:cubicBezTo>
                    <a:cubicBezTo>
                      <a:pt x="218667" y="86600"/>
                      <a:pt x="198219" y="135051"/>
                      <a:pt x="168184" y="173913"/>
                    </a:cubicBezTo>
                    <a:cubicBezTo>
                      <a:pt x="161135" y="183057"/>
                      <a:pt x="153452" y="191820"/>
                      <a:pt x="144308" y="198804"/>
                    </a:cubicBezTo>
                    <a:cubicBezTo>
                      <a:pt x="137132" y="204329"/>
                      <a:pt x="129131" y="208647"/>
                      <a:pt x="121321" y="213283"/>
                    </a:cubicBezTo>
                    <a:cubicBezTo>
                      <a:pt x="86714" y="233857"/>
                      <a:pt x="55726" y="260590"/>
                      <a:pt x="30326" y="291832"/>
                    </a:cubicBezTo>
                    <a:cubicBezTo>
                      <a:pt x="26770" y="273925"/>
                      <a:pt x="12863" y="259891"/>
                      <a:pt x="6322" y="242810"/>
                    </a:cubicBezTo>
                    <a:cubicBezTo>
                      <a:pt x="1179" y="229348"/>
                      <a:pt x="734" y="214616"/>
                      <a:pt x="417" y="200265"/>
                    </a:cubicBezTo>
                    <a:cubicBezTo>
                      <a:pt x="-535" y="160197"/>
                      <a:pt x="-1234" y="118667"/>
                      <a:pt x="14768" y="81901"/>
                    </a:cubicBezTo>
                    <a:cubicBezTo>
                      <a:pt x="21563" y="66280"/>
                      <a:pt x="31151" y="52056"/>
                      <a:pt x="40676" y="37896"/>
                    </a:cubicBezTo>
                    <a:cubicBezTo>
                      <a:pt x="45184" y="31228"/>
                      <a:pt x="49693" y="24560"/>
                      <a:pt x="54202" y="17893"/>
                    </a:cubicBezTo>
                    <a:cubicBezTo>
                      <a:pt x="60297" y="8876"/>
                      <a:pt x="68045" y="-776"/>
                      <a:pt x="80300" y="49"/>
                    </a:cubicBezTo>
                    <a:cubicBezTo>
                      <a:pt x="89190" y="684"/>
                      <a:pt x="95667" y="8178"/>
                      <a:pt x="103541" y="11734"/>
                    </a:cubicBezTo>
                    <a:cubicBezTo>
                      <a:pt x="126528" y="22084"/>
                      <a:pt x="154531" y="20623"/>
                      <a:pt x="178217" y="13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7" name="Google Shape;787;p27"/>
              <p:cNvSpPr/>
              <p:nvPr/>
            </p:nvSpPr>
            <p:spPr>
              <a:xfrm>
                <a:off x="6637528" y="3668613"/>
                <a:ext cx="234124" cy="120367"/>
              </a:xfrm>
              <a:custGeom>
                <a:rect b="b" l="l" r="r" t="t"/>
                <a:pathLst>
                  <a:path extrusionOk="0" h="120367" w="234124">
                    <a:moveTo>
                      <a:pt x="18605" y="26388"/>
                    </a:moveTo>
                    <a:cubicBezTo>
                      <a:pt x="21145" y="23086"/>
                      <a:pt x="23813" y="19720"/>
                      <a:pt x="27495" y="17752"/>
                    </a:cubicBezTo>
                    <a:cubicBezTo>
                      <a:pt x="30226" y="16291"/>
                      <a:pt x="33338" y="15783"/>
                      <a:pt x="36449" y="15275"/>
                    </a:cubicBezTo>
                    <a:cubicBezTo>
                      <a:pt x="62547" y="10830"/>
                      <a:pt x="88582" y="6449"/>
                      <a:pt x="114681" y="2004"/>
                    </a:cubicBezTo>
                    <a:cubicBezTo>
                      <a:pt x="123571" y="480"/>
                      <a:pt x="132652" y="-981"/>
                      <a:pt x="141478" y="861"/>
                    </a:cubicBezTo>
                    <a:cubicBezTo>
                      <a:pt x="154877" y="3718"/>
                      <a:pt x="165291" y="13878"/>
                      <a:pt x="174942" y="23594"/>
                    </a:cubicBezTo>
                    <a:cubicBezTo>
                      <a:pt x="188595" y="37310"/>
                      <a:pt x="202247" y="51089"/>
                      <a:pt x="213296" y="66964"/>
                    </a:cubicBezTo>
                    <a:cubicBezTo>
                      <a:pt x="224345" y="82839"/>
                      <a:pt x="232601" y="101064"/>
                      <a:pt x="234124" y="120368"/>
                    </a:cubicBezTo>
                    <a:cubicBezTo>
                      <a:pt x="217233" y="105826"/>
                      <a:pt x="193611" y="102588"/>
                      <a:pt x="171386" y="101318"/>
                    </a:cubicBezTo>
                    <a:cubicBezTo>
                      <a:pt x="149161" y="100048"/>
                      <a:pt x="126047" y="100048"/>
                      <a:pt x="106045" y="90205"/>
                    </a:cubicBezTo>
                    <a:cubicBezTo>
                      <a:pt x="92837" y="83728"/>
                      <a:pt x="81915" y="73314"/>
                      <a:pt x="72199" y="62265"/>
                    </a:cubicBezTo>
                    <a:cubicBezTo>
                      <a:pt x="63753" y="52677"/>
                      <a:pt x="55054" y="41882"/>
                      <a:pt x="42672" y="38834"/>
                    </a:cubicBezTo>
                    <a:cubicBezTo>
                      <a:pt x="33147" y="36484"/>
                      <a:pt x="23114" y="39215"/>
                      <a:pt x="14097" y="42961"/>
                    </a:cubicBezTo>
                    <a:cubicBezTo>
                      <a:pt x="8953" y="45120"/>
                      <a:pt x="4128" y="47724"/>
                      <a:pt x="0" y="51534"/>
                    </a:cubicBezTo>
                    <a:cubicBezTo>
                      <a:pt x="5842" y="43088"/>
                      <a:pt x="12192" y="34706"/>
                      <a:pt x="18605" y="26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8" name="Google Shape;788;p27"/>
              <p:cNvSpPr/>
              <p:nvPr/>
            </p:nvSpPr>
            <p:spPr>
              <a:xfrm>
                <a:off x="6352540" y="3650125"/>
                <a:ext cx="249755" cy="139617"/>
              </a:xfrm>
              <a:custGeom>
                <a:rect b="b" l="l" r="r" t="t"/>
                <a:pathLst>
                  <a:path extrusionOk="0" h="139617" w="249755">
                    <a:moveTo>
                      <a:pt x="130175" y="553"/>
                    </a:moveTo>
                    <a:cubicBezTo>
                      <a:pt x="154115" y="2839"/>
                      <a:pt x="176720" y="12364"/>
                      <a:pt x="198310" y="22968"/>
                    </a:cubicBezTo>
                    <a:cubicBezTo>
                      <a:pt x="207708" y="27604"/>
                      <a:pt x="217170" y="32557"/>
                      <a:pt x="224663" y="39796"/>
                    </a:cubicBezTo>
                    <a:cubicBezTo>
                      <a:pt x="233108" y="47987"/>
                      <a:pt x="238696" y="58719"/>
                      <a:pt x="242951" y="69704"/>
                    </a:cubicBezTo>
                    <a:cubicBezTo>
                      <a:pt x="247586" y="81769"/>
                      <a:pt x="250825" y="94723"/>
                      <a:pt x="249428" y="107550"/>
                    </a:cubicBezTo>
                    <a:cubicBezTo>
                      <a:pt x="248031" y="120378"/>
                      <a:pt x="241491" y="133141"/>
                      <a:pt x="230251" y="139618"/>
                    </a:cubicBezTo>
                    <a:cubicBezTo>
                      <a:pt x="218567" y="127045"/>
                      <a:pt x="206946" y="114409"/>
                      <a:pt x="195263" y="101835"/>
                    </a:cubicBezTo>
                    <a:cubicBezTo>
                      <a:pt x="190753" y="96946"/>
                      <a:pt x="186118" y="91993"/>
                      <a:pt x="180086" y="89135"/>
                    </a:cubicBezTo>
                    <a:cubicBezTo>
                      <a:pt x="174054" y="86341"/>
                      <a:pt x="167259" y="85960"/>
                      <a:pt x="160845" y="84309"/>
                    </a:cubicBezTo>
                    <a:cubicBezTo>
                      <a:pt x="139382" y="78975"/>
                      <a:pt x="123888" y="60687"/>
                      <a:pt x="104711" y="49765"/>
                    </a:cubicBezTo>
                    <a:cubicBezTo>
                      <a:pt x="73723" y="32049"/>
                      <a:pt x="35623" y="34525"/>
                      <a:pt x="0" y="37510"/>
                    </a:cubicBezTo>
                    <a:cubicBezTo>
                      <a:pt x="8763" y="36748"/>
                      <a:pt x="20510" y="27033"/>
                      <a:pt x="27813" y="22651"/>
                    </a:cubicBezTo>
                    <a:cubicBezTo>
                      <a:pt x="37084" y="17127"/>
                      <a:pt x="45529" y="14333"/>
                      <a:pt x="56007" y="11158"/>
                    </a:cubicBezTo>
                    <a:cubicBezTo>
                      <a:pt x="80010" y="3982"/>
                      <a:pt x="104965" y="-1860"/>
                      <a:pt x="130175" y="5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9" name="Google Shape;789;p27"/>
              <p:cNvSpPr/>
              <p:nvPr/>
            </p:nvSpPr>
            <p:spPr>
              <a:xfrm>
                <a:off x="6497954" y="3544644"/>
                <a:ext cx="175008" cy="124504"/>
              </a:xfrm>
              <a:custGeom>
                <a:rect b="b" l="l" r="r" t="t"/>
                <a:pathLst>
                  <a:path extrusionOk="0" h="124504" w="175008">
                    <a:moveTo>
                      <a:pt x="52514" y="98351"/>
                    </a:moveTo>
                    <a:cubicBezTo>
                      <a:pt x="40132" y="87175"/>
                      <a:pt x="32639" y="71744"/>
                      <a:pt x="25464" y="56695"/>
                    </a:cubicBezTo>
                    <a:cubicBezTo>
                      <a:pt x="16954" y="38851"/>
                      <a:pt x="8509" y="21008"/>
                      <a:pt x="0" y="3164"/>
                    </a:cubicBezTo>
                    <a:cubicBezTo>
                      <a:pt x="23368" y="-392"/>
                      <a:pt x="47180" y="-963"/>
                      <a:pt x="70676" y="1513"/>
                    </a:cubicBezTo>
                    <a:cubicBezTo>
                      <a:pt x="94234" y="3990"/>
                      <a:pt x="117983" y="9768"/>
                      <a:pt x="137795" y="22722"/>
                    </a:cubicBezTo>
                    <a:cubicBezTo>
                      <a:pt x="157607" y="35740"/>
                      <a:pt x="173038" y="56822"/>
                      <a:pt x="174879" y="80444"/>
                    </a:cubicBezTo>
                    <a:cubicBezTo>
                      <a:pt x="175197" y="84254"/>
                      <a:pt x="175070" y="88381"/>
                      <a:pt x="172847" y="91493"/>
                    </a:cubicBezTo>
                    <a:cubicBezTo>
                      <a:pt x="164783" y="102859"/>
                      <a:pt x="141668" y="89016"/>
                      <a:pt x="134557" y="100954"/>
                    </a:cubicBezTo>
                    <a:cubicBezTo>
                      <a:pt x="129794" y="108955"/>
                      <a:pt x="132207" y="115813"/>
                      <a:pt x="123063" y="121465"/>
                    </a:cubicBezTo>
                    <a:cubicBezTo>
                      <a:pt x="115761" y="125910"/>
                      <a:pt x="110998" y="124767"/>
                      <a:pt x="103441" y="122544"/>
                    </a:cubicBezTo>
                    <a:cubicBezTo>
                      <a:pt x="86106" y="117528"/>
                      <a:pt x="66167" y="110543"/>
                      <a:pt x="52514" y="983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90" name="Google Shape;790;p27"/>
            <p:cNvSpPr/>
            <p:nvPr/>
          </p:nvSpPr>
          <p:spPr>
            <a:xfrm>
              <a:off x="7807290" y="16557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1" name="Google Shape;791;p27"/>
            <p:cNvSpPr/>
            <p:nvPr/>
          </p:nvSpPr>
          <p:spPr>
            <a:xfrm>
              <a:off x="8209140" y="11830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92" name="Shape 792"/>
        <p:cNvGrpSpPr/>
        <p:nvPr/>
      </p:nvGrpSpPr>
      <p:grpSpPr>
        <a:xfrm>
          <a:off x="0" y="0"/>
          <a:ext cx="0" cy="0"/>
          <a:chOff x="0" y="0"/>
          <a:chExt cx="0" cy="0"/>
        </a:xfrm>
      </p:grpSpPr>
      <p:sp>
        <p:nvSpPr>
          <p:cNvPr id="793" name="Google Shape;793;p28"/>
          <p:cNvSpPr txBox="1"/>
          <p:nvPr>
            <p:ph type="title"/>
          </p:nvPr>
        </p:nvSpPr>
        <p:spPr>
          <a:xfrm>
            <a:off x="713225" y="626500"/>
            <a:ext cx="3935400" cy="1108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794" name="Google Shape;794;p28"/>
          <p:cNvSpPr txBox="1"/>
          <p:nvPr>
            <p:ph idx="1" type="subTitle"/>
          </p:nvPr>
        </p:nvSpPr>
        <p:spPr>
          <a:xfrm>
            <a:off x="713225" y="1660300"/>
            <a:ext cx="3935400" cy="1249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5" name="Google Shape;795;p28"/>
          <p:cNvSpPr txBox="1"/>
          <p:nvPr/>
        </p:nvSpPr>
        <p:spPr>
          <a:xfrm>
            <a:off x="713225" y="3633800"/>
            <a:ext cx="4945800" cy="554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IBM Plex Sans"/>
                <a:ea typeface="IBM Plex Sans"/>
                <a:cs typeface="IBM Plex Sans"/>
                <a:sym typeface="IBM Plex Sans"/>
              </a:rPr>
              <a:t>CREDITS:</a:t>
            </a:r>
            <a:r>
              <a:rPr lang="en" sz="1200">
                <a:solidFill>
                  <a:schemeClr val="dk1"/>
                </a:solidFill>
                <a:latin typeface="IBM Plex Sans"/>
                <a:ea typeface="IBM Plex Sans"/>
                <a:cs typeface="IBM Plex Sans"/>
                <a:sym typeface="IBM Plex Sans"/>
              </a:rPr>
              <a:t> This presentation template was created by </a:t>
            </a:r>
            <a:r>
              <a:rPr b="1" lang="en" sz="1200" u="sng">
                <a:solidFill>
                  <a:schemeClr val="dk1"/>
                </a:solidFill>
                <a:latin typeface="IBM Plex Sans"/>
                <a:ea typeface="IBM Plex Sans"/>
                <a:cs typeface="IBM Plex Sans"/>
                <a:sym typeface="IBM Plex Sans"/>
                <a:hlinkClick r:id="rId2">
                  <a:extLst>
                    <a:ext uri="{A12FA001-AC4F-418D-AE19-62706E023703}">
                      <ahyp:hlinkClr val="tx"/>
                    </a:ext>
                  </a:extLst>
                </a:hlinkClick>
              </a:rPr>
              <a:t>Slidesgo</a:t>
            </a:r>
            <a:r>
              <a:rPr lang="en" sz="1200">
                <a:solidFill>
                  <a:schemeClr val="dk1"/>
                </a:solidFill>
                <a:latin typeface="IBM Plex Sans"/>
                <a:ea typeface="IBM Plex Sans"/>
                <a:cs typeface="IBM Plex Sans"/>
                <a:sym typeface="IBM Plex Sans"/>
              </a:rPr>
              <a:t>, and includes icons by </a:t>
            </a:r>
            <a:r>
              <a:rPr b="1" lang="en" sz="1200" u="sng">
                <a:solidFill>
                  <a:schemeClr val="dk1"/>
                </a:solidFill>
                <a:latin typeface="IBM Plex Sans"/>
                <a:ea typeface="IBM Plex Sans"/>
                <a:cs typeface="IBM Plex Sans"/>
                <a:sym typeface="IBM Plex Sans"/>
                <a:hlinkClick r:id="rId3">
                  <a:extLst>
                    <a:ext uri="{A12FA001-AC4F-418D-AE19-62706E023703}">
                      <ahyp:hlinkClr val="tx"/>
                    </a:ext>
                  </a:extLst>
                </a:hlinkClick>
              </a:rPr>
              <a:t>Flaticon</a:t>
            </a:r>
            <a:r>
              <a:rPr lang="en" sz="1200">
                <a:solidFill>
                  <a:schemeClr val="dk1"/>
                </a:solidFill>
                <a:latin typeface="IBM Plex Sans"/>
                <a:ea typeface="IBM Plex Sans"/>
                <a:cs typeface="IBM Plex Sans"/>
                <a:sym typeface="IBM Plex Sans"/>
              </a:rPr>
              <a:t>, and infographics &amp; images by </a:t>
            </a:r>
            <a:r>
              <a:rPr b="1" lang="en" sz="1200" u="sng">
                <a:solidFill>
                  <a:schemeClr val="dk1"/>
                </a:solidFill>
                <a:latin typeface="IBM Plex Sans"/>
                <a:ea typeface="IBM Plex Sans"/>
                <a:cs typeface="IBM Plex Sans"/>
                <a:sym typeface="IBM Plex Sans"/>
                <a:hlinkClick r:id="rId4">
                  <a:extLst>
                    <a:ext uri="{A12FA001-AC4F-418D-AE19-62706E023703}">
                      <ahyp:hlinkClr val="tx"/>
                    </a:ext>
                  </a:extLst>
                </a:hlinkClick>
              </a:rPr>
              <a:t>Freepik</a:t>
            </a:r>
            <a:r>
              <a:rPr lang="en" sz="1200" u="sng">
                <a:solidFill>
                  <a:schemeClr val="dk1"/>
                </a:solidFill>
                <a:latin typeface="IBM Plex Sans"/>
                <a:ea typeface="IBM Plex Sans"/>
                <a:cs typeface="IBM Plex Sans"/>
                <a:sym typeface="IBM Plex Sans"/>
              </a:rPr>
              <a:t> </a:t>
            </a:r>
            <a:endParaRPr b="1" sz="1200" u="sng">
              <a:solidFill>
                <a:schemeClr val="dk1"/>
              </a:solidFill>
              <a:latin typeface="IBM Plex Sans"/>
              <a:ea typeface="IBM Plex Sans"/>
              <a:cs typeface="IBM Plex Sans"/>
              <a:sym typeface="IBM Plex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6" name="Shape 796"/>
        <p:cNvGrpSpPr/>
        <p:nvPr/>
      </p:nvGrpSpPr>
      <p:grpSpPr>
        <a:xfrm>
          <a:off x="0" y="0"/>
          <a:ext cx="0" cy="0"/>
          <a:chOff x="0" y="0"/>
          <a:chExt cx="0" cy="0"/>
        </a:xfrm>
      </p:grpSpPr>
      <p:grpSp>
        <p:nvGrpSpPr>
          <p:cNvPr id="797" name="Google Shape;797;p29"/>
          <p:cNvGrpSpPr/>
          <p:nvPr/>
        </p:nvGrpSpPr>
        <p:grpSpPr>
          <a:xfrm>
            <a:off x="-774362" y="-408165"/>
            <a:ext cx="10249268" cy="5647538"/>
            <a:chOff x="-774362" y="-408165"/>
            <a:chExt cx="10249268" cy="5647538"/>
          </a:xfrm>
        </p:grpSpPr>
        <p:grpSp>
          <p:nvGrpSpPr>
            <p:cNvPr id="798" name="Google Shape;798;p29"/>
            <p:cNvGrpSpPr/>
            <p:nvPr/>
          </p:nvGrpSpPr>
          <p:grpSpPr>
            <a:xfrm>
              <a:off x="-774362" y="-408165"/>
              <a:ext cx="10249268" cy="5647538"/>
              <a:chOff x="-774362" y="-408165"/>
              <a:chExt cx="10249268" cy="5647538"/>
            </a:xfrm>
          </p:grpSpPr>
          <p:grpSp>
            <p:nvGrpSpPr>
              <p:cNvPr id="799" name="Google Shape;799;p29"/>
              <p:cNvGrpSpPr/>
              <p:nvPr/>
            </p:nvGrpSpPr>
            <p:grpSpPr>
              <a:xfrm rot="552246">
                <a:off x="-659699" y="-293502"/>
                <a:ext cx="1559233" cy="1559233"/>
                <a:chOff x="1018666" y="3335654"/>
                <a:chExt cx="564642" cy="564642"/>
              </a:xfrm>
            </p:grpSpPr>
            <p:sp>
              <p:nvSpPr>
                <p:cNvPr id="800" name="Google Shape;800;p29"/>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01" name="Google Shape;801;p29"/>
                <p:cNvGrpSpPr/>
                <p:nvPr/>
              </p:nvGrpSpPr>
              <p:grpSpPr>
                <a:xfrm>
                  <a:off x="1018954" y="3336099"/>
                  <a:ext cx="555718" cy="499427"/>
                  <a:chOff x="1018954" y="3336099"/>
                  <a:chExt cx="555718" cy="499427"/>
                </a:xfrm>
              </p:grpSpPr>
              <p:sp>
                <p:nvSpPr>
                  <p:cNvPr id="802" name="Google Shape;802;p29"/>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3" name="Google Shape;803;p29"/>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4" name="Google Shape;804;p29"/>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5" name="Google Shape;805;p29"/>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6" name="Google Shape;806;p29"/>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7" name="Google Shape;807;p29"/>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08" name="Google Shape;808;p29"/>
              <p:cNvGrpSpPr/>
              <p:nvPr/>
            </p:nvGrpSpPr>
            <p:grpSpPr>
              <a:xfrm rot="564173">
                <a:off x="8164899" y="3610902"/>
                <a:ext cx="1192098" cy="1541446"/>
                <a:chOff x="-77414" y="210905"/>
                <a:chExt cx="508246" cy="657189"/>
              </a:xfrm>
            </p:grpSpPr>
            <p:grpSp>
              <p:nvGrpSpPr>
                <p:cNvPr id="809" name="Google Shape;809;p29"/>
                <p:cNvGrpSpPr/>
                <p:nvPr/>
              </p:nvGrpSpPr>
              <p:grpSpPr>
                <a:xfrm>
                  <a:off x="-77414" y="423214"/>
                  <a:ext cx="389218" cy="444880"/>
                  <a:chOff x="6299617" y="2845180"/>
                  <a:chExt cx="389218" cy="444880"/>
                </a:xfrm>
              </p:grpSpPr>
              <p:sp>
                <p:nvSpPr>
                  <p:cNvPr id="810" name="Google Shape;810;p29"/>
                  <p:cNvSpPr/>
                  <p:nvPr/>
                </p:nvSpPr>
                <p:spPr>
                  <a:xfrm>
                    <a:off x="6299617" y="2845180"/>
                    <a:ext cx="389218" cy="444880"/>
                  </a:xfrm>
                  <a:custGeom>
                    <a:rect b="b" l="l" r="r" t="t"/>
                    <a:pathLst>
                      <a:path extrusionOk="0" h="444880" w="389218">
                        <a:moveTo>
                          <a:pt x="389218" y="322453"/>
                        </a:moveTo>
                        <a:cubicBezTo>
                          <a:pt x="311113" y="362014"/>
                          <a:pt x="227928" y="402654"/>
                          <a:pt x="137377" y="444881"/>
                        </a:cubicBezTo>
                        <a:cubicBezTo>
                          <a:pt x="184558" y="282194"/>
                          <a:pt x="-93128" y="181166"/>
                          <a:pt x="33301" y="0"/>
                        </a:cubicBezTo>
                        <a:cubicBezTo>
                          <a:pt x="102897" y="8318"/>
                          <a:pt x="180430" y="14923"/>
                          <a:pt x="263488" y="20320"/>
                        </a:cubicBezTo>
                        <a:cubicBezTo>
                          <a:pt x="234850" y="133858"/>
                          <a:pt x="362929" y="219774"/>
                          <a:pt x="389218" y="3224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11" name="Google Shape;811;p29"/>
                  <p:cNvGrpSpPr/>
                  <p:nvPr/>
                </p:nvGrpSpPr>
                <p:grpSpPr>
                  <a:xfrm>
                    <a:off x="6337672" y="2908109"/>
                    <a:ext cx="290457" cy="307720"/>
                    <a:chOff x="6337672" y="2908109"/>
                    <a:chExt cx="290457" cy="307720"/>
                  </a:xfrm>
                </p:grpSpPr>
                <p:sp>
                  <p:nvSpPr>
                    <p:cNvPr id="812" name="Google Shape;812;p29"/>
                    <p:cNvSpPr/>
                    <p:nvPr/>
                  </p:nvSpPr>
                  <p:spPr>
                    <a:xfrm>
                      <a:off x="6338442" y="2908109"/>
                      <a:ext cx="115061" cy="7366"/>
                    </a:xfrm>
                    <a:custGeom>
                      <a:rect b="b" l="l" r="r" t="t"/>
                      <a:pathLst>
                        <a:path extrusionOk="0" h="7366" w="115061">
                          <a:moveTo>
                            <a:pt x="2921" y="7366"/>
                          </a:moveTo>
                          <a:cubicBezTo>
                            <a:pt x="1334" y="7366"/>
                            <a:pt x="0" y="6096"/>
                            <a:pt x="0" y="4445"/>
                          </a:cubicBezTo>
                          <a:cubicBezTo>
                            <a:pt x="0" y="2794"/>
                            <a:pt x="1270" y="1461"/>
                            <a:pt x="2921" y="1461"/>
                          </a:cubicBezTo>
                          <a:cubicBezTo>
                            <a:pt x="38798" y="1080"/>
                            <a:pt x="75184" y="571"/>
                            <a:pt x="112078" y="0"/>
                          </a:cubicBezTo>
                          <a:cubicBezTo>
                            <a:pt x="113792" y="0"/>
                            <a:pt x="115062" y="1270"/>
                            <a:pt x="115062" y="2921"/>
                          </a:cubicBezTo>
                          <a:cubicBezTo>
                            <a:pt x="115062" y="4572"/>
                            <a:pt x="113792" y="5905"/>
                            <a:pt x="112141" y="5905"/>
                          </a:cubicBezTo>
                          <a:cubicBezTo>
                            <a:pt x="75184" y="6477"/>
                            <a:pt x="38798" y="6985"/>
                            <a:pt x="2921" y="7366"/>
                          </a:cubicBezTo>
                          <a:cubicBezTo>
                            <a:pt x="2921" y="7366"/>
                            <a:pt x="2921" y="7366"/>
                            <a:pt x="2921" y="7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3" name="Google Shape;813;p29"/>
                    <p:cNvSpPr/>
                    <p:nvPr/>
                  </p:nvSpPr>
                  <p:spPr>
                    <a:xfrm>
                      <a:off x="6337672" y="2934634"/>
                      <a:ext cx="187532" cy="17480"/>
                    </a:xfrm>
                    <a:custGeom>
                      <a:rect b="b" l="l" r="r" t="t"/>
                      <a:pathLst>
                        <a:path extrusionOk="0" h="17480" w="187532">
                          <a:moveTo>
                            <a:pt x="2930" y="17481"/>
                          </a:moveTo>
                          <a:cubicBezTo>
                            <a:pt x="1406" y="17481"/>
                            <a:pt x="72" y="16274"/>
                            <a:pt x="9" y="14687"/>
                          </a:cubicBezTo>
                          <a:cubicBezTo>
                            <a:pt x="-118" y="13036"/>
                            <a:pt x="1152" y="11639"/>
                            <a:pt x="2739" y="11575"/>
                          </a:cubicBezTo>
                          <a:cubicBezTo>
                            <a:pt x="62683" y="7829"/>
                            <a:pt x="123326" y="3955"/>
                            <a:pt x="184413" y="18"/>
                          </a:cubicBezTo>
                          <a:cubicBezTo>
                            <a:pt x="186000" y="-172"/>
                            <a:pt x="187461" y="1161"/>
                            <a:pt x="187524" y="2749"/>
                          </a:cubicBezTo>
                          <a:cubicBezTo>
                            <a:pt x="187651" y="4400"/>
                            <a:pt x="186382" y="5797"/>
                            <a:pt x="184794" y="5860"/>
                          </a:cubicBezTo>
                          <a:cubicBezTo>
                            <a:pt x="123707" y="9861"/>
                            <a:pt x="63064" y="13734"/>
                            <a:pt x="3120" y="17417"/>
                          </a:cubicBezTo>
                          <a:cubicBezTo>
                            <a:pt x="3057" y="17481"/>
                            <a:pt x="2993" y="17481"/>
                            <a:pt x="2930" y="174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4" name="Google Shape;814;p29"/>
                    <p:cNvSpPr/>
                    <p:nvPr/>
                  </p:nvSpPr>
                  <p:spPr>
                    <a:xfrm>
                      <a:off x="6345725" y="2961556"/>
                      <a:ext cx="187999" cy="25419"/>
                    </a:xfrm>
                    <a:custGeom>
                      <a:rect b="b" l="l" r="r" t="t"/>
                      <a:pathLst>
                        <a:path extrusionOk="0" h="25419" w="187999">
                          <a:moveTo>
                            <a:pt x="2941" y="25420"/>
                          </a:moveTo>
                          <a:cubicBezTo>
                            <a:pt x="1480" y="25420"/>
                            <a:pt x="147" y="24277"/>
                            <a:pt x="20" y="22816"/>
                          </a:cubicBezTo>
                          <a:cubicBezTo>
                            <a:pt x="-171" y="21229"/>
                            <a:pt x="1036" y="19768"/>
                            <a:pt x="2623" y="19578"/>
                          </a:cubicBezTo>
                          <a:cubicBezTo>
                            <a:pt x="63139" y="13101"/>
                            <a:pt x="123845" y="6560"/>
                            <a:pt x="184742" y="20"/>
                          </a:cubicBezTo>
                          <a:cubicBezTo>
                            <a:pt x="186393" y="-171"/>
                            <a:pt x="187789" y="1036"/>
                            <a:pt x="187980" y="2623"/>
                          </a:cubicBezTo>
                          <a:cubicBezTo>
                            <a:pt x="188170" y="4211"/>
                            <a:pt x="186964" y="5671"/>
                            <a:pt x="185376" y="5862"/>
                          </a:cubicBezTo>
                          <a:cubicBezTo>
                            <a:pt x="124480" y="12402"/>
                            <a:pt x="63774" y="18943"/>
                            <a:pt x="3258" y="25420"/>
                          </a:cubicBezTo>
                          <a:cubicBezTo>
                            <a:pt x="3195" y="25420"/>
                            <a:pt x="3068" y="25420"/>
                            <a:pt x="2941" y="254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5" name="Google Shape;815;p29"/>
                    <p:cNvSpPr/>
                    <p:nvPr/>
                  </p:nvSpPr>
                  <p:spPr>
                    <a:xfrm>
                      <a:off x="6360632" y="2987639"/>
                      <a:ext cx="185427" cy="32864"/>
                    </a:xfrm>
                    <a:custGeom>
                      <a:rect b="b" l="l" r="r" t="t"/>
                      <a:pathLst>
                        <a:path extrusionOk="0" h="32864" w="185427">
                          <a:moveTo>
                            <a:pt x="2956" y="32865"/>
                          </a:moveTo>
                          <a:cubicBezTo>
                            <a:pt x="1496" y="32865"/>
                            <a:pt x="289" y="31785"/>
                            <a:pt x="35" y="30325"/>
                          </a:cubicBezTo>
                          <a:cubicBezTo>
                            <a:pt x="-219" y="28737"/>
                            <a:pt x="924" y="27213"/>
                            <a:pt x="2512" y="26959"/>
                          </a:cubicBezTo>
                          <a:lnTo>
                            <a:pt x="182026" y="35"/>
                          </a:lnTo>
                          <a:cubicBezTo>
                            <a:pt x="183677" y="-219"/>
                            <a:pt x="185138" y="924"/>
                            <a:pt x="185392" y="2512"/>
                          </a:cubicBezTo>
                          <a:cubicBezTo>
                            <a:pt x="185646" y="4099"/>
                            <a:pt x="184503" y="5623"/>
                            <a:pt x="182915" y="5877"/>
                          </a:cubicBezTo>
                          <a:lnTo>
                            <a:pt x="3401" y="32801"/>
                          </a:lnTo>
                          <a:cubicBezTo>
                            <a:pt x="3274" y="32865"/>
                            <a:pt x="3147" y="32865"/>
                            <a:pt x="2956" y="328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6" name="Google Shape;816;p29"/>
                    <p:cNvSpPr/>
                    <p:nvPr/>
                  </p:nvSpPr>
                  <p:spPr>
                    <a:xfrm>
                      <a:off x="6380297" y="3024703"/>
                      <a:ext cx="122284" cy="28376"/>
                    </a:xfrm>
                    <a:custGeom>
                      <a:rect b="b" l="l" r="r" t="t"/>
                      <a:pathLst>
                        <a:path extrusionOk="0" h="28376" w="122284">
                          <a:moveTo>
                            <a:pt x="2976" y="28376"/>
                          </a:moveTo>
                          <a:cubicBezTo>
                            <a:pt x="1580" y="28376"/>
                            <a:pt x="373" y="27424"/>
                            <a:pt x="56" y="25964"/>
                          </a:cubicBezTo>
                          <a:cubicBezTo>
                            <a:pt x="-262" y="24376"/>
                            <a:pt x="818" y="22789"/>
                            <a:pt x="2405" y="22535"/>
                          </a:cubicBezTo>
                          <a:lnTo>
                            <a:pt x="118800" y="55"/>
                          </a:lnTo>
                          <a:cubicBezTo>
                            <a:pt x="120388" y="-262"/>
                            <a:pt x="121975" y="817"/>
                            <a:pt x="122230" y="2405"/>
                          </a:cubicBezTo>
                          <a:cubicBezTo>
                            <a:pt x="122547" y="3992"/>
                            <a:pt x="121468" y="5580"/>
                            <a:pt x="119880" y="5834"/>
                          </a:cubicBezTo>
                          <a:lnTo>
                            <a:pt x="3484" y="28313"/>
                          </a:lnTo>
                          <a:cubicBezTo>
                            <a:pt x="3294" y="28376"/>
                            <a:pt x="3167" y="28376"/>
                            <a:pt x="2976" y="283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7" name="Google Shape;817;p29"/>
                    <p:cNvSpPr/>
                    <p:nvPr/>
                  </p:nvSpPr>
                  <p:spPr>
                    <a:xfrm>
                      <a:off x="6425133" y="3063887"/>
                      <a:ext cx="170217" cy="53073"/>
                    </a:xfrm>
                    <a:custGeom>
                      <a:rect b="b" l="l" r="r" t="t"/>
                      <a:pathLst>
                        <a:path extrusionOk="0" h="53073" w="170217">
                          <a:moveTo>
                            <a:pt x="2972" y="53073"/>
                          </a:moveTo>
                          <a:cubicBezTo>
                            <a:pt x="1702" y="53073"/>
                            <a:pt x="495" y="52248"/>
                            <a:pt x="114" y="50914"/>
                          </a:cubicBezTo>
                          <a:cubicBezTo>
                            <a:pt x="-330" y="49327"/>
                            <a:pt x="559" y="47739"/>
                            <a:pt x="2146" y="47295"/>
                          </a:cubicBezTo>
                          <a:lnTo>
                            <a:pt x="166485" y="114"/>
                          </a:lnTo>
                          <a:cubicBezTo>
                            <a:pt x="168072" y="-330"/>
                            <a:pt x="169660" y="559"/>
                            <a:pt x="170104" y="2146"/>
                          </a:cubicBezTo>
                          <a:cubicBezTo>
                            <a:pt x="170548" y="3734"/>
                            <a:pt x="169660" y="5321"/>
                            <a:pt x="168072" y="5766"/>
                          </a:cubicBezTo>
                          <a:lnTo>
                            <a:pt x="3734" y="52946"/>
                          </a:lnTo>
                          <a:cubicBezTo>
                            <a:pt x="3480" y="53010"/>
                            <a:pt x="3226" y="53073"/>
                            <a:pt x="2972" y="530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8" name="Google Shape;818;p29"/>
                    <p:cNvSpPr/>
                    <p:nvPr/>
                  </p:nvSpPr>
                  <p:spPr>
                    <a:xfrm>
                      <a:off x="6446052" y="3089061"/>
                      <a:ext cx="166352" cy="60030"/>
                    </a:xfrm>
                    <a:custGeom>
                      <a:rect b="b" l="l" r="r" t="t"/>
                      <a:pathLst>
                        <a:path extrusionOk="0" h="60030" w="166352">
                          <a:moveTo>
                            <a:pt x="2944" y="60030"/>
                          </a:moveTo>
                          <a:cubicBezTo>
                            <a:pt x="1737" y="60030"/>
                            <a:pt x="594" y="59268"/>
                            <a:pt x="150" y="57998"/>
                          </a:cubicBezTo>
                          <a:cubicBezTo>
                            <a:pt x="-358" y="56474"/>
                            <a:pt x="467" y="54760"/>
                            <a:pt x="1991" y="54252"/>
                          </a:cubicBezTo>
                          <a:cubicBezTo>
                            <a:pt x="55649" y="36154"/>
                            <a:pt x="109179" y="18120"/>
                            <a:pt x="162456" y="150"/>
                          </a:cubicBezTo>
                          <a:cubicBezTo>
                            <a:pt x="163979" y="-358"/>
                            <a:pt x="165694" y="467"/>
                            <a:pt x="166203" y="1991"/>
                          </a:cubicBezTo>
                          <a:cubicBezTo>
                            <a:pt x="166710" y="3515"/>
                            <a:pt x="165885" y="5230"/>
                            <a:pt x="164361" y="5738"/>
                          </a:cubicBezTo>
                          <a:cubicBezTo>
                            <a:pt x="111021" y="23708"/>
                            <a:pt x="57553" y="41742"/>
                            <a:pt x="3833" y="59840"/>
                          </a:cubicBezTo>
                          <a:cubicBezTo>
                            <a:pt x="3579" y="60030"/>
                            <a:pt x="3261" y="60030"/>
                            <a:pt x="2944" y="600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9" name="Google Shape;819;p29"/>
                    <p:cNvSpPr/>
                    <p:nvPr/>
                  </p:nvSpPr>
                  <p:spPr>
                    <a:xfrm>
                      <a:off x="6463221" y="3114548"/>
                      <a:ext cx="164908" cy="67373"/>
                    </a:xfrm>
                    <a:custGeom>
                      <a:rect b="b" l="l" r="r" t="t"/>
                      <a:pathLst>
                        <a:path extrusionOk="0" h="67373" w="164908">
                          <a:moveTo>
                            <a:pt x="2920" y="67373"/>
                          </a:moveTo>
                          <a:cubicBezTo>
                            <a:pt x="1714" y="67373"/>
                            <a:pt x="634" y="66675"/>
                            <a:pt x="190" y="65468"/>
                          </a:cubicBezTo>
                          <a:cubicBezTo>
                            <a:pt x="-382" y="63944"/>
                            <a:pt x="380" y="62230"/>
                            <a:pt x="1904" y="61658"/>
                          </a:cubicBezTo>
                          <a:cubicBezTo>
                            <a:pt x="55435" y="41021"/>
                            <a:pt x="108394" y="20574"/>
                            <a:pt x="160909" y="190"/>
                          </a:cubicBezTo>
                          <a:cubicBezTo>
                            <a:pt x="162432" y="-381"/>
                            <a:pt x="164147" y="381"/>
                            <a:pt x="164718" y="1841"/>
                          </a:cubicBezTo>
                          <a:cubicBezTo>
                            <a:pt x="165290" y="3302"/>
                            <a:pt x="164528" y="5080"/>
                            <a:pt x="163067" y="5651"/>
                          </a:cubicBezTo>
                          <a:cubicBezTo>
                            <a:pt x="110553" y="26035"/>
                            <a:pt x="57594" y="46545"/>
                            <a:pt x="4063" y="67119"/>
                          </a:cubicBezTo>
                          <a:cubicBezTo>
                            <a:pt x="3619" y="67310"/>
                            <a:pt x="3238" y="67373"/>
                            <a:pt x="2920" y="67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0" name="Google Shape;820;p29"/>
                    <p:cNvSpPr/>
                    <p:nvPr/>
                  </p:nvSpPr>
                  <p:spPr>
                    <a:xfrm>
                      <a:off x="6474478" y="3184543"/>
                      <a:ext cx="65050" cy="31286"/>
                    </a:xfrm>
                    <a:custGeom>
                      <a:rect b="b" l="l" r="r" t="t"/>
                      <a:pathLst>
                        <a:path extrusionOk="0" h="31286" w="65050">
                          <a:moveTo>
                            <a:pt x="2966" y="31287"/>
                          </a:moveTo>
                          <a:cubicBezTo>
                            <a:pt x="1823" y="31287"/>
                            <a:pt x="743" y="30588"/>
                            <a:pt x="235" y="29509"/>
                          </a:cubicBezTo>
                          <a:cubicBezTo>
                            <a:pt x="-400" y="27985"/>
                            <a:pt x="299" y="26270"/>
                            <a:pt x="1759" y="25635"/>
                          </a:cubicBezTo>
                          <a:cubicBezTo>
                            <a:pt x="21635" y="17126"/>
                            <a:pt x="41383" y="8681"/>
                            <a:pt x="60941" y="235"/>
                          </a:cubicBezTo>
                          <a:cubicBezTo>
                            <a:pt x="62402" y="-400"/>
                            <a:pt x="64179" y="299"/>
                            <a:pt x="64815" y="1759"/>
                          </a:cubicBezTo>
                          <a:cubicBezTo>
                            <a:pt x="65450" y="3283"/>
                            <a:pt x="64751" y="4998"/>
                            <a:pt x="63290" y="5633"/>
                          </a:cubicBezTo>
                          <a:cubicBezTo>
                            <a:pt x="43733" y="14078"/>
                            <a:pt x="23984" y="22524"/>
                            <a:pt x="4109" y="31033"/>
                          </a:cubicBezTo>
                          <a:cubicBezTo>
                            <a:pt x="3728" y="31223"/>
                            <a:pt x="3347" y="31287"/>
                            <a:pt x="2966" y="31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21" name="Google Shape;821;p29"/>
                <p:cNvGrpSpPr/>
                <p:nvPr/>
              </p:nvGrpSpPr>
              <p:grpSpPr>
                <a:xfrm>
                  <a:off x="52090" y="210905"/>
                  <a:ext cx="378742" cy="312893"/>
                  <a:chOff x="6429121" y="2632871"/>
                  <a:chExt cx="378742" cy="312893"/>
                </a:xfrm>
              </p:grpSpPr>
              <p:sp>
                <p:nvSpPr>
                  <p:cNvPr id="822" name="Google Shape;822;p29"/>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3" name="Google Shape;823;p29"/>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29"/>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25" name="Google Shape;825;p29"/>
                  <p:cNvGrpSpPr/>
                  <p:nvPr/>
                </p:nvGrpSpPr>
                <p:grpSpPr>
                  <a:xfrm>
                    <a:off x="6492866" y="2670991"/>
                    <a:ext cx="269638" cy="224989"/>
                    <a:chOff x="6492866" y="2670991"/>
                    <a:chExt cx="269638" cy="224989"/>
                  </a:xfrm>
                </p:grpSpPr>
                <p:sp>
                  <p:nvSpPr>
                    <p:cNvPr id="826" name="Google Shape;826;p29"/>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7" name="Google Shape;827;p29"/>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28" name="Google Shape;828;p29"/>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9" name="Google Shape;829;p29"/>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30" name="Google Shape;830;p29"/>
              <p:cNvGrpSpPr/>
              <p:nvPr/>
            </p:nvGrpSpPr>
            <p:grpSpPr>
              <a:xfrm flipH="1" rot="-1255387">
                <a:off x="-137835" y="872584"/>
                <a:ext cx="1313149" cy="1573830"/>
                <a:chOff x="9910110" y="2533016"/>
                <a:chExt cx="550793" cy="660134"/>
              </a:xfrm>
            </p:grpSpPr>
            <p:grpSp>
              <p:nvGrpSpPr>
                <p:cNvPr id="831" name="Google Shape;831;p29"/>
                <p:cNvGrpSpPr/>
                <p:nvPr/>
              </p:nvGrpSpPr>
              <p:grpSpPr>
                <a:xfrm>
                  <a:off x="10138105" y="2603020"/>
                  <a:ext cx="90225" cy="215023"/>
                  <a:chOff x="10138105" y="2603020"/>
                  <a:chExt cx="90225" cy="215023"/>
                </a:xfrm>
              </p:grpSpPr>
              <p:sp>
                <p:nvSpPr>
                  <p:cNvPr id="832" name="Google Shape;832;p29"/>
                  <p:cNvSpPr/>
                  <p:nvPr/>
                </p:nvSpPr>
                <p:spPr>
                  <a:xfrm>
                    <a:off x="10167149" y="2631553"/>
                    <a:ext cx="61181" cy="186490"/>
                  </a:xfrm>
                  <a:custGeom>
                    <a:rect b="b" l="l" r="r" t="t"/>
                    <a:pathLst>
                      <a:path extrusionOk="0" h="186490" w="61181">
                        <a:moveTo>
                          <a:pt x="3581" y="182639"/>
                        </a:moveTo>
                        <a:cubicBezTo>
                          <a:pt x="8471" y="187656"/>
                          <a:pt x="16472" y="187783"/>
                          <a:pt x="21552" y="182957"/>
                        </a:cubicBezTo>
                        <a:cubicBezTo>
                          <a:pt x="71019" y="135014"/>
                          <a:pt x="74638" y="56591"/>
                          <a:pt x="29807" y="4394"/>
                        </a:cubicBezTo>
                        <a:cubicBezTo>
                          <a:pt x="25299" y="-876"/>
                          <a:pt x="17234" y="-1511"/>
                          <a:pt x="11900" y="3061"/>
                        </a:cubicBezTo>
                        <a:cubicBezTo>
                          <a:pt x="6566" y="7633"/>
                          <a:pt x="5994" y="15634"/>
                          <a:pt x="10567" y="20968"/>
                        </a:cubicBezTo>
                        <a:cubicBezTo>
                          <a:pt x="46698" y="63005"/>
                          <a:pt x="43777" y="126124"/>
                          <a:pt x="3899" y="164669"/>
                        </a:cubicBezTo>
                        <a:cubicBezTo>
                          <a:pt x="-1181" y="169558"/>
                          <a:pt x="-1307" y="177623"/>
                          <a:pt x="3581" y="1826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3" name="Google Shape;833;p29"/>
                  <p:cNvSpPr/>
                  <p:nvPr/>
                </p:nvSpPr>
                <p:spPr>
                  <a:xfrm>
                    <a:off x="10138105" y="2603020"/>
                    <a:ext cx="33568" cy="29871"/>
                  </a:xfrm>
                  <a:custGeom>
                    <a:rect b="b" l="l" r="r" t="t"/>
                    <a:pathLst>
                      <a:path extrusionOk="0" h="29871" w="33568">
                        <a:moveTo>
                          <a:pt x="3607" y="21498"/>
                        </a:moveTo>
                        <a:cubicBezTo>
                          <a:pt x="4559" y="22514"/>
                          <a:pt x="5702" y="23339"/>
                          <a:pt x="7036" y="24038"/>
                        </a:cubicBezTo>
                        <a:cubicBezTo>
                          <a:pt x="9513" y="25244"/>
                          <a:pt x="11926" y="26641"/>
                          <a:pt x="14275" y="28038"/>
                        </a:cubicBezTo>
                        <a:cubicBezTo>
                          <a:pt x="20244" y="31658"/>
                          <a:pt x="28054" y="29753"/>
                          <a:pt x="31738" y="23784"/>
                        </a:cubicBezTo>
                        <a:cubicBezTo>
                          <a:pt x="35357" y="17751"/>
                          <a:pt x="33451" y="10004"/>
                          <a:pt x="27419" y="6321"/>
                        </a:cubicBezTo>
                        <a:cubicBezTo>
                          <a:pt x="24498" y="4543"/>
                          <a:pt x="21451" y="2892"/>
                          <a:pt x="18402" y="1368"/>
                        </a:cubicBezTo>
                        <a:cubicBezTo>
                          <a:pt x="12116" y="-1807"/>
                          <a:pt x="4496" y="733"/>
                          <a:pt x="1384" y="7020"/>
                        </a:cubicBezTo>
                        <a:cubicBezTo>
                          <a:pt x="-1156" y="11909"/>
                          <a:pt x="-76" y="17751"/>
                          <a:pt x="3607" y="214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34" name="Google Shape;834;p29"/>
                <p:cNvSpPr/>
                <p:nvPr/>
              </p:nvSpPr>
              <p:spPr>
                <a:xfrm>
                  <a:off x="10254022" y="2946249"/>
                  <a:ext cx="206881" cy="246901"/>
                </a:xfrm>
                <a:custGeom>
                  <a:rect b="b" l="l" r="r" t="t"/>
                  <a:pathLst>
                    <a:path extrusionOk="0" h="246901" w="206881">
                      <a:moveTo>
                        <a:pt x="136673" y="241641"/>
                      </a:moveTo>
                      <a:cubicBezTo>
                        <a:pt x="152548" y="263167"/>
                        <a:pt x="220366" y="213066"/>
                        <a:pt x="204491" y="191539"/>
                      </a:cubicBezTo>
                      <a:lnTo>
                        <a:pt x="53044" y="3833"/>
                      </a:lnTo>
                      <a:cubicBezTo>
                        <a:pt x="41297" y="-12105"/>
                        <a:pt x="-10012" y="25804"/>
                        <a:pt x="1736" y="41743"/>
                      </a:cubicBezTo>
                      <a:lnTo>
                        <a:pt x="136673" y="24164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5" name="Google Shape;835;p29"/>
                <p:cNvSpPr/>
                <p:nvPr/>
              </p:nvSpPr>
              <p:spPr>
                <a:xfrm>
                  <a:off x="9910110" y="2533016"/>
                  <a:ext cx="375808" cy="375790"/>
                </a:xfrm>
                <a:custGeom>
                  <a:rect b="b" l="l" r="r" t="t"/>
                  <a:pathLst>
                    <a:path extrusionOk="0" h="375790" w="375808">
                      <a:moveTo>
                        <a:pt x="36783" y="299528"/>
                      </a:moveTo>
                      <a:cubicBezTo>
                        <a:pt x="98442" y="382967"/>
                        <a:pt x="216108" y="400684"/>
                        <a:pt x="299546" y="339025"/>
                      </a:cubicBezTo>
                      <a:cubicBezTo>
                        <a:pt x="382985" y="277367"/>
                        <a:pt x="400702" y="159701"/>
                        <a:pt x="339044" y="76262"/>
                      </a:cubicBezTo>
                      <a:cubicBezTo>
                        <a:pt x="277385" y="-7177"/>
                        <a:pt x="159720" y="-24893"/>
                        <a:pt x="76281" y="36765"/>
                      </a:cubicBezTo>
                      <a:cubicBezTo>
                        <a:pt x="-7222" y="98360"/>
                        <a:pt x="-24875" y="216026"/>
                        <a:pt x="36783" y="299528"/>
                      </a:cubicBezTo>
                      <a:close/>
                      <a:moveTo>
                        <a:pt x="64343" y="279145"/>
                      </a:moveTo>
                      <a:cubicBezTo>
                        <a:pt x="13923" y="210882"/>
                        <a:pt x="28402" y="114680"/>
                        <a:pt x="96601" y="64261"/>
                      </a:cubicBezTo>
                      <a:cubicBezTo>
                        <a:pt x="164863" y="13842"/>
                        <a:pt x="261066" y="28320"/>
                        <a:pt x="311484" y="96519"/>
                      </a:cubicBezTo>
                      <a:cubicBezTo>
                        <a:pt x="361904" y="164781"/>
                        <a:pt x="347426" y="260984"/>
                        <a:pt x="279227" y="311403"/>
                      </a:cubicBezTo>
                      <a:cubicBezTo>
                        <a:pt x="210964" y="361822"/>
                        <a:pt x="114762" y="347407"/>
                        <a:pt x="64343" y="2791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6" name="Google Shape;836;p29"/>
                <p:cNvSpPr/>
                <p:nvPr/>
              </p:nvSpPr>
              <p:spPr>
                <a:xfrm>
                  <a:off x="10179939" y="2843339"/>
                  <a:ext cx="120977" cy="141501"/>
                </a:xfrm>
                <a:custGeom>
                  <a:rect b="b" l="l" r="r" t="t"/>
                  <a:pathLst>
                    <a:path extrusionOk="0" h="141501" w="120977">
                      <a:moveTo>
                        <a:pt x="81979" y="138938"/>
                      </a:moveTo>
                      <a:cubicBezTo>
                        <a:pt x="90170" y="150051"/>
                        <a:pt x="128016" y="122111"/>
                        <a:pt x="119824" y="110998"/>
                      </a:cubicBezTo>
                      <a:lnTo>
                        <a:pt x="37846" y="0"/>
                      </a:lnTo>
                      <a:lnTo>
                        <a:pt x="0" y="27940"/>
                      </a:lnTo>
                      <a:lnTo>
                        <a:pt x="81979" y="1389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37" name="Google Shape;837;p29"/>
            <p:cNvGrpSpPr/>
            <p:nvPr/>
          </p:nvGrpSpPr>
          <p:grpSpPr>
            <a:xfrm>
              <a:off x="1014202" y="-49030"/>
              <a:ext cx="7922000" cy="3512652"/>
              <a:chOff x="1014202" y="-49030"/>
              <a:chExt cx="7922000" cy="3512652"/>
            </a:xfrm>
          </p:grpSpPr>
          <p:sp>
            <p:nvSpPr>
              <p:cNvPr id="838" name="Google Shape;838;p29"/>
              <p:cNvSpPr/>
              <p:nvPr/>
            </p:nvSpPr>
            <p:spPr>
              <a:xfrm>
                <a:off x="1014202" y="-4903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9" name="Google Shape;839;p29"/>
              <p:cNvSpPr/>
              <p:nvPr/>
            </p:nvSpPr>
            <p:spPr>
              <a:xfrm>
                <a:off x="1486377" y="1512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0" name="Google Shape;840;p29"/>
              <p:cNvSpPr/>
              <p:nvPr/>
            </p:nvSpPr>
            <p:spPr>
              <a:xfrm>
                <a:off x="8718990" y="32066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41" name="Shape 841"/>
        <p:cNvGrpSpPr/>
        <p:nvPr/>
      </p:nvGrpSpPr>
      <p:grpSpPr>
        <a:xfrm>
          <a:off x="0" y="0"/>
          <a:ext cx="0" cy="0"/>
          <a:chOff x="0" y="0"/>
          <a:chExt cx="0" cy="0"/>
        </a:xfrm>
      </p:grpSpPr>
      <p:sp>
        <p:nvSpPr>
          <p:cNvPr id="842" name="Google Shape;842;p30"/>
          <p:cNvSpPr/>
          <p:nvPr/>
        </p:nvSpPr>
        <p:spPr>
          <a:xfrm>
            <a:off x="1366940" y="787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3" name="Google Shape;843;p30"/>
          <p:cNvSpPr/>
          <p:nvPr/>
        </p:nvSpPr>
        <p:spPr>
          <a:xfrm>
            <a:off x="203702" y="16630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4" name="Google Shape;844;p30"/>
          <p:cNvSpPr/>
          <p:nvPr/>
        </p:nvSpPr>
        <p:spPr>
          <a:xfrm>
            <a:off x="453452" y="21541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5" name="Google Shape;845;p30"/>
          <p:cNvSpPr/>
          <p:nvPr/>
        </p:nvSpPr>
        <p:spPr>
          <a:xfrm>
            <a:off x="8552765" y="19199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46" name="Google Shape;846;p30"/>
          <p:cNvGrpSpPr/>
          <p:nvPr/>
        </p:nvGrpSpPr>
        <p:grpSpPr>
          <a:xfrm>
            <a:off x="-501626" y="-970581"/>
            <a:ext cx="10155783" cy="6016240"/>
            <a:chOff x="-501626" y="-970581"/>
            <a:chExt cx="10155783" cy="6016240"/>
          </a:xfrm>
        </p:grpSpPr>
        <p:grpSp>
          <p:nvGrpSpPr>
            <p:cNvPr id="847" name="Google Shape;847;p30"/>
            <p:cNvGrpSpPr/>
            <p:nvPr/>
          </p:nvGrpSpPr>
          <p:grpSpPr>
            <a:xfrm>
              <a:off x="7780032" y="4405519"/>
              <a:ext cx="1530333" cy="640139"/>
              <a:chOff x="5289422" y="3025013"/>
              <a:chExt cx="777885" cy="325373"/>
            </a:xfrm>
          </p:grpSpPr>
          <p:sp>
            <p:nvSpPr>
              <p:cNvPr id="848" name="Google Shape;848;p30"/>
              <p:cNvSpPr/>
              <p:nvPr/>
            </p:nvSpPr>
            <p:spPr>
              <a:xfrm>
                <a:off x="5289422" y="3326891"/>
                <a:ext cx="732345" cy="23495"/>
              </a:xfrm>
              <a:custGeom>
                <a:rect b="b" l="l" r="r" t="t"/>
                <a:pathLst>
                  <a:path extrusionOk="0" h="23495" w="732345">
                    <a:moveTo>
                      <a:pt x="720598" y="23495"/>
                    </a:moveTo>
                    <a:lnTo>
                      <a:pt x="11748" y="23495"/>
                    </a:lnTo>
                    <a:cubicBezTo>
                      <a:pt x="5271" y="23495"/>
                      <a:pt x="0" y="18224"/>
                      <a:pt x="0" y="11748"/>
                    </a:cubicBezTo>
                    <a:lnTo>
                      <a:pt x="0" y="11748"/>
                    </a:lnTo>
                    <a:cubicBezTo>
                      <a:pt x="0" y="5271"/>
                      <a:pt x="5271" y="0"/>
                      <a:pt x="11748" y="0"/>
                    </a:cubicBezTo>
                    <a:lnTo>
                      <a:pt x="720598" y="0"/>
                    </a:lnTo>
                    <a:cubicBezTo>
                      <a:pt x="727075" y="0"/>
                      <a:pt x="732346" y="5271"/>
                      <a:pt x="732346" y="11748"/>
                    </a:cubicBezTo>
                    <a:lnTo>
                      <a:pt x="732346" y="11748"/>
                    </a:lnTo>
                    <a:cubicBezTo>
                      <a:pt x="732282" y="18224"/>
                      <a:pt x="727075" y="23495"/>
                      <a:pt x="720598" y="2349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9" name="Google Shape;849;p30"/>
              <p:cNvSpPr/>
              <p:nvPr/>
            </p:nvSpPr>
            <p:spPr>
              <a:xfrm>
                <a:off x="5289422" y="3326891"/>
                <a:ext cx="342646" cy="23495"/>
              </a:xfrm>
              <a:custGeom>
                <a:rect b="b" l="l" r="r" t="t"/>
                <a:pathLst>
                  <a:path extrusionOk="0" h="23495" w="342646">
                    <a:moveTo>
                      <a:pt x="330899" y="23495"/>
                    </a:moveTo>
                    <a:lnTo>
                      <a:pt x="11748" y="23495"/>
                    </a:lnTo>
                    <a:cubicBezTo>
                      <a:pt x="5271" y="23495"/>
                      <a:pt x="0" y="18224"/>
                      <a:pt x="0" y="11748"/>
                    </a:cubicBezTo>
                    <a:lnTo>
                      <a:pt x="0" y="11748"/>
                    </a:lnTo>
                    <a:cubicBezTo>
                      <a:pt x="0" y="5271"/>
                      <a:pt x="5271" y="0"/>
                      <a:pt x="11748" y="0"/>
                    </a:cubicBezTo>
                    <a:lnTo>
                      <a:pt x="330899" y="0"/>
                    </a:lnTo>
                    <a:cubicBezTo>
                      <a:pt x="337376" y="0"/>
                      <a:pt x="342646" y="5271"/>
                      <a:pt x="342646" y="11748"/>
                    </a:cubicBezTo>
                    <a:lnTo>
                      <a:pt x="342646" y="11748"/>
                    </a:lnTo>
                    <a:cubicBezTo>
                      <a:pt x="342646" y="18224"/>
                      <a:pt x="337376" y="23495"/>
                      <a:pt x="330899" y="23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50" name="Google Shape;850;p30"/>
              <p:cNvGrpSpPr/>
              <p:nvPr/>
            </p:nvGrpSpPr>
            <p:grpSpPr>
              <a:xfrm>
                <a:off x="5638101" y="3025013"/>
                <a:ext cx="429206" cy="304481"/>
                <a:chOff x="5638101" y="3025013"/>
                <a:chExt cx="429206" cy="304481"/>
              </a:xfrm>
            </p:grpSpPr>
            <p:sp>
              <p:nvSpPr>
                <p:cNvPr id="851" name="Google Shape;851;p30"/>
                <p:cNvSpPr/>
                <p:nvPr/>
              </p:nvSpPr>
              <p:spPr>
                <a:xfrm>
                  <a:off x="5638101" y="3025013"/>
                  <a:ext cx="429206" cy="301878"/>
                </a:xfrm>
                <a:custGeom>
                  <a:rect b="b" l="l" r="r" t="t"/>
                  <a:pathLst>
                    <a:path extrusionOk="0" h="301878" w="429206">
                      <a:moveTo>
                        <a:pt x="371475" y="301879"/>
                      </a:moveTo>
                      <a:lnTo>
                        <a:pt x="0" y="301879"/>
                      </a:lnTo>
                      <a:lnTo>
                        <a:pt x="45021" y="20447"/>
                      </a:lnTo>
                      <a:cubicBezTo>
                        <a:pt x="46927" y="8699"/>
                        <a:pt x="57086" y="0"/>
                        <a:pt x="68961" y="0"/>
                      </a:cubicBezTo>
                      <a:lnTo>
                        <a:pt x="413448" y="0"/>
                      </a:lnTo>
                      <a:cubicBezTo>
                        <a:pt x="423164" y="0"/>
                        <a:pt x="430530" y="8636"/>
                        <a:pt x="429006" y="18224"/>
                      </a:cubicBezTo>
                      <a:lnTo>
                        <a:pt x="385572" y="289878"/>
                      </a:lnTo>
                      <a:cubicBezTo>
                        <a:pt x="384429" y="296799"/>
                        <a:pt x="378460" y="301879"/>
                        <a:pt x="371475" y="3018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2" name="Google Shape;852;p30"/>
                <p:cNvSpPr/>
                <p:nvPr/>
              </p:nvSpPr>
              <p:spPr>
                <a:xfrm>
                  <a:off x="5651032" y="3033363"/>
                  <a:ext cx="351749" cy="296131"/>
                </a:xfrm>
                <a:custGeom>
                  <a:rect b="b" l="l" r="r" t="t"/>
                  <a:pathLst>
                    <a:path extrusionOk="0" h="296131" w="351749">
                      <a:moveTo>
                        <a:pt x="349209" y="296132"/>
                      </a:moveTo>
                      <a:lnTo>
                        <a:pt x="12787" y="296132"/>
                      </a:lnTo>
                      <a:cubicBezTo>
                        <a:pt x="9040" y="296132"/>
                        <a:pt x="5547" y="294481"/>
                        <a:pt x="3071" y="291687"/>
                      </a:cubicBezTo>
                      <a:cubicBezTo>
                        <a:pt x="658" y="288829"/>
                        <a:pt x="-422" y="285146"/>
                        <a:pt x="150" y="281463"/>
                      </a:cubicBezTo>
                      <a:lnTo>
                        <a:pt x="42187" y="11715"/>
                      </a:lnTo>
                      <a:cubicBezTo>
                        <a:pt x="42822" y="7905"/>
                        <a:pt x="44156" y="4413"/>
                        <a:pt x="46251" y="1174"/>
                      </a:cubicBezTo>
                      <a:cubicBezTo>
                        <a:pt x="47013" y="-32"/>
                        <a:pt x="48664" y="-350"/>
                        <a:pt x="49807" y="412"/>
                      </a:cubicBezTo>
                      <a:cubicBezTo>
                        <a:pt x="51014" y="1174"/>
                        <a:pt x="51331" y="2825"/>
                        <a:pt x="50569" y="3968"/>
                      </a:cubicBezTo>
                      <a:cubicBezTo>
                        <a:pt x="48855" y="6572"/>
                        <a:pt x="47775" y="9429"/>
                        <a:pt x="47267" y="12477"/>
                      </a:cubicBezTo>
                      <a:lnTo>
                        <a:pt x="5230" y="282225"/>
                      </a:lnTo>
                      <a:cubicBezTo>
                        <a:pt x="4913" y="284448"/>
                        <a:pt x="5547" y="286670"/>
                        <a:pt x="6945" y="288321"/>
                      </a:cubicBezTo>
                      <a:cubicBezTo>
                        <a:pt x="8405" y="290036"/>
                        <a:pt x="10501" y="290988"/>
                        <a:pt x="12723" y="290988"/>
                      </a:cubicBezTo>
                      <a:lnTo>
                        <a:pt x="349146" y="290988"/>
                      </a:lnTo>
                      <a:cubicBezTo>
                        <a:pt x="350543" y="290988"/>
                        <a:pt x="351750" y="292131"/>
                        <a:pt x="351750" y="293592"/>
                      </a:cubicBezTo>
                      <a:cubicBezTo>
                        <a:pt x="351750" y="295052"/>
                        <a:pt x="350607" y="296132"/>
                        <a:pt x="349209" y="2961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3" name="Google Shape;853;p30"/>
                <p:cNvSpPr/>
                <p:nvPr/>
              </p:nvSpPr>
              <p:spPr>
                <a:xfrm rot="-2480867">
                  <a:off x="5830572" y="3145659"/>
                  <a:ext cx="74860" cy="64202"/>
                </a:xfrm>
                <a:custGeom>
                  <a:rect b="b" l="l" r="r" t="t"/>
                  <a:pathLst>
                    <a:path extrusionOk="0" h="64263" w="74931">
                      <a:moveTo>
                        <a:pt x="74931" y="32132"/>
                      </a:moveTo>
                      <a:cubicBezTo>
                        <a:pt x="74931" y="49878"/>
                        <a:pt x="58157" y="64263"/>
                        <a:pt x="37465" y="64263"/>
                      </a:cubicBezTo>
                      <a:cubicBezTo>
                        <a:pt x="16774" y="64263"/>
                        <a:pt x="0" y="49878"/>
                        <a:pt x="0" y="32132"/>
                      </a:cubicBezTo>
                      <a:cubicBezTo>
                        <a:pt x="0" y="14386"/>
                        <a:pt x="16774" y="0"/>
                        <a:pt x="37465" y="0"/>
                      </a:cubicBezTo>
                      <a:cubicBezTo>
                        <a:pt x="58157" y="0"/>
                        <a:pt x="74931" y="14386"/>
                        <a:pt x="74931" y="3213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54" name="Google Shape;854;p30"/>
            <p:cNvGrpSpPr/>
            <p:nvPr/>
          </p:nvGrpSpPr>
          <p:grpSpPr>
            <a:xfrm rot="448665">
              <a:off x="-422172" y="60463"/>
              <a:ext cx="1013381" cy="1287274"/>
              <a:chOff x="2997187" y="-465334"/>
              <a:chExt cx="922902" cy="1172339"/>
            </a:xfrm>
          </p:grpSpPr>
          <p:sp>
            <p:nvSpPr>
              <p:cNvPr id="855" name="Google Shape;855;p30"/>
              <p:cNvSpPr/>
              <p:nvPr/>
            </p:nvSpPr>
            <p:spPr>
              <a:xfrm>
                <a:off x="2997187" y="-465334"/>
                <a:ext cx="922902" cy="1172339"/>
              </a:xfrm>
              <a:custGeom>
                <a:rect b="b" l="l" r="r" t="t"/>
                <a:pathLst>
                  <a:path extrusionOk="0" h="873251" w="687450">
                    <a:moveTo>
                      <a:pt x="687451" y="873252"/>
                    </a:moveTo>
                    <a:lnTo>
                      <a:pt x="0" y="873252"/>
                    </a:lnTo>
                    <a:lnTo>
                      <a:pt x="0" y="0"/>
                    </a:lnTo>
                    <a:lnTo>
                      <a:pt x="472631" y="0"/>
                    </a:lnTo>
                    <a:cubicBezTo>
                      <a:pt x="522669" y="0"/>
                      <a:pt x="568516" y="27877"/>
                      <a:pt x="591566" y="72199"/>
                    </a:cubicBezTo>
                    <a:lnTo>
                      <a:pt x="687451" y="256730"/>
                    </a:lnTo>
                    <a:lnTo>
                      <a:pt x="687451" y="87325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56" name="Google Shape;856;p30"/>
              <p:cNvGrpSpPr/>
              <p:nvPr/>
            </p:nvGrpSpPr>
            <p:grpSpPr>
              <a:xfrm>
                <a:off x="3094838" y="-164711"/>
                <a:ext cx="727103" cy="716195"/>
                <a:chOff x="2934017" y="2619755"/>
                <a:chExt cx="541846" cy="533717"/>
              </a:xfrm>
            </p:grpSpPr>
            <p:grpSp>
              <p:nvGrpSpPr>
                <p:cNvPr id="857" name="Google Shape;857;p30"/>
                <p:cNvGrpSpPr/>
                <p:nvPr/>
              </p:nvGrpSpPr>
              <p:grpSpPr>
                <a:xfrm>
                  <a:off x="2934017" y="2619755"/>
                  <a:ext cx="541846" cy="237490"/>
                  <a:chOff x="2934017" y="2619755"/>
                  <a:chExt cx="541846" cy="237490"/>
                </a:xfrm>
              </p:grpSpPr>
              <p:sp>
                <p:nvSpPr>
                  <p:cNvPr id="858" name="Google Shape;858;p30"/>
                  <p:cNvSpPr/>
                  <p:nvPr/>
                </p:nvSpPr>
                <p:spPr>
                  <a:xfrm>
                    <a:off x="2934080" y="2619755"/>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4"/>
                          <a:pt x="8128" y="0"/>
                          <a:pt x="18098" y="0"/>
                        </a:cubicBezTo>
                        <a:lnTo>
                          <a:pt x="312864" y="0"/>
                        </a:lnTo>
                        <a:cubicBezTo>
                          <a:pt x="322897" y="0"/>
                          <a:pt x="330962" y="8128"/>
                          <a:pt x="330962" y="18098"/>
                        </a:cubicBezTo>
                        <a:lnTo>
                          <a:pt x="330962" y="18098"/>
                        </a:lnTo>
                        <a:cubicBezTo>
                          <a:pt x="330962" y="28067"/>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9" name="Google Shape;859;p30"/>
                  <p:cNvSpPr/>
                  <p:nvPr/>
                </p:nvSpPr>
                <p:spPr>
                  <a:xfrm>
                    <a:off x="2934017" y="2695448"/>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69"/>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0" name="Google Shape;860;p30"/>
                  <p:cNvSpPr/>
                  <p:nvPr/>
                </p:nvSpPr>
                <p:spPr>
                  <a:xfrm>
                    <a:off x="2934017" y="2745232"/>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1" name="Google Shape;861;p30"/>
                  <p:cNvSpPr/>
                  <p:nvPr/>
                </p:nvSpPr>
                <p:spPr>
                  <a:xfrm>
                    <a:off x="2934017" y="2794952"/>
                    <a:ext cx="541846" cy="12573"/>
                  </a:xfrm>
                  <a:custGeom>
                    <a:rect b="b" l="l" r="r" t="t"/>
                    <a:pathLst>
                      <a:path extrusionOk="0" h="12573" w="541846">
                        <a:moveTo>
                          <a:pt x="535940" y="12573"/>
                        </a:moveTo>
                        <a:lnTo>
                          <a:pt x="5906" y="12573"/>
                        </a:lnTo>
                        <a:cubicBezTo>
                          <a:pt x="2604" y="12573"/>
                          <a:pt x="0" y="9906"/>
                          <a:pt x="0" y="6668"/>
                        </a:cubicBezTo>
                        <a:lnTo>
                          <a:pt x="0" y="5905"/>
                        </a:lnTo>
                        <a:cubicBezTo>
                          <a:pt x="0" y="2604"/>
                          <a:pt x="2667" y="0"/>
                          <a:pt x="5906" y="0"/>
                        </a:cubicBezTo>
                        <a:lnTo>
                          <a:pt x="535940" y="0"/>
                        </a:lnTo>
                        <a:cubicBezTo>
                          <a:pt x="539242" y="0"/>
                          <a:pt x="541846" y="2667"/>
                          <a:pt x="541846" y="5905"/>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2" name="Google Shape;862;p30"/>
                  <p:cNvSpPr/>
                  <p:nvPr/>
                </p:nvSpPr>
                <p:spPr>
                  <a:xfrm>
                    <a:off x="2934017" y="2844673"/>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63" name="Google Shape;863;p30"/>
                <p:cNvGrpSpPr/>
                <p:nvPr/>
              </p:nvGrpSpPr>
              <p:grpSpPr>
                <a:xfrm>
                  <a:off x="2934017" y="2915983"/>
                  <a:ext cx="541846" cy="237489"/>
                  <a:chOff x="2934017" y="2915983"/>
                  <a:chExt cx="541846" cy="237489"/>
                </a:xfrm>
              </p:grpSpPr>
              <p:sp>
                <p:nvSpPr>
                  <p:cNvPr id="864" name="Google Shape;864;p30"/>
                  <p:cNvSpPr/>
                  <p:nvPr/>
                </p:nvSpPr>
                <p:spPr>
                  <a:xfrm>
                    <a:off x="2934080" y="2915983"/>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5"/>
                          <a:pt x="8128" y="0"/>
                          <a:pt x="18098" y="0"/>
                        </a:cubicBezTo>
                        <a:lnTo>
                          <a:pt x="312864" y="0"/>
                        </a:lnTo>
                        <a:cubicBezTo>
                          <a:pt x="322897" y="0"/>
                          <a:pt x="330962" y="8128"/>
                          <a:pt x="330962" y="18098"/>
                        </a:cubicBezTo>
                        <a:lnTo>
                          <a:pt x="330962" y="18098"/>
                        </a:lnTo>
                        <a:cubicBezTo>
                          <a:pt x="330962" y="28131"/>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5" name="Google Shape;865;p30"/>
                  <p:cNvSpPr/>
                  <p:nvPr/>
                </p:nvSpPr>
                <p:spPr>
                  <a:xfrm>
                    <a:off x="2934017" y="2991739"/>
                    <a:ext cx="541846" cy="12572"/>
                  </a:xfrm>
                  <a:custGeom>
                    <a:rect b="b" l="l" r="r" t="t"/>
                    <a:pathLst>
                      <a:path extrusionOk="0" h="12572" w="541846">
                        <a:moveTo>
                          <a:pt x="535940" y="12573"/>
                        </a:moveTo>
                        <a:lnTo>
                          <a:pt x="5906" y="12573"/>
                        </a:lnTo>
                        <a:cubicBezTo>
                          <a:pt x="2604" y="12573"/>
                          <a:pt x="0" y="9906"/>
                          <a:pt x="0" y="6667"/>
                        </a:cubicBezTo>
                        <a:lnTo>
                          <a:pt x="0" y="5905"/>
                        </a:lnTo>
                        <a:cubicBezTo>
                          <a:pt x="0" y="2603"/>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6" name="Google Shape;866;p30"/>
                  <p:cNvSpPr/>
                  <p:nvPr/>
                </p:nvSpPr>
                <p:spPr>
                  <a:xfrm>
                    <a:off x="2934017" y="3041459"/>
                    <a:ext cx="541846" cy="12573"/>
                  </a:xfrm>
                  <a:custGeom>
                    <a:rect b="b" l="l" r="r" t="t"/>
                    <a:pathLst>
                      <a:path extrusionOk="0" h="12573"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7" name="Google Shape;867;p30"/>
                  <p:cNvSpPr/>
                  <p:nvPr/>
                </p:nvSpPr>
                <p:spPr>
                  <a:xfrm>
                    <a:off x="2934017" y="3091179"/>
                    <a:ext cx="541846" cy="12573"/>
                  </a:xfrm>
                  <a:custGeom>
                    <a:rect b="b" l="l" r="r" t="t"/>
                    <a:pathLst>
                      <a:path extrusionOk="0" h="12573" w="541846">
                        <a:moveTo>
                          <a:pt x="535940" y="12573"/>
                        </a:moveTo>
                        <a:lnTo>
                          <a:pt x="5906" y="12573"/>
                        </a:lnTo>
                        <a:cubicBezTo>
                          <a:pt x="2604" y="12573"/>
                          <a:pt x="0" y="9906"/>
                          <a:pt x="0" y="6668"/>
                        </a:cubicBezTo>
                        <a:lnTo>
                          <a:pt x="0" y="5906"/>
                        </a:lnTo>
                        <a:cubicBezTo>
                          <a:pt x="0" y="2604"/>
                          <a:pt x="2667" y="0"/>
                          <a:pt x="5906" y="0"/>
                        </a:cubicBezTo>
                        <a:lnTo>
                          <a:pt x="535940" y="0"/>
                        </a:lnTo>
                        <a:cubicBezTo>
                          <a:pt x="539242" y="0"/>
                          <a:pt x="541846" y="2667"/>
                          <a:pt x="541846" y="5906"/>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8" name="Google Shape;868;p30"/>
                  <p:cNvSpPr/>
                  <p:nvPr/>
                </p:nvSpPr>
                <p:spPr>
                  <a:xfrm>
                    <a:off x="2934017" y="3140900"/>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869" name="Google Shape;869;p30"/>
              <p:cNvSpPr/>
              <p:nvPr/>
            </p:nvSpPr>
            <p:spPr>
              <a:xfrm>
                <a:off x="3631410" y="-465334"/>
                <a:ext cx="288396" cy="344746"/>
              </a:xfrm>
              <a:custGeom>
                <a:rect b="b" l="l" r="r" t="t"/>
                <a:pathLst>
                  <a:path extrusionOk="0" h="256794" w="214820">
                    <a:moveTo>
                      <a:pt x="0" y="0"/>
                    </a:moveTo>
                    <a:cubicBezTo>
                      <a:pt x="62357" y="0"/>
                      <a:pt x="107442" y="53911"/>
                      <a:pt x="47371" y="135382"/>
                    </a:cubicBezTo>
                    <a:lnTo>
                      <a:pt x="214820" y="256794"/>
                    </a:lnTo>
                    <a:lnTo>
                      <a:pt x="118935" y="72263"/>
                    </a:lnTo>
                    <a:cubicBezTo>
                      <a:pt x="95885" y="27813"/>
                      <a:pt x="50038"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70" name="Google Shape;870;p30"/>
            <p:cNvGrpSpPr/>
            <p:nvPr/>
          </p:nvGrpSpPr>
          <p:grpSpPr>
            <a:xfrm rot="-5047007">
              <a:off x="39626" y="-799975"/>
              <a:ext cx="1347199" cy="1112971"/>
              <a:chOff x="6429121" y="2632871"/>
              <a:chExt cx="378742" cy="312893"/>
            </a:xfrm>
          </p:grpSpPr>
          <p:sp>
            <p:nvSpPr>
              <p:cNvPr id="871" name="Google Shape;871;p30"/>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2" name="Google Shape;872;p30"/>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3" name="Google Shape;873;p30"/>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74" name="Google Shape;874;p30"/>
              <p:cNvGrpSpPr/>
              <p:nvPr/>
            </p:nvGrpSpPr>
            <p:grpSpPr>
              <a:xfrm>
                <a:off x="6492866" y="2670991"/>
                <a:ext cx="269638" cy="224989"/>
                <a:chOff x="6492866" y="2670991"/>
                <a:chExt cx="269638" cy="224989"/>
              </a:xfrm>
            </p:grpSpPr>
            <p:sp>
              <p:nvSpPr>
                <p:cNvPr id="875" name="Google Shape;875;p30"/>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6" name="Google Shape;876;p30"/>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77" name="Google Shape;877;p30"/>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8" name="Google Shape;878;p30"/>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79" name="Google Shape;879;p30"/>
            <p:cNvGrpSpPr/>
            <p:nvPr/>
          </p:nvGrpSpPr>
          <p:grpSpPr>
            <a:xfrm flipH="1">
              <a:off x="8552786" y="3165857"/>
              <a:ext cx="1101371" cy="1123132"/>
              <a:chOff x="5908166" y="3495040"/>
              <a:chExt cx="427418" cy="435863"/>
            </a:xfrm>
          </p:grpSpPr>
          <p:sp>
            <p:nvSpPr>
              <p:cNvPr id="880" name="Google Shape;880;p30"/>
              <p:cNvSpPr/>
              <p:nvPr/>
            </p:nvSpPr>
            <p:spPr>
              <a:xfrm>
                <a:off x="5908166" y="3495040"/>
                <a:ext cx="427418" cy="435863"/>
              </a:xfrm>
              <a:custGeom>
                <a:rect b="b" l="l" r="r" t="t"/>
                <a:pathLst>
                  <a:path extrusionOk="0" h="435863" w="427418">
                    <a:moveTo>
                      <a:pt x="135382" y="435864"/>
                    </a:moveTo>
                    <a:cubicBezTo>
                      <a:pt x="90234" y="372110"/>
                      <a:pt x="45149" y="308292"/>
                      <a:pt x="0" y="244538"/>
                    </a:cubicBezTo>
                    <a:cubicBezTo>
                      <a:pt x="82614" y="187833"/>
                      <a:pt x="142240" y="98361"/>
                      <a:pt x="162052" y="0"/>
                    </a:cubicBezTo>
                    <a:cubicBezTo>
                      <a:pt x="250508" y="36004"/>
                      <a:pt x="338963" y="71945"/>
                      <a:pt x="427419" y="107950"/>
                    </a:cubicBezTo>
                    <a:cubicBezTo>
                      <a:pt x="376999" y="249238"/>
                      <a:pt x="270066" y="369570"/>
                      <a:pt x="135382" y="4358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81" name="Google Shape;881;p30"/>
              <p:cNvGrpSpPr/>
              <p:nvPr/>
            </p:nvGrpSpPr>
            <p:grpSpPr>
              <a:xfrm>
                <a:off x="5960913" y="3549808"/>
                <a:ext cx="299906" cy="306101"/>
                <a:chOff x="5960913" y="3549808"/>
                <a:chExt cx="299906" cy="306101"/>
              </a:xfrm>
            </p:grpSpPr>
            <p:sp>
              <p:nvSpPr>
                <p:cNvPr id="882" name="Google Shape;882;p30"/>
                <p:cNvSpPr/>
                <p:nvPr/>
              </p:nvSpPr>
              <p:spPr>
                <a:xfrm>
                  <a:off x="6096730" y="3549808"/>
                  <a:ext cx="113728" cy="58895"/>
                </a:xfrm>
                <a:custGeom>
                  <a:rect b="b" l="l" r="r" t="t"/>
                  <a:pathLst>
                    <a:path extrusionOk="0" h="58895" w="113728">
                      <a:moveTo>
                        <a:pt x="110903" y="58896"/>
                      </a:moveTo>
                      <a:cubicBezTo>
                        <a:pt x="110458" y="58896"/>
                        <a:pt x="110077" y="58832"/>
                        <a:pt x="109633" y="58579"/>
                      </a:cubicBezTo>
                      <a:lnTo>
                        <a:pt x="1619" y="5429"/>
                      </a:lnTo>
                      <a:cubicBezTo>
                        <a:pt x="222" y="4731"/>
                        <a:pt x="-413" y="3016"/>
                        <a:pt x="286" y="1619"/>
                      </a:cubicBezTo>
                      <a:cubicBezTo>
                        <a:pt x="984" y="222"/>
                        <a:pt x="2699" y="-413"/>
                        <a:pt x="4096" y="286"/>
                      </a:cubicBezTo>
                      <a:lnTo>
                        <a:pt x="112109" y="53435"/>
                      </a:lnTo>
                      <a:cubicBezTo>
                        <a:pt x="113506" y="54133"/>
                        <a:pt x="114141" y="55848"/>
                        <a:pt x="113443" y="57245"/>
                      </a:cubicBezTo>
                      <a:cubicBezTo>
                        <a:pt x="112998" y="58325"/>
                        <a:pt x="111982" y="58896"/>
                        <a:pt x="110903" y="588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3" name="Google Shape;883;p30"/>
                <p:cNvSpPr/>
                <p:nvPr/>
              </p:nvSpPr>
              <p:spPr>
                <a:xfrm>
                  <a:off x="6087264" y="3574505"/>
                  <a:ext cx="173555" cy="97826"/>
                </a:xfrm>
                <a:custGeom>
                  <a:rect b="b" l="l" r="r" t="t"/>
                  <a:pathLst>
                    <a:path extrusionOk="0" h="97826" w="173555">
                      <a:moveTo>
                        <a:pt x="170725" y="97827"/>
                      </a:moveTo>
                      <a:cubicBezTo>
                        <a:pt x="170280" y="97827"/>
                        <a:pt x="169772" y="97700"/>
                        <a:pt x="169327" y="97446"/>
                      </a:cubicBezTo>
                      <a:lnTo>
                        <a:pt x="1497" y="5371"/>
                      </a:lnTo>
                      <a:cubicBezTo>
                        <a:pt x="100" y="4609"/>
                        <a:pt x="-408" y="2894"/>
                        <a:pt x="354" y="1497"/>
                      </a:cubicBezTo>
                      <a:cubicBezTo>
                        <a:pt x="1116" y="100"/>
                        <a:pt x="2831" y="-408"/>
                        <a:pt x="4227" y="354"/>
                      </a:cubicBezTo>
                      <a:lnTo>
                        <a:pt x="172058" y="92429"/>
                      </a:lnTo>
                      <a:cubicBezTo>
                        <a:pt x="173455" y="93191"/>
                        <a:pt x="173963" y="94905"/>
                        <a:pt x="173201" y="96303"/>
                      </a:cubicBezTo>
                      <a:cubicBezTo>
                        <a:pt x="172693" y="97319"/>
                        <a:pt x="171740" y="97827"/>
                        <a:pt x="170725" y="97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4" name="Google Shape;884;p30"/>
                <p:cNvSpPr/>
                <p:nvPr/>
              </p:nvSpPr>
              <p:spPr>
                <a:xfrm>
                  <a:off x="6076279" y="3598509"/>
                  <a:ext cx="167076" cy="103985"/>
                </a:xfrm>
                <a:custGeom>
                  <a:rect b="b" l="l" r="r" t="t"/>
                  <a:pathLst>
                    <a:path extrusionOk="0" h="103985" w="167076">
                      <a:moveTo>
                        <a:pt x="164183" y="103985"/>
                      </a:moveTo>
                      <a:cubicBezTo>
                        <a:pt x="163675" y="103985"/>
                        <a:pt x="163167" y="103858"/>
                        <a:pt x="162723" y="103541"/>
                      </a:cubicBezTo>
                      <a:lnTo>
                        <a:pt x="1369" y="5306"/>
                      </a:lnTo>
                      <a:cubicBezTo>
                        <a:pt x="36" y="4481"/>
                        <a:pt x="-409" y="2702"/>
                        <a:pt x="417" y="1369"/>
                      </a:cubicBezTo>
                      <a:cubicBezTo>
                        <a:pt x="1242" y="36"/>
                        <a:pt x="3020" y="-409"/>
                        <a:pt x="4354" y="417"/>
                      </a:cubicBezTo>
                      <a:lnTo>
                        <a:pt x="165707" y="98651"/>
                      </a:lnTo>
                      <a:cubicBezTo>
                        <a:pt x="167041" y="99476"/>
                        <a:pt x="167485" y="101255"/>
                        <a:pt x="166660" y="102588"/>
                      </a:cubicBezTo>
                      <a:cubicBezTo>
                        <a:pt x="166088" y="103541"/>
                        <a:pt x="165136" y="103985"/>
                        <a:pt x="164183" y="1039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5" name="Google Shape;885;p30"/>
                <p:cNvSpPr/>
                <p:nvPr/>
              </p:nvSpPr>
              <p:spPr>
                <a:xfrm>
                  <a:off x="6063748" y="3621792"/>
                  <a:ext cx="160260" cy="109721"/>
                </a:xfrm>
                <a:custGeom>
                  <a:rect b="b" l="l" r="r" t="t"/>
                  <a:pathLst>
                    <a:path extrusionOk="0" h="109721" w="160260">
                      <a:moveTo>
                        <a:pt x="157346" y="109721"/>
                      </a:moveTo>
                      <a:cubicBezTo>
                        <a:pt x="156775" y="109721"/>
                        <a:pt x="156267" y="109594"/>
                        <a:pt x="155759" y="109213"/>
                      </a:cubicBezTo>
                      <a:lnTo>
                        <a:pt x="1263" y="5264"/>
                      </a:lnTo>
                      <a:cubicBezTo>
                        <a:pt x="-70" y="4375"/>
                        <a:pt x="-388" y="2597"/>
                        <a:pt x="501" y="1263"/>
                      </a:cubicBezTo>
                      <a:cubicBezTo>
                        <a:pt x="1390" y="-70"/>
                        <a:pt x="3168" y="-388"/>
                        <a:pt x="4502" y="501"/>
                      </a:cubicBezTo>
                      <a:lnTo>
                        <a:pt x="158997" y="104451"/>
                      </a:lnTo>
                      <a:cubicBezTo>
                        <a:pt x="160331" y="105340"/>
                        <a:pt x="160648" y="107118"/>
                        <a:pt x="159759" y="108451"/>
                      </a:cubicBezTo>
                      <a:cubicBezTo>
                        <a:pt x="159124" y="109277"/>
                        <a:pt x="158236" y="109721"/>
                        <a:pt x="157346" y="109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6" name="Google Shape;886;p30"/>
                <p:cNvSpPr/>
                <p:nvPr/>
              </p:nvSpPr>
              <p:spPr>
                <a:xfrm>
                  <a:off x="6049830" y="3644387"/>
                  <a:ext cx="103705" cy="78363"/>
                </a:xfrm>
                <a:custGeom>
                  <a:rect b="b" l="l" r="r" t="t"/>
                  <a:pathLst>
                    <a:path extrusionOk="0" h="78363" w="103705">
                      <a:moveTo>
                        <a:pt x="100843" y="78364"/>
                      </a:moveTo>
                      <a:cubicBezTo>
                        <a:pt x="100271" y="78364"/>
                        <a:pt x="99636" y="78173"/>
                        <a:pt x="99128" y="77792"/>
                      </a:cubicBezTo>
                      <a:lnTo>
                        <a:pt x="1148" y="5148"/>
                      </a:lnTo>
                      <a:cubicBezTo>
                        <a:pt x="-122" y="4196"/>
                        <a:pt x="-376" y="2418"/>
                        <a:pt x="576" y="1148"/>
                      </a:cubicBezTo>
                      <a:cubicBezTo>
                        <a:pt x="1529" y="-122"/>
                        <a:pt x="3307" y="-376"/>
                        <a:pt x="4577" y="576"/>
                      </a:cubicBezTo>
                      <a:lnTo>
                        <a:pt x="102557" y="73220"/>
                      </a:lnTo>
                      <a:cubicBezTo>
                        <a:pt x="103827" y="74173"/>
                        <a:pt x="104081" y="75951"/>
                        <a:pt x="103129" y="77221"/>
                      </a:cubicBezTo>
                      <a:cubicBezTo>
                        <a:pt x="102557" y="77983"/>
                        <a:pt x="101732" y="78364"/>
                        <a:pt x="100843" y="7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7" name="Google Shape;887;p30"/>
                <p:cNvSpPr/>
                <p:nvPr/>
              </p:nvSpPr>
              <p:spPr>
                <a:xfrm>
                  <a:off x="6017892" y="3686489"/>
                  <a:ext cx="137800" cy="124208"/>
                </a:xfrm>
                <a:custGeom>
                  <a:rect b="b" l="l" r="r" t="t"/>
                  <a:pathLst>
                    <a:path extrusionOk="0" h="124208" w="137800">
                      <a:moveTo>
                        <a:pt x="134877" y="124209"/>
                      </a:moveTo>
                      <a:cubicBezTo>
                        <a:pt x="134178" y="124209"/>
                        <a:pt x="133479" y="123955"/>
                        <a:pt x="132972" y="123447"/>
                      </a:cubicBezTo>
                      <a:lnTo>
                        <a:pt x="955" y="5019"/>
                      </a:lnTo>
                      <a:cubicBezTo>
                        <a:pt x="-252" y="3940"/>
                        <a:pt x="-315" y="2162"/>
                        <a:pt x="765" y="955"/>
                      </a:cubicBezTo>
                      <a:cubicBezTo>
                        <a:pt x="1844" y="-251"/>
                        <a:pt x="3622" y="-315"/>
                        <a:pt x="4829" y="765"/>
                      </a:cubicBezTo>
                      <a:lnTo>
                        <a:pt x="136845" y="119192"/>
                      </a:lnTo>
                      <a:cubicBezTo>
                        <a:pt x="138052" y="120272"/>
                        <a:pt x="138115" y="122050"/>
                        <a:pt x="137036" y="123256"/>
                      </a:cubicBezTo>
                      <a:cubicBezTo>
                        <a:pt x="136464" y="123891"/>
                        <a:pt x="135639" y="124209"/>
                        <a:pt x="134877" y="124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8" name="Google Shape;888;p30"/>
                <p:cNvSpPr/>
                <p:nvPr/>
              </p:nvSpPr>
              <p:spPr>
                <a:xfrm>
                  <a:off x="6000083" y="3706082"/>
                  <a:ext cx="129730" cy="128047"/>
                </a:xfrm>
                <a:custGeom>
                  <a:rect b="b" l="l" r="r" t="t"/>
                  <a:pathLst>
                    <a:path extrusionOk="0" h="128047" w="129730">
                      <a:moveTo>
                        <a:pt x="126841" y="128048"/>
                      </a:moveTo>
                      <a:cubicBezTo>
                        <a:pt x="126143" y="128048"/>
                        <a:pt x="125381" y="127794"/>
                        <a:pt x="124809" y="127222"/>
                      </a:cubicBezTo>
                      <a:lnTo>
                        <a:pt x="858" y="4921"/>
                      </a:lnTo>
                      <a:cubicBezTo>
                        <a:pt x="-286" y="3778"/>
                        <a:pt x="-286" y="2000"/>
                        <a:pt x="858" y="857"/>
                      </a:cubicBezTo>
                      <a:cubicBezTo>
                        <a:pt x="2000" y="-286"/>
                        <a:pt x="3778" y="-286"/>
                        <a:pt x="4921" y="857"/>
                      </a:cubicBezTo>
                      <a:lnTo>
                        <a:pt x="128873" y="123158"/>
                      </a:lnTo>
                      <a:cubicBezTo>
                        <a:pt x="130016" y="124301"/>
                        <a:pt x="130016" y="126079"/>
                        <a:pt x="128873" y="127222"/>
                      </a:cubicBezTo>
                      <a:cubicBezTo>
                        <a:pt x="128302" y="127794"/>
                        <a:pt x="127540" y="128048"/>
                        <a:pt x="126841" y="128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9" name="Google Shape;889;p30"/>
                <p:cNvSpPr/>
                <p:nvPr/>
              </p:nvSpPr>
              <p:spPr>
                <a:xfrm>
                  <a:off x="5981062" y="3724462"/>
                  <a:ext cx="121480" cy="131447"/>
                </a:xfrm>
                <a:custGeom>
                  <a:rect b="b" l="l" r="r" t="t"/>
                  <a:pathLst>
                    <a:path extrusionOk="0" h="131447" w="121480">
                      <a:moveTo>
                        <a:pt x="118557" y="131448"/>
                      </a:moveTo>
                      <a:cubicBezTo>
                        <a:pt x="117795" y="131448"/>
                        <a:pt x="117033" y="131130"/>
                        <a:pt x="116462" y="130495"/>
                      </a:cubicBezTo>
                      <a:lnTo>
                        <a:pt x="765" y="4829"/>
                      </a:lnTo>
                      <a:cubicBezTo>
                        <a:pt x="-315" y="3686"/>
                        <a:pt x="-251" y="1844"/>
                        <a:pt x="955" y="765"/>
                      </a:cubicBezTo>
                      <a:cubicBezTo>
                        <a:pt x="2098" y="-315"/>
                        <a:pt x="3940" y="-251"/>
                        <a:pt x="5019" y="955"/>
                      </a:cubicBezTo>
                      <a:lnTo>
                        <a:pt x="120716" y="126622"/>
                      </a:lnTo>
                      <a:cubicBezTo>
                        <a:pt x="121796" y="127765"/>
                        <a:pt x="121732" y="129606"/>
                        <a:pt x="120526" y="130686"/>
                      </a:cubicBezTo>
                      <a:cubicBezTo>
                        <a:pt x="119954" y="131194"/>
                        <a:pt x="119256" y="131448"/>
                        <a:pt x="118557" y="131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0" name="Google Shape;890;p30"/>
                <p:cNvSpPr/>
                <p:nvPr/>
              </p:nvSpPr>
              <p:spPr>
                <a:xfrm>
                  <a:off x="5960913" y="3741652"/>
                  <a:ext cx="44683" cy="52345"/>
                </a:xfrm>
                <a:custGeom>
                  <a:rect b="b" l="l" r="r" t="t"/>
                  <a:pathLst>
                    <a:path extrusionOk="0" h="52345" w="44683">
                      <a:moveTo>
                        <a:pt x="41805" y="52345"/>
                      </a:moveTo>
                      <a:cubicBezTo>
                        <a:pt x="40979" y="52345"/>
                        <a:pt x="40154" y="51964"/>
                        <a:pt x="39582" y="51330"/>
                      </a:cubicBezTo>
                      <a:lnTo>
                        <a:pt x="657" y="4720"/>
                      </a:lnTo>
                      <a:cubicBezTo>
                        <a:pt x="-359" y="3514"/>
                        <a:pt x="-169" y="1673"/>
                        <a:pt x="1038" y="657"/>
                      </a:cubicBezTo>
                      <a:cubicBezTo>
                        <a:pt x="2244" y="-359"/>
                        <a:pt x="4086" y="-169"/>
                        <a:pt x="5102" y="1038"/>
                      </a:cubicBezTo>
                      <a:lnTo>
                        <a:pt x="44027" y="47647"/>
                      </a:lnTo>
                      <a:cubicBezTo>
                        <a:pt x="45043" y="48853"/>
                        <a:pt x="44853" y="50694"/>
                        <a:pt x="43646" y="51711"/>
                      </a:cubicBezTo>
                      <a:cubicBezTo>
                        <a:pt x="43075" y="52155"/>
                        <a:pt x="42439" y="52345"/>
                        <a:pt x="41805" y="523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91" name="Google Shape;891;p30"/>
            <p:cNvGrpSpPr/>
            <p:nvPr/>
          </p:nvGrpSpPr>
          <p:grpSpPr>
            <a:xfrm flipH="1" rot="-10295232">
              <a:off x="8354522" y="-154866"/>
              <a:ext cx="1101382" cy="1123144"/>
              <a:chOff x="5908166" y="3495040"/>
              <a:chExt cx="427418" cy="435863"/>
            </a:xfrm>
          </p:grpSpPr>
          <p:sp>
            <p:nvSpPr>
              <p:cNvPr id="892" name="Google Shape;892;p30"/>
              <p:cNvSpPr/>
              <p:nvPr/>
            </p:nvSpPr>
            <p:spPr>
              <a:xfrm>
                <a:off x="5908166" y="3495040"/>
                <a:ext cx="427418" cy="435863"/>
              </a:xfrm>
              <a:custGeom>
                <a:rect b="b" l="l" r="r" t="t"/>
                <a:pathLst>
                  <a:path extrusionOk="0" h="435863" w="427418">
                    <a:moveTo>
                      <a:pt x="135382" y="435864"/>
                    </a:moveTo>
                    <a:cubicBezTo>
                      <a:pt x="90234" y="372110"/>
                      <a:pt x="45149" y="308292"/>
                      <a:pt x="0" y="244538"/>
                    </a:cubicBezTo>
                    <a:cubicBezTo>
                      <a:pt x="82614" y="187833"/>
                      <a:pt x="142240" y="98361"/>
                      <a:pt x="162052" y="0"/>
                    </a:cubicBezTo>
                    <a:cubicBezTo>
                      <a:pt x="250508" y="36004"/>
                      <a:pt x="338963" y="71945"/>
                      <a:pt x="427419" y="107950"/>
                    </a:cubicBezTo>
                    <a:cubicBezTo>
                      <a:pt x="376999" y="249238"/>
                      <a:pt x="270066" y="369570"/>
                      <a:pt x="135382" y="4358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93" name="Google Shape;893;p30"/>
              <p:cNvGrpSpPr/>
              <p:nvPr/>
            </p:nvGrpSpPr>
            <p:grpSpPr>
              <a:xfrm>
                <a:off x="5960913" y="3549808"/>
                <a:ext cx="299906" cy="306101"/>
                <a:chOff x="5960913" y="3549808"/>
                <a:chExt cx="299906" cy="306101"/>
              </a:xfrm>
            </p:grpSpPr>
            <p:sp>
              <p:nvSpPr>
                <p:cNvPr id="894" name="Google Shape;894;p30"/>
                <p:cNvSpPr/>
                <p:nvPr/>
              </p:nvSpPr>
              <p:spPr>
                <a:xfrm>
                  <a:off x="6096730" y="3549808"/>
                  <a:ext cx="113728" cy="58895"/>
                </a:xfrm>
                <a:custGeom>
                  <a:rect b="b" l="l" r="r" t="t"/>
                  <a:pathLst>
                    <a:path extrusionOk="0" h="58895" w="113728">
                      <a:moveTo>
                        <a:pt x="110903" y="58896"/>
                      </a:moveTo>
                      <a:cubicBezTo>
                        <a:pt x="110458" y="58896"/>
                        <a:pt x="110077" y="58832"/>
                        <a:pt x="109633" y="58579"/>
                      </a:cubicBezTo>
                      <a:lnTo>
                        <a:pt x="1619" y="5429"/>
                      </a:lnTo>
                      <a:cubicBezTo>
                        <a:pt x="222" y="4731"/>
                        <a:pt x="-413" y="3016"/>
                        <a:pt x="286" y="1619"/>
                      </a:cubicBezTo>
                      <a:cubicBezTo>
                        <a:pt x="984" y="222"/>
                        <a:pt x="2699" y="-413"/>
                        <a:pt x="4096" y="286"/>
                      </a:cubicBezTo>
                      <a:lnTo>
                        <a:pt x="112109" y="53435"/>
                      </a:lnTo>
                      <a:cubicBezTo>
                        <a:pt x="113506" y="54133"/>
                        <a:pt x="114141" y="55848"/>
                        <a:pt x="113443" y="57245"/>
                      </a:cubicBezTo>
                      <a:cubicBezTo>
                        <a:pt x="112998" y="58325"/>
                        <a:pt x="111982" y="58896"/>
                        <a:pt x="110903" y="588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5" name="Google Shape;895;p30"/>
                <p:cNvSpPr/>
                <p:nvPr/>
              </p:nvSpPr>
              <p:spPr>
                <a:xfrm>
                  <a:off x="6087264" y="3574505"/>
                  <a:ext cx="173555" cy="97826"/>
                </a:xfrm>
                <a:custGeom>
                  <a:rect b="b" l="l" r="r" t="t"/>
                  <a:pathLst>
                    <a:path extrusionOk="0" h="97826" w="173555">
                      <a:moveTo>
                        <a:pt x="170725" y="97827"/>
                      </a:moveTo>
                      <a:cubicBezTo>
                        <a:pt x="170280" y="97827"/>
                        <a:pt x="169772" y="97700"/>
                        <a:pt x="169327" y="97446"/>
                      </a:cubicBezTo>
                      <a:lnTo>
                        <a:pt x="1497" y="5371"/>
                      </a:lnTo>
                      <a:cubicBezTo>
                        <a:pt x="100" y="4609"/>
                        <a:pt x="-408" y="2894"/>
                        <a:pt x="354" y="1497"/>
                      </a:cubicBezTo>
                      <a:cubicBezTo>
                        <a:pt x="1116" y="100"/>
                        <a:pt x="2831" y="-408"/>
                        <a:pt x="4227" y="354"/>
                      </a:cubicBezTo>
                      <a:lnTo>
                        <a:pt x="172058" y="92429"/>
                      </a:lnTo>
                      <a:cubicBezTo>
                        <a:pt x="173455" y="93191"/>
                        <a:pt x="173963" y="94905"/>
                        <a:pt x="173201" y="96303"/>
                      </a:cubicBezTo>
                      <a:cubicBezTo>
                        <a:pt x="172693" y="97319"/>
                        <a:pt x="171740" y="97827"/>
                        <a:pt x="170725" y="97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6" name="Google Shape;896;p30"/>
                <p:cNvSpPr/>
                <p:nvPr/>
              </p:nvSpPr>
              <p:spPr>
                <a:xfrm>
                  <a:off x="6076279" y="3598509"/>
                  <a:ext cx="167076" cy="103985"/>
                </a:xfrm>
                <a:custGeom>
                  <a:rect b="b" l="l" r="r" t="t"/>
                  <a:pathLst>
                    <a:path extrusionOk="0" h="103985" w="167076">
                      <a:moveTo>
                        <a:pt x="164183" y="103985"/>
                      </a:moveTo>
                      <a:cubicBezTo>
                        <a:pt x="163675" y="103985"/>
                        <a:pt x="163167" y="103858"/>
                        <a:pt x="162723" y="103541"/>
                      </a:cubicBezTo>
                      <a:lnTo>
                        <a:pt x="1369" y="5306"/>
                      </a:lnTo>
                      <a:cubicBezTo>
                        <a:pt x="36" y="4481"/>
                        <a:pt x="-409" y="2702"/>
                        <a:pt x="417" y="1369"/>
                      </a:cubicBezTo>
                      <a:cubicBezTo>
                        <a:pt x="1242" y="36"/>
                        <a:pt x="3020" y="-409"/>
                        <a:pt x="4354" y="417"/>
                      </a:cubicBezTo>
                      <a:lnTo>
                        <a:pt x="165707" y="98651"/>
                      </a:lnTo>
                      <a:cubicBezTo>
                        <a:pt x="167041" y="99476"/>
                        <a:pt x="167485" y="101255"/>
                        <a:pt x="166660" y="102588"/>
                      </a:cubicBezTo>
                      <a:cubicBezTo>
                        <a:pt x="166088" y="103541"/>
                        <a:pt x="165136" y="103985"/>
                        <a:pt x="164183" y="1039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7" name="Google Shape;897;p30"/>
                <p:cNvSpPr/>
                <p:nvPr/>
              </p:nvSpPr>
              <p:spPr>
                <a:xfrm>
                  <a:off x="6063748" y="3621792"/>
                  <a:ext cx="160260" cy="109721"/>
                </a:xfrm>
                <a:custGeom>
                  <a:rect b="b" l="l" r="r" t="t"/>
                  <a:pathLst>
                    <a:path extrusionOk="0" h="109721" w="160260">
                      <a:moveTo>
                        <a:pt x="157346" y="109721"/>
                      </a:moveTo>
                      <a:cubicBezTo>
                        <a:pt x="156775" y="109721"/>
                        <a:pt x="156267" y="109594"/>
                        <a:pt x="155759" y="109213"/>
                      </a:cubicBezTo>
                      <a:lnTo>
                        <a:pt x="1263" y="5264"/>
                      </a:lnTo>
                      <a:cubicBezTo>
                        <a:pt x="-70" y="4375"/>
                        <a:pt x="-388" y="2597"/>
                        <a:pt x="501" y="1263"/>
                      </a:cubicBezTo>
                      <a:cubicBezTo>
                        <a:pt x="1390" y="-70"/>
                        <a:pt x="3168" y="-388"/>
                        <a:pt x="4502" y="501"/>
                      </a:cubicBezTo>
                      <a:lnTo>
                        <a:pt x="158997" y="104451"/>
                      </a:lnTo>
                      <a:cubicBezTo>
                        <a:pt x="160331" y="105340"/>
                        <a:pt x="160648" y="107118"/>
                        <a:pt x="159759" y="108451"/>
                      </a:cubicBezTo>
                      <a:cubicBezTo>
                        <a:pt x="159124" y="109277"/>
                        <a:pt x="158236" y="109721"/>
                        <a:pt x="157346" y="109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8" name="Google Shape;898;p30"/>
                <p:cNvSpPr/>
                <p:nvPr/>
              </p:nvSpPr>
              <p:spPr>
                <a:xfrm>
                  <a:off x="6049830" y="3644387"/>
                  <a:ext cx="103705" cy="78363"/>
                </a:xfrm>
                <a:custGeom>
                  <a:rect b="b" l="l" r="r" t="t"/>
                  <a:pathLst>
                    <a:path extrusionOk="0" h="78363" w="103705">
                      <a:moveTo>
                        <a:pt x="100843" y="78364"/>
                      </a:moveTo>
                      <a:cubicBezTo>
                        <a:pt x="100271" y="78364"/>
                        <a:pt x="99636" y="78173"/>
                        <a:pt x="99128" y="77792"/>
                      </a:cubicBezTo>
                      <a:lnTo>
                        <a:pt x="1148" y="5148"/>
                      </a:lnTo>
                      <a:cubicBezTo>
                        <a:pt x="-122" y="4196"/>
                        <a:pt x="-376" y="2418"/>
                        <a:pt x="576" y="1148"/>
                      </a:cubicBezTo>
                      <a:cubicBezTo>
                        <a:pt x="1529" y="-122"/>
                        <a:pt x="3307" y="-376"/>
                        <a:pt x="4577" y="576"/>
                      </a:cubicBezTo>
                      <a:lnTo>
                        <a:pt x="102557" y="73220"/>
                      </a:lnTo>
                      <a:cubicBezTo>
                        <a:pt x="103827" y="74173"/>
                        <a:pt x="104081" y="75951"/>
                        <a:pt x="103129" y="77221"/>
                      </a:cubicBezTo>
                      <a:cubicBezTo>
                        <a:pt x="102557" y="77983"/>
                        <a:pt x="101732" y="78364"/>
                        <a:pt x="100843" y="7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9" name="Google Shape;899;p30"/>
                <p:cNvSpPr/>
                <p:nvPr/>
              </p:nvSpPr>
              <p:spPr>
                <a:xfrm>
                  <a:off x="6017892" y="3686489"/>
                  <a:ext cx="137800" cy="124208"/>
                </a:xfrm>
                <a:custGeom>
                  <a:rect b="b" l="l" r="r" t="t"/>
                  <a:pathLst>
                    <a:path extrusionOk="0" h="124208" w="137800">
                      <a:moveTo>
                        <a:pt x="134877" y="124209"/>
                      </a:moveTo>
                      <a:cubicBezTo>
                        <a:pt x="134178" y="124209"/>
                        <a:pt x="133479" y="123955"/>
                        <a:pt x="132972" y="123447"/>
                      </a:cubicBezTo>
                      <a:lnTo>
                        <a:pt x="955" y="5019"/>
                      </a:lnTo>
                      <a:cubicBezTo>
                        <a:pt x="-252" y="3940"/>
                        <a:pt x="-315" y="2162"/>
                        <a:pt x="765" y="955"/>
                      </a:cubicBezTo>
                      <a:cubicBezTo>
                        <a:pt x="1844" y="-251"/>
                        <a:pt x="3622" y="-315"/>
                        <a:pt x="4829" y="765"/>
                      </a:cubicBezTo>
                      <a:lnTo>
                        <a:pt x="136845" y="119192"/>
                      </a:lnTo>
                      <a:cubicBezTo>
                        <a:pt x="138052" y="120272"/>
                        <a:pt x="138115" y="122050"/>
                        <a:pt x="137036" y="123256"/>
                      </a:cubicBezTo>
                      <a:cubicBezTo>
                        <a:pt x="136464" y="123891"/>
                        <a:pt x="135639" y="124209"/>
                        <a:pt x="134877" y="124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0" name="Google Shape;900;p30"/>
                <p:cNvSpPr/>
                <p:nvPr/>
              </p:nvSpPr>
              <p:spPr>
                <a:xfrm>
                  <a:off x="6000083" y="3706082"/>
                  <a:ext cx="129730" cy="128047"/>
                </a:xfrm>
                <a:custGeom>
                  <a:rect b="b" l="l" r="r" t="t"/>
                  <a:pathLst>
                    <a:path extrusionOk="0" h="128047" w="129730">
                      <a:moveTo>
                        <a:pt x="126841" y="128048"/>
                      </a:moveTo>
                      <a:cubicBezTo>
                        <a:pt x="126143" y="128048"/>
                        <a:pt x="125381" y="127794"/>
                        <a:pt x="124809" y="127222"/>
                      </a:cubicBezTo>
                      <a:lnTo>
                        <a:pt x="858" y="4921"/>
                      </a:lnTo>
                      <a:cubicBezTo>
                        <a:pt x="-286" y="3778"/>
                        <a:pt x="-286" y="2000"/>
                        <a:pt x="858" y="857"/>
                      </a:cubicBezTo>
                      <a:cubicBezTo>
                        <a:pt x="2000" y="-286"/>
                        <a:pt x="3778" y="-286"/>
                        <a:pt x="4921" y="857"/>
                      </a:cubicBezTo>
                      <a:lnTo>
                        <a:pt x="128873" y="123158"/>
                      </a:lnTo>
                      <a:cubicBezTo>
                        <a:pt x="130016" y="124301"/>
                        <a:pt x="130016" y="126079"/>
                        <a:pt x="128873" y="127222"/>
                      </a:cubicBezTo>
                      <a:cubicBezTo>
                        <a:pt x="128302" y="127794"/>
                        <a:pt x="127540" y="128048"/>
                        <a:pt x="126841" y="128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1" name="Google Shape;901;p30"/>
                <p:cNvSpPr/>
                <p:nvPr/>
              </p:nvSpPr>
              <p:spPr>
                <a:xfrm>
                  <a:off x="5981062" y="3724462"/>
                  <a:ext cx="121480" cy="131447"/>
                </a:xfrm>
                <a:custGeom>
                  <a:rect b="b" l="l" r="r" t="t"/>
                  <a:pathLst>
                    <a:path extrusionOk="0" h="131447" w="121480">
                      <a:moveTo>
                        <a:pt x="118557" y="131448"/>
                      </a:moveTo>
                      <a:cubicBezTo>
                        <a:pt x="117795" y="131448"/>
                        <a:pt x="117033" y="131130"/>
                        <a:pt x="116462" y="130495"/>
                      </a:cubicBezTo>
                      <a:lnTo>
                        <a:pt x="765" y="4829"/>
                      </a:lnTo>
                      <a:cubicBezTo>
                        <a:pt x="-315" y="3686"/>
                        <a:pt x="-251" y="1844"/>
                        <a:pt x="955" y="765"/>
                      </a:cubicBezTo>
                      <a:cubicBezTo>
                        <a:pt x="2098" y="-315"/>
                        <a:pt x="3940" y="-251"/>
                        <a:pt x="5019" y="955"/>
                      </a:cubicBezTo>
                      <a:lnTo>
                        <a:pt x="120716" y="126622"/>
                      </a:lnTo>
                      <a:cubicBezTo>
                        <a:pt x="121796" y="127765"/>
                        <a:pt x="121732" y="129606"/>
                        <a:pt x="120526" y="130686"/>
                      </a:cubicBezTo>
                      <a:cubicBezTo>
                        <a:pt x="119954" y="131194"/>
                        <a:pt x="119256" y="131448"/>
                        <a:pt x="118557" y="131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2" name="Google Shape;902;p30"/>
                <p:cNvSpPr/>
                <p:nvPr/>
              </p:nvSpPr>
              <p:spPr>
                <a:xfrm>
                  <a:off x="5960913" y="3741652"/>
                  <a:ext cx="44683" cy="52345"/>
                </a:xfrm>
                <a:custGeom>
                  <a:rect b="b" l="l" r="r" t="t"/>
                  <a:pathLst>
                    <a:path extrusionOk="0" h="52345" w="44683">
                      <a:moveTo>
                        <a:pt x="41805" y="52345"/>
                      </a:moveTo>
                      <a:cubicBezTo>
                        <a:pt x="40979" y="52345"/>
                        <a:pt x="40154" y="51964"/>
                        <a:pt x="39582" y="51330"/>
                      </a:cubicBezTo>
                      <a:lnTo>
                        <a:pt x="657" y="4720"/>
                      </a:lnTo>
                      <a:cubicBezTo>
                        <a:pt x="-359" y="3514"/>
                        <a:pt x="-169" y="1673"/>
                        <a:pt x="1038" y="657"/>
                      </a:cubicBezTo>
                      <a:cubicBezTo>
                        <a:pt x="2244" y="-359"/>
                        <a:pt x="4086" y="-169"/>
                        <a:pt x="5102" y="1038"/>
                      </a:cubicBezTo>
                      <a:lnTo>
                        <a:pt x="44027" y="47647"/>
                      </a:lnTo>
                      <a:cubicBezTo>
                        <a:pt x="45043" y="48853"/>
                        <a:pt x="44853" y="50694"/>
                        <a:pt x="43646" y="51711"/>
                      </a:cubicBezTo>
                      <a:cubicBezTo>
                        <a:pt x="43075" y="52155"/>
                        <a:pt x="42439" y="52345"/>
                        <a:pt x="41805" y="523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 name="Google Shape;74;p4"/>
          <p:cNvSpPr txBox="1"/>
          <p:nvPr>
            <p:ph idx="1" type="body"/>
          </p:nvPr>
        </p:nvSpPr>
        <p:spPr>
          <a:xfrm>
            <a:off x="720000" y="1215752"/>
            <a:ext cx="7704000" cy="40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75" name="Google Shape;75;p4"/>
          <p:cNvGrpSpPr/>
          <p:nvPr/>
        </p:nvGrpSpPr>
        <p:grpSpPr>
          <a:xfrm>
            <a:off x="-348385" y="-231023"/>
            <a:ext cx="10284324" cy="7039207"/>
            <a:chOff x="-348385" y="-231023"/>
            <a:chExt cx="10284324" cy="7039207"/>
          </a:xfrm>
        </p:grpSpPr>
        <p:grpSp>
          <p:nvGrpSpPr>
            <p:cNvPr id="76" name="Google Shape;76;p4"/>
            <p:cNvGrpSpPr/>
            <p:nvPr/>
          </p:nvGrpSpPr>
          <p:grpSpPr>
            <a:xfrm flipH="1" rot="-1255387">
              <a:off x="8385065" y="3380559"/>
              <a:ext cx="1313149" cy="1573830"/>
              <a:chOff x="9910110" y="2533016"/>
              <a:chExt cx="550793" cy="660134"/>
            </a:xfrm>
          </p:grpSpPr>
          <p:grpSp>
            <p:nvGrpSpPr>
              <p:cNvPr id="77" name="Google Shape;77;p4"/>
              <p:cNvGrpSpPr/>
              <p:nvPr/>
            </p:nvGrpSpPr>
            <p:grpSpPr>
              <a:xfrm>
                <a:off x="10138105" y="2603020"/>
                <a:ext cx="90225" cy="215023"/>
                <a:chOff x="10138105" y="2603020"/>
                <a:chExt cx="90225" cy="215023"/>
              </a:xfrm>
            </p:grpSpPr>
            <p:sp>
              <p:nvSpPr>
                <p:cNvPr id="78" name="Google Shape;78;p4"/>
                <p:cNvSpPr/>
                <p:nvPr/>
              </p:nvSpPr>
              <p:spPr>
                <a:xfrm>
                  <a:off x="10167149" y="2631553"/>
                  <a:ext cx="61181" cy="186490"/>
                </a:xfrm>
                <a:custGeom>
                  <a:rect b="b" l="l" r="r" t="t"/>
                  <a:pathLst>
                    <a:path extrusionOk="0" h="186490" w="61181">
                      <a:moveTo>
                        <a:pt x="3581" y="182639"/>
                      </a:moveTo>
                      <a:cubicBezTo>
                        <a:pt x="8471" y="187656"/>
                        <a:pt x="16472" y="187783"/>
                        <a:pt x="21552" y="182957"/>
                      </a:cubicBezTo>
                      <a:cubicBezTo>
                        <a:pt x="71019" y="135014"/>
                        <a:pt x="74638" y="56591"/>
                        <a:pt x="29807" y="4394"/>
                      </a:cubicBezTo>
                      <a:cubicBezTo>
                        <a:pt x="25299" y="-876"/>
                        <a:pt x="17234" y="-1511"/>
                        <a:pt x="11900" y="3061"/>
                      </a:cubicBezTo>
                      <a:cubicBezTo>
                        <a:pt x="6566" y="7633"/>
                        <a:pt x="5994" y="15634"/>
                        <a:pt x="10567" y="20968"/>
                      </a:cubicBezTo>
                      <a:cubicBezTo>
                        <a:pt x="46698" y="63005"/>
                        <a:pt x="43777" y="126124"/>
                        <a:pt x="3899" y="164669"/>
                      </a:cubicBezTo>
                      <a:cubicBezTo>
                        <a:pt x="-1181" y="169558"/>
                        <a:pt x="-1307" y="177623"/>
                        <a:pt x="3581" y="1826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79" name="Google Shape;79;p4"/>
                <p:cNvSpPr/>
                <p:nvPr/>
              </p:nvSpPr>
              <p:spPr>
                <a:xfrm>
                  <a:off x="10138105" y="2603020"/>
                  <a:ext cx="33568" cy="29871"/>
                </a:xfrm>
                <a:custGeom>
                  <a:rect b="b" l="l" r="r" t="t"/>
                  <a:pathLst>
                    <a:path extrusionOk="0" h="29871" w="33568">
                      <a:moveTo>
                        <a:pt x="3607" y="21498"/>
                      </a:moveTo>
                      <a:cubicBezTo>
                        <a:pt x="4559" y="22514"/>
                        <a:pt x="5702" y="23339"/>
                        <a:pt x="7036" y="24038"/>
                      </a:cubicBezTo>
                      <a:cubicBezTo>
                        <a:pt x="9513" y="25244"/>
                        <a:pt x="11926" y="26641"/>
                        <a:pt x="14275" y="28038"/>
                      </a:cubicBezTo>
                      <a:cubicBezTo>
                        <a:pt x="20244" y="31658"/>
                        <a:pt x="28054" y="29753"/>
                        <a:pt x="31738" y="23784"/>
                      </a:cubicBezTo>
                      <a:cubicBezTo>
                        <a:pt x="35357" y="17751"/>
                        <a:pt x="33451" y="10004"/>
                        <a:pt x="27419" y="6321"/>
                      </a:cubicBezTo>
                      <a:cubicBezTo>
                        <a:pt x="24498" y="4543"/>
                        <a:pt x="21451" y="2892"/>
                        <a:pt x="18402" y="1368"/>
                      </a:cubicBezTo>
                      <a:cubicBezTo>
                        <a:pt x="12116" y="-1807"/>
                        <a:pt x="4496" y="733"/>
                        <a:pt x="1384" y="7020"/>
                      </a:cubicBezTo>
                      <a:cubicBezTo>
                        <a:pt x="-1156" y="11909"/>
                        <a:pt x="-76" y="17751"/>
                        <a:pt x="3607" y="214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sp>
            <p:nvSpPr>
              <p:cNvPr id="80" name="Google Shape;80;p4"/>
              <p:cNvSpPr/>
              <p:nvPr/>
            </p:nvSpPr>
            <p:spPr>
              <a:xfrm>
                <a:off x="10254022" y="2946249"/>
                <a:ext cx="206881" cy="246901"/>
              </a:xfrm>
              <a:custGeom>
                <a:rect b="b" l="l" r="r" t="t"/>
                <a:pathLst>
                  <a:path extrusionOk="0" h="246901" w="206881">
                    <a:moveTo>
                      <a:pt x="136673" y="241641"/>
                    </a:moveTo>
                    <a:cubicBezTo>
                      <a:pt x="152548" y="263167"/>
                      <a:pt x="220366" y="213066"/>
                      <a:pt x="204491" y="191539"/>
                    </a:cubicBezTo>
                    <a:lnTo>
                      <a:pt x="53044" y="3833"/>
                    </a:lnTo>
                    <a:cubicBezTo>
                      <a:pt x="41297" y="-12105"/>
                      <a:pt x="-10012" y="25804"/>
                      <a:pt x="1736" y="41743"/>
                    </a:cubicBezTo>
                    <a:lnTo>
                      <a:pt x="136673" y="24164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81" name="Google Shape;81;p4"/>
              <p:cNvSpPr/>
              <p:nvPr/>
            </p:nvSpPr>
            <p:spPr>
              <a:xfrm>
                <a:off x="9910110" y="2533016"/>
                <a:ext cx="375808" cy="375790"/>
              </a:xfrm>
              <a:custGeom>
                <a:rect b="b" l="l" r="r" t="t"/>
                <a:pathLst>
                  <a:path extrusionOk="0" h="375790" w="375808">
                    <a:moveTo>
                      <a:pt x="36783" y="299528"/>
                    </a:moveTo>
                    <a:cubicBezTo>
                      <a:pt x="98442" y="382967"/>
                      <a:pt x="216108" y="400684"/>
                      <a:pt x="299546" y="339025"/>
                    </a:cubicBezTo>
                    <a:cubicBezTo>
                      <a:pt x="382985" y="277367"/>
                      <a:pt x="400702" y="159701"/>
                      <a:pt x="339044" y="76262"/>
                    </a:cubicBezTo>
                    <a:cubicBezTo>
                      <a:pt x="277385" y="-7177"/>
                      <a:pt x="159720" y="-24893"/>
                      <a:pt x="76281" y="36765"/>
                    </a:cubicBezTo>
                    <a:cubicBezTo>
                      <a:pt x="-7222" y="98360"/>
                      <a:pt x="-24875" y="216026"/>
                      <a:pt x="36783" y="299528"/>
                    </a:cubicBezTo>
                    <a:close/>
                    <a:moveTo>
                      <a:pt x="64343" y="279145"/>
                    </a:moveTo>
                    <a:cubicBezTo>
                      <a:pt x="13923" y="210882"/>
                      <a:pt x="28402" y="114680"/>
                      <a:pt x="96601" y="64261"/>
                    </a:cubicBezTo>
                    <a:cubicBezTo>
                      <a:pt x="164863" y="13842"/>
                      <a:pt x="261066" y="28320"/>
                      <a:pt x="311484" y="96519"/>
                    </a:cubicBezTo>
                    <a:cubicBezTo>
                      <a:pt x="361904" y="164781"/>
                      <a:pt x="347426" y="260984"/>
                      <a:pt x="279227" y="311403"/>
                    </a:cubicBezTo>
                    <a:cubicBezTo>
                      <a:pt x="210964" y="361822"/>
                      <a:pt x="114762" y="347407"/>
                      <a:pt x="64343" y="2791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82" name="Google Shape;82;p4"/>
              <p:cNvSpPr/>
              <p:nvPr/>
            </p:nvSpPr>
            <p:spPr>
              <a:xfrm>
                <a:off x="10179939" y="2843339"/>
                <a:ext cx="120977" cy="141501"/>
              </a:xfrm>
              <a:custGeom>
                <a:rect b="b" l="l" r="r" t="t"/>
                <a:pathLst>
                  <a:path extrusionOk="0" h="141501" w="120977">
                    <a:moveTo>
                      <a:pt x="81979" y="138938"/>
                    </a:moveTo>
                    <a:cubicBezTo>
                      <a:pt x="90170" y="150051"/>
                      <a:pt x="128016" y="122111"/>
                      <a:pt x="119824" y="110998"/>
                    </a:cubicBezTo>
                    <a:lnTo>
                      <a:pt x="37846" y="0"/>
                    </a:lnTo>
                    <a:lnTo>
                      <a:pt x="0" y="27940"/>
                    </a:lnTo>
                    <a:lnTo>
                      <a:pt x="81979" y="1389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nvGrpSpPr>
            <p:cNvPr id="83" name="Google Shape;83;p4"/>
            <p:cNvGrpSpPr/>
            <p:nvPr/>
          </p:nvGrpSpPr>
          <p:grpSpPr>
            <a:xfrm rot="552185">
              <a:off x="1878002" y="4742219"/>
              <a:ext cx="1924454" cy="1924463"/>
              <a:chOff x="1018666" y="3335654"/>
              <a:chExt cx="564642" cy="564642"/>
            </a:xfrm>
          </p:grpSpPr>
          <p:sp>
            <p:nvSpPr>
              <p:cNvPr id="84" name="Google Shape;84;p4"/>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85" name="Google Shape;85;p4"/>
              <p:cNvGrpSpPr/>
              <p:nvPr/>
            </p:nvGrpSpPr>
            <p:grpSpPr>
              <a:xfrm>
                <a:off x="1018954" y="3336099"/>
                <a:ext cx="555718" cy="499427"/>
                <a:chOff x="1018954" y="3336099"/>
                <a:chExt cx="555718" cy="499427"/>
              </a:xfrm>
            </p:grpSpPr>
            <p:sp>
              <p:nvSpPr>
                <p:cNvPr id="86" name="Google Shape;86;p4"/>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87" name="Google Shape;87;p4"/>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88" name="Google Shape;88;p4"/>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89" name="Google Shape;89;p4"/>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90" name="Google Shape;90;p4"/>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91" name="Google Shape;91;p4"/>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nvGrpSpPr>
            <p:cNvPr id="92" name="Google Shape;92;p4"/>
            <p:cNvGrpSpPr/>
            <p:nvPr/>
          </p:nvGrpSpPr>
          <p:grpSpPr>
            <a:xfrm rot="564173">
              <a:off x="-230476" y="-143998"/>
              <a:ext cx="1192098" cy="1541446"/>
              <a:chOff x="-77414" y="210905"/>
              <a:chExt cx="508246" cy="657189"/>
            </a:xfrm>
          </p:grpSpPr>
          <p:grpSp>
            <p:nvGrpSpPr>
              <p:cNvPr id="93" name="Google Shape;93;p4"/>
              <p:cNvGrpSpPr/>
              <p:nvPr/>
            </p:nvGrpSpPr>
            <p:grpSpPr>
              <a:xfrm>
                <a:off x="-77414" y="423214"/>
                <a:ext cx="389218" cy="444880"/>
                <a:chOff x="6299617" y="2845180"/>
                <a:chExt cx="389218" cy="444880"/>
              </a:xfrm>
            </p:grpSpPr>
            <p:sp>
              <p:nvSpPr>
                <p:cNvPr id="94" name="Google Shape;94;p4"/>
                <p:cNvSpPr/>
                <p:nvPr/>
              </p:nvSpPr>
              <p:spPr>
                <a:xfrm>
                  <a:off x="6299617" y="2845180"/>
                  <a:ext cx="389218" cy="444880"/>
                </a:xfrm>
                <a:custGeom>
                  <a:rect b="b" l="l" r="r" t="t"/>
                  <a:pathLst>
                    <a:path extrusionOk="0" h="444880" w="389218">
                      <a:moveTo>
                        <a:pt x="389218" y="322453"/>
                      </a:moveTo>
                      <a:cubicBezTo>
                        <a:pt x="311113" y="362014"/>
                        <a:pt x="227928" y="402654"/>
                        <a:pt x="137377" y="444881"/>
                      </a:cubicBezTo>
                      <a:cubicBezTo>
                        <a:pt x="184558" y="282194"/>
                        <a:pt x="-93128" y="181166"/>
                        <a:pt x="33301" y="0"/>
                      </a:cubicBezTo>
                      <a:cubicBezTo>
                        <a:pt x="102897" y="8318"/>
                        <a:pt x="180430" y="14923"/>
                        <a:pt x="263488" y="20320"/>
                      </a:cubicBezTo>
                      <a:cubicBezTo>
                        <a:pt x="234850" y="133858"/>
                        <a:pt x="362929" y="219774"/>
                        <a:pt x="389218" y="3224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95" name="Google Shape;95;p4"/>
                <p:cNvGrpSpPr/>
                <p:nvPr/>
              </p:nvGrpSpPr>
              <p:grpSpPr>
                <a:xfrm>
                  <a:off x="6337672" y="2908109"/>
                  <a:ext cx="290457" cy="307720"/>
                  <a:chOff x="6337672" y="2908109"/>
                  <a:chExt cx="290457" cy="307720"/>
                </a:xfrm>
              </p:grpSpPr>
              <p:sp>
                <p:nvSpPr>
                  <p:cNvPr id="96" name="Google Shape;96;p4"/>
                  <p:cNvSpPr/>
                  <p:nvPr/>
                </p:nvSpPr>
                <p:spPr>
                  <a:xfrm>
                    <a:off x="6338442" y="2908109"/>
                    <a:ext cx="115061" cy="7366"/>
                  </a:xfrm>
                  <a:custGeom>
                    <a:rect b="b" l="l" r="r" t="t"/>
                    <a:pathLst>
                      <a:path extrusionOk="0" h="7366" w="115061">
                        <a:moveTo>
                          <a:pt x="2921" y="7366"/>
                        </a:moveTo>
                        <a:cubicBezTo>
                          <a:pt x="1334" y="7366"/>
                          <a:pt x="0" y="6096"/>
                          <a:pt x="0" y="4445"/>
                        </a:cubicBezTo>
                        <a:cubicBezTo>
                          <a:pt x="0" y="2794"/>
                          <a:pt x="1270" y="1461"/>
                          <a:pt x="2921" y="1461"/>
                        </a:cubicBezTo>
                        <a:cubicBezTo>
                          <a:pt x="38798" y="1080"/>
                          <a:pt x="75184" y="571"/>
                          <a:pt x="112078" y="0"/>
                        </a:cubicBezTo>
                        <a:cubicBezTo>
                          <a:pt x="113792" y="0"/>
                          <a:pt x="115062" y="1270"/>
                          <a:pt x="115062" y="2921"/>
                        </a:cubicBezTo>
                        <a:cubicBezTo>
                          <a:pt x="115062" y="4572"/>
                          <a:pt x="113792" y="5905"/>
                          <a:pt x="112141" y="5905"/>
                        </a:cubicBezTo>
                        <a:cubicBezTo>
                          <a:pt x="75184" y="6477"/>
                          <a:pt x="38798" y="6985"/>
                          <a:pt x="2921" y="7366"/>
                        </a:cubicBezTo>
                        <a:cubicBezTo>
                          <a:pt x="2921" y="7366"/>
                          <a:pt x="2921" y="7366"/>
                          <a:pt x="2921" y="7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97" name="Google Shape;97;p4"/>
                  <p:cNvSpPr/>
                  <p:nvPr/>
                </p:nvSpPr>
                <p:spPr>
                  <a:xfrm>
                    <a:off x="6337672" y="2934634"/>
                    <a:ext cx="187532" cy="17480"/>
                  </a:xfrm>
                  <a:custGeom>
                    <a:rect b="b" l="l" r="r" t="t"/>
                    <a:pathLst>
                      <a:path extrusionOk="0" h="17480" w="187532">
                        <a:moveTo>
                          <a:pt x="2930" y="17481"/>
                        </a:moveTo>
                        <a:cubicBezTo>
                          <a:pt x="1406" y="17481"/>
                          <a:pt x="72" y="16274"/>
                          <a:pt x="9" y="14687"/>
                        </a:cubicBezTo>
                        <a:cubicBezTo>
                          <a:pt x="-118" y="13036"/>
                          <a:pt x="1152" y="11639"/>
                          <a:pt x="2739" y="11575"/>
                        </a:cubicBezTo>
                        <a:cubicBezTo>
                          <a:pt x="62683" y="7829"/>
                          <a:pt x="123326" y="3955"/>
                          <a:pt x="184413" y="18"/>
                        </a:cubicBezTo>
                        <a:cubicBezTo>
                          <a:pt x="186000" y="-172"/>
                          <a:pt x="187461" y="1161"/>
                          <a:pt x="187524" y="2749"/>
                        </a:cubicBezTo>
                        <a:cubicBezTo>
                          <a:pt x="187651" y="4400"/>
                          <a:pt x="186382" y="5797"/>
                          <a:pt x="184794" y="5860"/>
                        </a:cubicBezTo>
                        <a:cubicBezTo>
                          <a:pt x="123707" y="9861"/>
                          <a:pt x="63064" y="13734"/>
                          <a:pt x="3120" y="17417"/>
                        </a:cubicBezTo>
                        <a:cubicBezTo>
                          <a:pt x="3057" y="17481"/>
                          <a:pt x="2993" y="17481"/>
                          <a:pt x="2930" y="174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98" name="Google Shape;98;p4"/>
                  <p:cNvSpPr/>
                  <p:nvPr/>
                </p:nvSpPr>
                <p:spPr>
                  <a:xfrm>
                    <a:off x="6345725" y="2961556"/>
                    <a:ext cx="187999" cy="25419"/>
                  </a:xfrm>
                  <a:custGeom>
                    <a:rect b="b" l="l" r="r" t="t"/>
                    <a:pathLst>
                      <a:path extrusionOk="0" h="25419" w="187999">
                        <a:moveTo>
                          <a:pt x="2941" y="25420"/>
                        </a:moveTo>
                        <a:cubicBezTo>
                          <a:pt x="1480" y="25420"/>
                          <a:pt x="147" y="24277"/>
                          <a:pt x="20" y="22816"/>
                        </a:cubicBezTo>
                        <a:cubicBezTo>
                          <a:pt x="-171" y="21229"/>
                          <a:pt x="1036" y="19768"/>
                          <a:pt x="2623" y="19578"/>
                        </a:cubicBezTo>
                        <a:cubicBezTo>
                          <a:pt x="63139" y="13101"/>
                          <a:pt x="123845" y="6560"/>
                          <a:pt x="184742" y="20"/>
                        </a:cubicBezTo>
                        <a:cubicBezTo>
                          <a:pt x="186393" y="-171"/>
                          <a:pt x="187789" y="1036"/>
                          <a:pt x="187980" y="2623"/>
                        </a:cubicBezTo>
                        <a:cubicBezTo>
                          <a:pt x="188170" y="4211"/>
                          <a:pt x="186964" y="5671"/>
                          <a:pt x="185376" y="5862"/>
                        </a:cubicBezTo>
                        <a:cubicBezTo>
                          <a:pt x="124480" y="12402"/>
                          <a:pt x="63774" y="18943"/>
                          <a:pt x="3258" y="25420"/>
                        </a:cubicBezTo>
                        <a:cubicBezTo>
                          <a:pt x="3195" y="25420"/>
                          <a:pt x="3068" y="25420"/>
                          <a:pt x="2941" y="254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99" name="Google Shape;99;p4"/>
                  <p:cNvSpPr/>
                  <p:nvPr/>
                </p:nvSpPr>
                <p:spPr>
                  <a:xfrm>
                    <a:off x="6360632" y="2987639"/>
                    <a:ext cx="185427" cy="32864"/>
                  </a:xfrm>
                  <a:custGeom>
                    <a:rect b="b" l="l" r="r" t="t"/>
                    <a:pathLst>
                      <a:path extrusionOk="0" h="32864" w="185427">
                        <a:moveTo>
                          <a:pt x="2956" y="32865"/>
                        </a:moveTo>
                        <a:cubicBezTo>
                          <a:pt x="1496" y="32865"/>
                          <a:pt x="289" y="31785"/>
                          <a:pt x="35" y="30325"/>
                        </a:cubicBezTo>
                        <a:cubicBezTo>
                          <a:pt x="-219" y="28737"/>
                          <a:pt x="924" y="27213"/>
                          <a:pt x="2512" y="26959"/>
                        </a:cubicBezTo>
                        <a:lnTo>
                          <a:pt x="182026" y="35"/>
                        </a:lnTo>
                        <a:cubicBezTo>
                          <a:pt x="183677" y="-219"/>
                          <a:pt x="185138" y="924"/>
                          <a:pt x="185392" y="2512"/>
                        </a:cubicBezTo>
                        <a:cubicBezTo>
                          <a:pt x="185646" y="4099"/>
                          <a:pt x="184503" y="5623"/>
                          <a:pt x="182915" y="5877"/>
                        </a:cubicBezTo>
                        <a:lnTo>
                          <a:pt x="3401" y="32801"/>
                        </a:lnTo>
                        <a:cubicBezTo>
                          <a:pt x="3274" y="32865"/>
                          <a:pt x="3147" y="32865"/>
                          <a:pt x="2956" y="328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0" name="Google Shape;100;p4"/>
                  <p:cNvSpPr/>
                  <p:nvPr/>
                </p:nvSpPr>
                <p:spPr>
                  <a:xfrm>
                    <a:off x="6380297" y="3024703"/>
                    <a:ext cx="122284" cy="28376"/>
                  </a:xfrm>
                  <a:custGeom>
                    <a:rect b="b" l="l" r="r" t="t"/>
                    <a:pathLst>
                      <a:path extrusionOk="0" h="28376" w="122284">
                        <a:moveTo>
                          <a:pt x="2976" y="28376"/>
                        </a:moveTo>
                        <a:cubicBezTo>
                          <a:pt x="1580" y="28376"/>
                          <a:pt x="373" y="27424"/>
                          <a:pt x="56" y="25964"/>
                        </a:cubicBezTo>
                        <a:cubicBezTo>
                          <a:pt x="-262" y="24376"/>
                          <a:pt x="818" y="22789"/>
                          <a:pt x="2405" y="22535"/>
                        </a:cubicBezTo>
                        <a:lnTo>
                          <a:pt x="118800" y="55"/>
                        </a:lnTo>
                        <a:cubicBezTo>
                          <a:pt x="120388" y="-262"/>
                          <a:pt x="121975" y="817"/>
                          <a:pt x="122230" y="2405"/>
                        </a:cubicBezTo>
                        <a:cubicBezTo>
                          <a:pt x="122547" y="3992"/>
                          <a:pt x="121468" y="5580"/>
                          <a:pt x="119880" y="5834"/>
                        </a:cubicBezTo>
                        <a:lnTo>
                          <a:pt x="3484" y="28313"/>
                        </a:lnTo>
                        <a:cubicBezTo>
                          <a:pt x="3294" y="28376"/>
                          <a:pt x="3167" y="28376"/>
                          <a:pt x="2976" y="283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1" name="Google Shape;101;p4"/>
                  <p:cNvSpPr/>
                  <p:nvPr/>
                </p:nvSpPr>
                <p:spPr>
                  <a:xfrm>
                    <a:off x="6425133" y="3063887"/>
                    <a:ext cx="170217" cy="53073"/>
                  </a:xfrm>
                  <a:custGeom>
                    <a:rect b="b" l="l" r="r" t="t"/>
                    <a:pathLst>
                      <a:path extrusionOk="0" h="53073" w="170217">
                        <a:moveTo>
                          <a:pt x="2972" y="53073"/>
                        </a:moveTo>
                        <a:cubicBezTo>
                          <a:pt x="1702" y="53073"/>
                          <a:pt x="495" y="52248"/>
                          <a:pt x="114" y="50914"/>
                        </a:cubicBezTo>
                        <a:cubicBezTo>
                          <a:pt x="-330" y="49327"/>
                          <a:pt x="559" y="47739"/>
                          <a:pt x="2146" y="47295"/>
                        </a:cubicBezTo>
                        <a:lnTo>
                          <a:pt x="166485" y="114"/>
                        </a:lnTo>
                        <a:cubicBezTo>
                          <a:pt x="168072" y="-330"/>
                          <a:pt x="169660" y="559"/>
                          <a:pt x="170104" y="2146"/>
                        </a:cubicBezTo>
                        <a:cubicBezTo>
                          <a:pt x="170548" y="3734"/>
                          <a:pt x="169660" y="5321"/>
                          <a:pt x="168072" y="5766"/>
                        </a:cubicBezTo>
                        <a:lnTo>
                          <a:pt x="3734" y="52946"/>
                        </a:lnTo>
                        <a:cubicBezTo>
                          <a:pt x="3480" y="53010"/>
                          <a:pt x="3226" y="53073"/>
                          <a:pt x="2972" y="530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2" name="Google Shape;102;p4"/>
                  <p:cNvSpPr/>
                  <p:nvPr/>
                </p:nvSpPr>
                <p:spPr>
                  <a:xfrm>
                    <a:off x="6446052" y="3089061"/>
                    <a:ext cx="166352" cy="60030"/>
                  </a:xfrm>
                  <a:custGeom>
                    <a:rect b="b" l="l" r="r" t="t"/>
                    <a:pathLst>
                      <a:path extrusionOk="0" h="60030" w="166352">
                        <a:moveTo>
                          <a:pt x="2944" y="60030"/>
                        </a:moveTo>
                        <a:cubicBezTo>
                          <a:pt x="1737" y="60030"/>
                          <a:pt x="594" y="59268"/>
                          <a:pt x="150" y="57998"/>
                        </a:cubicBezTo>
                        <a:cubicBezTo>
                          <a:pt x="-358" y="56474"/>
                          <a:pt x="467" y="54760"/>
                          <a:pt x="1991" y="54252"/>
                        </a:cubicBezTo>
                        <a:cubicBezTo>
                          <a:pt x="55649" y="36154"/>
                          <a:pt x="109179" y="18120"/>
                          <a:pt x="162456" y="150"/>
                        </a:cubicBezTo>
                        <a:cubicBezTo>
                          <a:pt x="163979" y="-358"/>
                          <a:pt x="165694" y="467"/>
                          <a:pt x="166203" y="1991"/>
                        </a:cubicBezTo>
                        <a:cubicBezTo>
                          <a:pt x="166710" y="3515"/>
                          <a:pt x="165885" y="5230"/>
                          <a:pt x="164361" y="5738"/>
                        </a:cubicBezTo>
                        <a:cubicBezTo>
                          <a:pt x="111021" y="23708"/>
                          <a:pt x="57553" y="41742"/>
                          <a:pt x="3833" y="59840"/>
                        </a:cubicBezTo>
                        <a:cubicBezTo>
                          <a:pt x="3579" y="60030"/>
                          <a:pt x="3261" y="60030"/>
                          <a:pt x="2944" y="600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3" name="Google Shape;103;p4"/>
                  <p:cNvSpPr/>
                  <p:nvPr/>
                </p:nvSpPr>
                <p:spPr>
                  <a:xfrm>
                    <a:off x="6463221" y="3114548"/>
                    <a:ext cx="164908" cy="67373"/>
                  </a:xfrm>
                  <a:custGeom>
                    <a:rect b="b" l="l" r="r" t="t"/>
                    <a:pathLst>
                      <a:path extrusionOk="0" h="67373" w="164908">
                        <a:moveTo>
                          <a:pt x="2920" y="67373"/>
                        </a:moveTo>
                        <a:cubicBezTo>
                          <a:pt x="1714" y="67373"/>
                          <a:pt x="634" y="66675"/>
                          <a:pt x="190" y="65468"/>
                        </a:cubicBezTo>
                        <a:cubicBezTo>
                          <a:pt x="-382" y="63944"/>
                          <a:pt x="380" y="62230"/>
                          <a:pt x="1904" y="61658"/>
                        </a:cubicBezTo>
                        <a:cubicBezTo>
                          <a:pt x="55435" y="41021"/>
                          <a:pt x="108394" y="20574"/>
                          <a:pt x="160909" y="190"/>
                        </a:cubicBezTo>
                        <a:cubicBezTo>
                          <a:pt x="162432" y="-381"/>
                          <a:pt x="164147" y="381"/>
                          <a:pt x="164718" y="1841"/>
                        </a:cubicBezTo>
                        <a:cubicBezTo>
                          <a:pt x="165290" y="3302"/>
                          <a:pt x="164528" y="5080"/>
                          <a:pt x="163067" y="5651"/>
                        </a:cubicBezTo>
                        <a:cubicBezTo>
                          <a:pt x="110553" y="26035"/>
                          <a:pt x="57594" y="46545"/>
                          <a:pt x="4063" y="67119"/>
                        </a:cubicBezTo>
                        <a:cubicBezTo>
                          <a:pt x="3619" y="67310"/>
                          <a:pt x="3238" y="67373"/>
                          <a:pt x="2920" y="67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4" name="Google Shape;104;p4"/>
                  <p:cNvSpPr/>
                  <p:nvPr/>
                </p:nvSpPr>
                <p:spPr>
                  <a:xfrm>
                    <a:off x="6474478" y="3184543"/>
                    <a:ext cx="65050" cy="31286"/>
                  </a:xfrm>
                  <a:custGeom>
                    <a:rect b="b" l="l" r="r" t="t"/>
                    <a:pathLst>
                      <a:path extrusionOk="0" h="31286" w="65050">
                        <a:moveTo>
                          <a:pt x="2966" y="31287"/>
                        </a:moveTo>
                        <a:cubicBezTo>
                          <a:pt x="1823" y="31287"/>
                          <a:pt x="743" y="30588"/>
                          <a:pt x="235" y="29509"/>
                        </a:cubicBezTo>
                        <a:cubicBezTo>
                          <a:pt x="-400" y="27985"/>
                          <a:pt x="299" y="26270"/>
                          <a:pt x="1759" y="25635"/>
                        </a:cubicBezTo>
                        <a:cubicBezTo>
                          <a:pt x="21635" y="17126"/>
                          <a:pt x="41383" y="8681"/>
                          <a:pt x="60941" y="235"/>
                        </a:cubicBezTo>
                        <a:cubicBezTo>
                          <a:pt x="62402" y="-400"/>
                          <a:pt x="64179" y="299"/>
                          <a:pt x="64815" y="1759"/>
                        </a:cubicBezTo>
                        <a:cubicBezTo>
                          <a:pt x="65450" y="3283"/>
                          <a:pt x="64751" y="4998"/>
                          <a:pt x="63290" y="5633"/>
                        </a:cubicBezTo>
                        <a:cubicBezTo>
                          <a:pt x="43733" y="14078"/>
                          <a:pt x="23984" y="22524"/>
                          <a:pt x="4109" y="31033"/>
                        </a:cubicBezTo>
                        <a:cubicBezTo>
                          <a:pt x="3728" y="31223"/>
                          <a:pt x="3347" y="31287"/>
                          <a:pt x="2966" y="31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nvGrpSpPr>
              <p:cNvPr id="105" name="Google Shape;105;p4"/>
              <p:cNvGrpSpPr/>
              <p:nvPr/>
            </p:nvGrpSpPr>
            <p:grpSpPr>
              <a:xfrm>
                <a:off x="52090" y="210905"/>
                <a:ext cx="378742" cy="312893"/>
                <a:chOff x="6429121" y="2632871"/>
                <a:chExt cx="378742" cy="312893"/>
              </a:xfrm>
            </p:grpSpPr>
            <p:sp>
              <p:nvSpPr>
                <p:cNvPr id="106" name="Google Shape;106;p4"/>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7" name="Google Shape;107;p4"/>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08" name="Google Shape;108;p4"/>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09" name="Google Shape;109;p4"/>
                <p:cNvGrpSpPr/>
                <p:nvPr/>
              </p:nvGrpSpPr>
              <p:grpSpPr>
                <a:xfrm>
                  <a:off x="6492866" y="2670991"/>
                  <a:ext cx="269638" cy="224989"/>
                  <a:chOff x="6492866" y="2670991"/>
                  <a:chExt cx="269638" cy="224989"/>
                </a:xfrm>
              </p:grpSpPr>
              <p:sp>
                <p:nvSpPr>
                  <p:cNvPr id="110" name="Google Shape;110;p4"/>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11" name="Google Shape;111;p4"/>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sp>
              <p:nvSpPr>
                <p:cNvPr id="112" name="Google Shape;112;p4"/>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13" name="Google Shape;113;p4"/>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grpSp>
        <p:nvGrpSpPr>
          <p:cNvPr id="114" name="Google Shape;114;p4"/>
          <p:cNvGrpSpPr/>
          <p:nvPr/>
        </p:nvGrpSpPr>
        <p:grpSpPr>
          <a:xfrm>
            <a:off x="180727" y="141045"/>
            <a:ext cx="8567232" cy="4874057"/>
            <a:chOff x="180727" y="141045"/>
            <a:chExt cx="8567232" cy="4874057"/>
          </a:xfrm>
        </p:grpSpPr>
        <p:sp>
          <p:nvSpPr>
            <p:cNvPr id="115" name="Google Shape;115;p4"/>
            <p:cNvSpPr/>
            <p:nvPr/>
          </p:nvSpPr>
          <p:spPr>
            <a:xfrm>
              <a:off x="7905002" y="1410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16" name="Google Shape;116;p4"/>
            <p:cNvSpPr/>
            <p:nvPr/>
          </p:nvSpPr>
          <p:spPr>
            <a:xfrm>
              <a:off x="8615356" y="776280"/>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17" name="Google Shape;117;p4"/>
            <p:cNvSpPr/>
            <p:nvPr/>
          </p:nvSpPr>
          <p:spPr>
            <a:xfrm>
              <a:off x="180727" y="37980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18" name="Google Shape;118;p4"/>
            <p:cNvSpPr/>
            <p:nvPr/>
          </p:nvSpPr>
          <p:spPr>
            <a:xfrm>
              <a:off x="7002356" y="4858330"/>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06" name="Shape 90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907" name="Shape 907"/>
        <p:cNvGrpSpPr/>
        <p:nvPr/>
      </p:nvGrpSpPr>
      <p:grpSpPr>
        <a:xfrm>
          <a:off x="0" y="0"/>
          <a:ext cx="0" cy="0"/>
          <a:chOff x="0" y="0"/>
          <a:chExt cx="0" cy="0"/>
        </a:xfrm>
      </p:grpSpPr>
      <p:sp>
        <p:nvSpPr>
          <p:cNvPr id="908" name="Google Shape;908;p33"/>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09" name="Google Shape;909;p33"/>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910" name="Shape 910"/>
        <p:cNvGrpSpPr/>
        <p:nvPr/>
      </p:nvGrpSpPr>
      <p:grpSpPr>
        <a:xfrm>
          <a:off x="0" y="0"/>
          <a:ext cx="0" cy="0"/>
          <a:chOff x="0" y="0"/>
          <a:chExt cx="0" cy="0"/>
        </a:xfrm>
      </p:grpSpPr>
      <p:sp>
        <p:nvSpPr>
          <p:cNvPr id="911" name="Google Shape;911;p34"/>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12" name="Google Shape;912;p3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atin typeface="Inter"/>
                <a:ea typeface="Inter"/>
                <a:cs typeface="Inter"/>
                <a:sym typeface="Inter"/>
              </a:defRPr>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
        <p:nvSpPr>
          <p:cNvPr id="913" name="Google Shape;913;p3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atin typeface="Inter"/>
                <a:ea typeface="Inter"/>
                <a:cs typeface="Inter"/>
                <a:sym typeface="Inter"/>
              </a:defRPr>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1" name="Google Shape;121;p5"/>
          <p:cNvSpPr txBox="1"/>
          <p:nvPr>
            <p:ph idx="1" type="subTitle"/>
          </p:nvPr>
        </p:nvSpPr>
        <p:spPr>
          <a:xfrm>
            <a:off x="5079637" y="3708649"/>
            <a:ext cx="2505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5"/>
          <p:cNvSpPr txBox="1"/>
          <p:nvPr>
            <p:ph idx="2" type="subTitle"/>
          </p:nvPr>
        </p:nvSpPr>
        <p:spPr>
          <a:xfrm>
            <a:off x="1556813" y="3708649"/>
            <a:ext cx="2505600" cy="6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5"/>
          <p:cNvSpPr txBox="1"/>
          <p:nvPr>
            <p:ph idx="3" type="subTitle"/>
          </p:nvPr>
        </p:nvSpPr>
        <p:spPr>
          <a:xfrm>
            <a:off x="5079638" y="3185225"/>
            <a:ext cx="25056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24" name="Google Shape;124;p5"/>
          <p:cNvSpPr txBox="1"/>
          <p:nvPr>
            <p:ph idx="4" type="subTitle"/>
          </p:nvPr>
        </p:nvSpPr>
        <p:spPr>
          <a:xfrm>
            <a:off x="1556813" y="3185225"/>
            <a:ext cx="25056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rchivo"/>
              <a:buNone/>
              <a:defRPr sz="20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00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00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00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00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00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00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00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125" name="Google Shape;125;p5"/>
          <p:cNvGrpSpPr/>
          <p:nvPr/>
        </p:nvGrpSpPr>
        <p:grpSpPr>
          <a:xfrm>
            <a:off x="446977" y="1613570"/>
            <a:ext cx="8490150" cy="2605352"/>
            <a:chOff x="446977" y="1613570"/>
            <a:chExt cx="8490150" cy="2605352"/>
          </a:xfrm>
        </p:grpSpPr>
        <p:sp>
          <p:nvSpPr>
            <p:cNvPr id="126" name="Google Shape;126;p5"/>
            <p:cNvSpPr/>
            <p:nvPr/>
          </p:nvSpPr>
          <p:spPr>
            <a:xfrm flipH="1">
              <a:off x="8719915" y="16135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27" name="Google Shape;127;p5"/>
            <p:cNvSpPr/>
            <p:nvPr/>
          </p:nvSpPr>
          <p:spPr>
            <a:xfrm flipH="1">
              <a:off x="8423990" y="19779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28" name="Google Shape;128;p5"/>
            <p:cNvSpPr/>
            <p:nvPr/>
          </p:nvSpPr>
          <p:spPr>
            <a:xfrm>
              <a:off x="446977" y="39619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nvGrpSpPr>
          <p:cNvPr id="129" name="Google Shape;129;p5"/>
          <p:cNvGrpSpPr/>
          <p:nvPr/>
        </p:nvGrpSpPr>
        <p:grpSpPr>
          <a:xfrm>
            <a:off x="-835257" y="848452"/>
            <a:ext cx="10788721" cy="3545055"/>
            <a:chOff x="-835257" y="848452"/>
            <a:chExt cx="10788721" cy="3545055"/>
          </a:xfrm>
        </p:grpSpPr>
        <p:grpSp>
          <p:nvGrpSpPr>
            <p:cNvPr id="130" name="Google Shape;130;p5"/>
            <p:cNvGrpSpPr/>
            <p:nvPr/>
          </p:nvGrpSpPr>
          <p:grpSpPr>
            <a:xfrm rot="551907">
              <a:off x="-642975" y="974275"/>
              <a:ext cx="1779262" cy="2548850"/>
              <a:chOff x="6345935" y="3544644"/>
              <a:chExt cx="571590" cy="818821"/>
            </a:xfrm>
          </p:grpSpPr>
          <p:sp>
            <p:nvSpPr>
              <p:cNvPr id="131" name="Google Shape;131;p5"/>
              <p:cNvSpPr/>
              <p:nvPr/>
            </p:nvSpPr>
            <p:spPr>
              <a:xfrm>
                <a:off x="6361684" y="3760564"/>
                <a:ext cx="151271" cy="182848"/>
              </a:xfrm>
              <a:custGeom>
                <a:rect b="b" l="l" r="r" t="t"/>
                <a:pathLst>
                  <a:path extrusionOk="0" h="182848" w="151271">
                    <a:moveTo>
                      <a:pt x="28702" y="91853"/>
                    </a:moveTo>
                    <a:cubicBezTo>
                      <a:pt x="23813" y="99727"/>
                      <a:pt x="19431" y="107982"/>
                      <a:pt x="16256" y="116682"/>
                    </a:cubicBezTo>
                    <a:cubicBezTo>
                      <a:pt x="8445" y="138018"/>
                      <a:pt x="8001" y="161576"/>
                      <a:pt x="0" y="182849"/>
                    </a:cubicBezTo>
                    <a:cubicBezTo>
                      <a:pt x="17589" y="165958"/>
                      <a:pt x="31432" y="145701"/>
                      <a:pt x="46799" y="126778"/>
                    </a:cubicBezTo>
                    <a:cubicBezTo>
                      <a:pt x="62166" y="107855"/>
                      <a:pt x="79629" y="89821"/>
                      <a:pt x="101727" y="79534"/>
                    </a:cubicBezTo>
                    <a:cubicBezTo>
                      <a:pt x="117856" y="71978"/>
                      <a:pt x="137604" y="67533"/>
                      <a:pt x="146240" y="51975"/>
                    </a:cubicBezTo>
                    <a:cubicBezTo>
                      <a:pt x="150177" y="44927"/>
                      <a:pt x="151003" y="36608"/>
                      <a:pt x="151257" y="28480"/>
                    </a:cubicBezTo>
                    <a:cubicBezTo>
                      <a:pt x="151574" y="17304"/>
                      <a:pt x="146748" y="-5556"/>
                      <a:pt x="130492" y="1239"/>
                    </a:cubicBezTo>
                    <a:cubicBezTo>
                      <a:pt x="125476" y="3334"/>
                      <a:pt x="121285" y="9875"/>
                      <a:pt x="116522" y="12923"/>
                    </a:cubicBezTo>
                    <a:cubicBezTo>
                      <a:pt x="109791" y="17177"/>
                      <a:pt x="102298" y="20352"/>
                      <a:pt x="95567" y="24607"/>
                    </a:cubicBezTo>
                    <a:cubicBezTo>
                      <a:pt x="68580" y="41688"/>
                      <a:pt x="45466" y="64802"/>
                      <a:pt x="28702" y="918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2" name="Google Shape;132;p5"/>
              <p:cNvSpPr/>
              <p:nvPr/>
            </p:nvSpPr>
            <p:spPr>
              <a:xfrm>
                <a:off x="6629410" y="3687368"/>
                <a:ext cx="143693" cy="97122"/>
              </a:xfrm>
              <a:custGeom>
                <a:rect b="b" l="l" r="r" t="t"/>
                <a:pathLst>
                  <a:path extrusionOk="0" h="97122" w="143693">
                    <a:moveTo>
                      <a:pt x="26786" y="83643"/>
                    </a:moveTo>
                    <a:cubicBezTo>
                      <a:pt x="36502" y="83071"/>
                      <a:pt x="46217" y="80150"/>
                      <a:pt x="55742" y="81929"/>
                    </a:cubicBezTo>
                    <a:cubicBezTo>
                      <a:pt x="70347" y="84595"/>
                      <a:pt x="82348" y="97676"/>
                      <a:pt x="97144" y="97105"/>
                    </a:cubicBezTo>
                    <a:cubicBezTo>
                      <a:pt x="100954" y="96978"/>
                      <a:pt x="104637" y="95898"/>
                      <a:pt x="108130" y="94438"/>
                    </a:cubicBezTo>
                    <a:cubicBezTo>
                      <a:pt x="133276" y="83960"/>
                      <a:pt x="145404" y="53798"/>
                      <a:pt x="143499" y="26620"/>
                    </a:cubicBezTo>
                    <a:cubicBezTo>
                      <a:pt x="143246" y="22683"/>
                      <a:pt x="142673" y="18555"/>
                      <a:pt x="140515" y="15254"/>
                    </a:cubicBezTo>
                    <a:cubicBezTo>
                      <a:pt x="136705" y="9284"/>
                      <a:pt x="129148" y="7189"/>
                      <a:pt x="122290" y="5601"/>
                    </a:cubicBezTo>
                    <a:cubicBezTo>
                      <a:pt x="73903" y="-5702"/>
                      <a:pt x="3418" y="-5194"/>
                      <a:pt x="53" y="58497"/>
                    </a:cubicBezTo>
                    <a:cubicBezTo>
                      <a:pt x="-836" y="75705"/>
                      <a:pt x="9578" y="84659"/>
                      <a:pt x="26786" y="836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3" name="Google Shape;133;p5"/>
              <p:cNvSpPr/>
              <p:nvPr/>
            </p:nvSpPr>
            <p:spPr>
              <a:xfrm>
                <a:off x="6501182" y="3878171"/>
                <a:ext cx="189855" cy="270727"/>
              </a:xfrm>
              <a:custGeom>
                <a:rect b="b" l="l" r="r" t="t"/>
                <a:pathLst>
                  <a:path extrusionOk="0" h="270727" w="189855">
                    <a:moveTo>
                      <a:pt x="32078" y="14442"/>
                    </a:moveTo>
                    <a:cubicBezTo>
                      <a:pt x="5789" y="50256"/>
                      <a:pt x="-2402" y="96801"/>
                      <a:pt x="582" y="141125"/>
                    </a:cubicBezTo>
                    <a:cubicBezTo>
                      <a:pt x="3630" y="185447"/>
                      <a:pt x="16901" y="228310"/>
                      <a:pt x="30110" y="270728"/>
                    </a:cubicBezTo>
                    <a:cubicBezTo>
                      <a:pt x="42619" y="262918"/>
                      <a:pt x="49922" y="249201"/>
                      <a:pt x="59066" y="237518"/>
                    </a:cubicBezTo>
                    <a:cubicBezTo>
                      <a:pt x="89037" y="199227"/>
                      <a:pt x="140219" y="182019"/>
                      <a:pt x="169556" y="143220"/>
                    </a:cubicBezTo>
                    <a:cubicBezTo>
                      <a:pt x="193559" y="111470"/>
                      <a:pt x="199020" y="65178"/>
                      <a:pt x="170889" y="34127"/>
                    </a:cubicBezTo>
                    <a:cubicBezTo>
                      <a:pt x="147966" y="8854"/>
                      <a:pt x="125233" y="13489"/>
                      <a:pt x="95134" y="7711"/>
                    </a:cubicBezTo>
                    <a:cubicBezTo>
                      <a:pt x="70876" y="3012"/>
                      <a:pt x="50112" y="-10069"/>
                      <a:pt x="32078" y="144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4" name="Google Shape;134;p5"/>
              <p:cNvSpPr/>
              <p:nvPr/>
            </p:nvSpPr>
            <p:spPr>
              <a:xfrm>
                <a:off x="6457632" y="3805975"/>
                <a:ext cx="186874" cy="71715"/>
              </a:xfrm>
              <a:custGeom>
                <a:rect b="b" l="l" r="r" t="t"/>
                <a:pathLst>
                  <a:path extrusionOk="0" h="71715" w="186874">
                    <a:moveTo>
                      <a:pt x="47435" y="33806"/>
                    </a:moveTo>
                    <a:cubicBezTo>
                      <a:pt x="73470" y="21360"/>
                      <a:pt x="100521" y="11073"/>
                      <a:pt x="128270" y="3199"/>
                    </a:cubicBezTo>
                    <a:cubicBezTo>
                      <a:pt x="135763" y="1040"/>
                      <a:pt x="143637" y="-929"/>
                      <a:pt x="151257" y="469"/>
                    </a:cubicBezTo>
                    <a:cubicBezTo>
                      <a:pt x="154749" y="1103"/>
                      <a:pt x="158051" y="2437"/>
                      <a:pt x="161353" y="3707"/>
                    </a:cubicBezTo>
                    <a:cubicBezTo>
                      <a:pt x="169736" y="7009"/>
                      <a:pt x="178054" y="10311"/>
                      <a:pt x="186436" y="13613"/>
                    </a:cubicBezTo>
                    <a:cubicBezTo>
                      <a:pt x="187579" y="16407"/>
                      <a:pt x="186373" y="19772"/>
                      <a:pt x="184150" y="21868"/>
                    </a:cubicBezTo>
                    <a:cubicBezTo>
                      <a:pt x="181927" y="23964"/>
                      <a:pt x="179007" y="25043"/>
                      <a:pt x="176022" y="25805"/>
                    </a:cubicBezTo>
                    <a:cubicBezTo>
                      <a:pt x="152590" y="31838"/>
                      <a:pt x="126492" y="21995"/>
                      <a:pt x="104076" y="31139"/>
                    </a:cubicBezTo>
                    <a:cubicBezTo>
                      <a:pt x="102362" y="31838"/>
                      <a:pt x="100521" y="32727"/>
                      <a:pt x="99504" y="34314"/>
                    </a:cubicBezTo>
                    <a:cubicBezTo>
                      <a:pt x="105854" y="36981"/>
                      <a:pt x="112077" y="40029"/>
                      <a:pt x="118174" y="43331"/>
                    </a:cubicBezTo>
                    <a:cubicBezTo>
                      <a:pt x="120967" y="44855"/>
                      <a:pt x="124206" y="47459"/>
                      <a:pt x="123380" y="50570"/>
                    </a:cubicBezTo>
                    <a:cubicBezTo>
                      <a:pt x="116078" y="55587"/>
                      <a:pt x="106299" y="53935"/>
                      <a:pt x="97409" y="53618"/>
                    </a:cubicBezTo>
                    <a:cubicBezTo>
                      <a:pt x="80010" y="52983"/>
                      <a:pt x="62992" y="58444"/>
                      <a:pt x="45657" y="60730"/>
                    </a:cubicBezTo>
                    <a:cubicBezTo>
                      <a:pt x="29845" y="62826"/>
                      <a:pt x="13907" y="62953"/>
                      <a:pt x="0" y="71715"/>
                    </a:cubicBezTo>
                    <a:cubicBezTo>
                      <a:pt x="6414" y="52920"/>
                      <a:pt x="31178" y="41616"/>
                      <a:pt x="47435" y="338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5" name="Google Shape;135;p5"/>
              <p:cNvSpPr/>
              <p:nvPr/>
            </p:nvSpPr>
            <p:spPr>
              <a:xfrm>
                <a:off x="6480111" y="3794188"/>
                <a:ext cx="139749" cy="335597"/>
              </a:xfrm>
              <a:custGeom>
                <a:rect b="b" l="l" r="r" t="t"/>
                <a:pathLst>
                  <a:path extrusionOk="0" h="335597" w="139749">
                    <a:moveTo>
                      <a:pt x="134557" y="335597"/>
                    </a:moveTo>
                    <a:lnTo>
                      <a:pt x="123063" y="332930"/>
                    </a:lnTo>
                    <a:cubicBezTo>
                      <a:pt x="156845" y="188722"/>
                      <a:pt x="1524" y="9525"/>
                      <a:pt x="0" y="7747"/>
                    </a:cubicBezTo>
                    <a:lnTo>
                      <a:pt x="8890" y="0"/>
                    </a:lnTo>
                    <a:cubicBezTo>
                      <a:pt x="15430" y="7493"/>
                      <a:pt x="169672" y="185483"/>
                      <a:pt x="134557" y="335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6" name="Google Shape;136;p5"/>
              <p:cNvSpPr/>
              <p:nvPr/>
            </p:nvSpPr>
            <p:spPr>
              <a:xfrm>
                <a:off x="6608191" y="3614229"/>
                <a:ext cx="31545" cy="450532"/>
              </a:xfrm>
              <a:custGeom>
                <a:rect b="b" l="l" r="r" t="t"/>
                <a:pathLst>
                  <a:path extrusionOk="0" h="450532" w="31545">
                    <a:moveTo>
                      <a:pt x="27115" y="450533"/>
                    </a:moveTo>
                    <a:lnTo>
                      <a:pt x="15367" y="449771"/>
                    </a:lnTo>
                    <a:cubicBezTo>
                      <a:pt x="23495" y="321056"/>
                      <a:pt x="21590" y="83058"/>
                      <a:pt x="0" y="3048"/>
                    </a:cubicBezTo>
                    <a:lnTo>
                      <a:pt x="11366" y="0"/>
                    </a:lnTo>
                    <a:cubicBezTo>
                      <a:pt x="33274" y="81153"/>
                      <a:pt x="35306" y="321056"/>
                      <a:pt x="27115" y="450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7" name="Google Shape;137;p5"/>
              <p:cNvSpPr/>
              <p:nvPr/>
            </p:nvSpPr>
            <p:spPr>
              <a:xfrm>
                <a:off x="6590538" y="3820921"/>
                <a:ext cx="29405" cy="96837"/>
              </a:xfrm>
              <a:custGeom>
                <a:rect b="b" l="l" r="r" t="t"/>
                <a:pathLst>
                  <a:path extrusionOk="0" h="96837" w="29405">
                    <a:moveTo>
                      <a:pt x="29210" y="96838"/>
                    </a:moveTo>
                    <a:lnTo>
                      <a:pt x="17463" y="96076"/>
                    </a:lnTo>
                    <a:cubicBezTo>
                      <a:pt x="19685" y="60706"/>
                      <a:pt x="191" y="4445"/>
                      <a:pt x="0" y="3874"/>
                    </a:cubicBezTo>
                    <a:lnTo>
                      <a:pt x="11113" y="0"/>
                    </a:lnTo>
                    <a:cubicBezTo>
                      <a:pt x="12002" y="2413"/>
                      <a:pt x="31559" y="59055"/>
                      <a:pt x="29210" y="968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8" name="Google Shape;138;p5"/>
              <p:cNvSpPr/>
              <p:nvPr/>
            </p:nvSpPr>
            <p:spPr>
              <a:xfrm>
                <a:off x="6644385" y="3867150"/>
                <a:ext cx="48006" cy="197230"/>
              </a:xfrm>
              <a:custGeom>
                <a:rect b="b" l="l" r="r" t="t"/>
                <a:pathLst>
                  <a:path extrusionOk="0" h="197230" w="48006">
                    <a:moveTo>
                      <a:pt x="11811" y="197231"/>
                    </a:moveTo>
                    <a:lnTo>
                      <a:pt x="0" y="197231"/>
                    </a:lnTo>
                    <a:cubicBezTo>
                      <a:pt x="0" y="125349"/>
                      <a:pt x="35179" y="5080"/>
                      <a:pt x="36703" y="0"/>
                    </a:cubicBezTo>
                    <a:lnTo>
                      <a:pt x="48006" y="3302"/>
                    </a:lnTo>
                    <a:cubicBezTo>
                      <a:pt x="47625" y="4509"/>
                      <a:pt x="11811" y="127064"/>
                      <a:pt x="11811" y="197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39" name="Google Shape;139;p5"/>
              <p:cNvSpPr/>
              <p:nvPr/>
            </p:nvSpPr>
            <p:spPr>
              <a:xfrm>
                <a:off x="6543484" y="3711511"/>
                <a:ext cx="58485" cy="368363"/>
              </a:xfrm>
              <a:custGeom>
                <a:rect b="b" l="l" r="r" t="t"/>
                <a:pathLst>
                  <a:path extrusionOk="0" h="368363" w="58485">
                    <a:moveTo>
                      <a:pt x="57404" y="368364"/>
                    </a:moveTo>
                    <a:lnTo>
                      <a:pt x="45657" y="367855"/>
                    </a:lnTo>
                    <a:cubicBezTo>
                      <a:pt x="52451" y="219392"/>
                      <a:pt x="25654" y="101664"/>
                      <a:pt x="0" y="2985"/>
                    </a:cubicBezTo>
                    <a:lnTo>
                      <a:pt x="11430" y="0"/>
                    </a:lnTo>
                    <a:cubicBezTo>
                      <a:pt x="37274" y="99504"/>
                      <a:pt x="64262" y="218249"/>
                      <a:pt x="57404" y="36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40" name="Google Shape;140;p5"/>
              <p:cNvSpPr/>
              <p:nvPr/>
            </p:nvSpPr>
            <p:spPr>
              <a:xfrm>
                <a:off x="6623494" y="3746182"/>
                <a:ext cx="76263" cy="322770"/>
              </a:xfrm>
              <a:custGeom>
                <a:rect b="b" l="l" r="r" t="t"/>
                <a:pathLst>
                  <a:path extrusionOk="0" h="322770" w="76263">
                    <a:moveTo>
                      <a:pt x="11812" y="322771"/>
                    </a:moveTo>
                    <a:lnTo>
                      <a:pt x="0" y="322516"/>
                    </a:lnTo>
                    <a:cubicBezTo>
                      <a:pt x="4573" y="131191"/>
                      <a:pt x="64961" y="1270"/>
                      <a:pt x="65596" y="0"/>
                    </a:cubicBezTo>
                    <a:lnTo>
                      <a:pt x="76264" y="5016"/>
                    </a:lnTo>
                    <a:cubicBezTo>
                      <a:pt x="75692" y="6223"/>
                      <a:pt x="16320" y="134112"/>
                      <a:pt x="11812" y="3227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41" name="Google Shape;141;p5"/>
              <p:cNvSpPr/>
              <p:nvPr/>
            </p:nvSpPr>
            <p:spPr>
              <a:xfrm>
                <a:off x="6769327" y="3951183"/>
                <a:ext cx="148198" cy="149646"/>
              </a:xfrm>
              <a:custGeom>
                <a:rect b="b" l="l" r="r" t="t"/>
                <a:pathLst>
                  <a:path extrusionOk="0" h="149646" w="148198">
                    <a:moveTo>
                      <a:pt x="116041" y="61889"/>
                    </a:moveTo>
                    <a:cubicBezTo>
                      <a:pt x="135217" y="87480"/>
                      <a:pt x="153378" y="118341"/>
                      <a:pt x="146838" y="149646"/>
                    </a:cubicBezTo>
                    <a:cubicBezTo>
                      <a:pt x="123216" y="120818"/>
                      <a:pt x="90704" y="99354"/>
                      <a:pt x="54891" y="89004"/>
                    </a:cubicBezTo>
                    <a:cubicBezTo>
                      <a:pt x="44349" y="85956"/>
                      <a:pt x="33428" y="83797"/>
                      <a:pt x="23521" y="79098"/>
                    </a:cubicBezTo>
                    <a:cubicBezTo>
                      <a:pt x="13616" y="74399"/>
                      <a:pt x="4471" y="66588"/>
                      <a:pt x="1360" y="56047"/>
                    </a:cubicBezTo>
                    <a:cubicBezTo>
                      <a:pt x="-482" y="49888"/>
                      <a:pt x="-101" y="43284"/>
                      <a:pt x="471" y="36807"/>
                    </a:cubicBezTo>
                    <a:cubicBezTo>
                      <a:pt x="8281" y="-44791"/>
                      <a:pt x="92355" y="30203"/>
                      <a:pt x="116041" y="618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42" name="Google Shape;142;p5"/>
              <p:cNvSpPr/>
              <p:nvPr/>
            </p:nvSpPr>
            <p:spPr>
              <a:xfrm>
                <a:off x="6345935" y="3942390"/>
                <a:ext cx="113443" cy="102051"/>
              </a:xfrm>
              <a:custGeom>
                <a:rect b="b" l="l" r="r" t="t"/>
                <a:pathLst>
                  <a:path extrusionOk="0" h="102051" w="113443">
                    <a:moveTo>
                      <a:pt x="0" y="102052"/>
                    </a:moveTo>
                    <a:cubicBezTo>
                      <a:pt x="64" y="77350"/>
                      <a:pt x="11811" y="54109"/>
                      <a:pt x="26098" y="33980"/>
                    </a:cubicBezTo>
                    <a:cubicBezTo>
                      <a:pt x="33465" y="23629"/>
                      <a:pt x="41847" y="13596"/>
                      <a:pt x="52705" y="6992"/>
                    </a:cubicBezTo>
                    <a:cubicBezTo>
                      <a:pt x="63564" y="388"/>
                      <a:pt x="77407" y="-2342"/>
                      <a:pt x="89217" y="2357"/>
                    </a:cubicBezTo>
                    <a:cubicBezTo>
                      <a:pt x="115189" y="12834"/>
                      <a:pt x="125286" y="50807"/>
                      <a:pt x="94043" y="58935"/>
                    </a:cubicBezTo>
                    <a:cubicBezTo>
                      <a:pt x="78359" y="62999"/>
                      <a:pt x="62865" y="64079"/>
                      <a:pt x="47816" y="70873"/>
                    </a:cubicBezTo>
                    <a:cubicBezTo>
                      <a:pt x="30417" y="78747"/>
                      <a:pt x="15113" y="90558"/>
                      <a:pt x="0" y="1020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43" name="Google Shape;143;p5"/>
              <p:cNvGrpSpPr/>
              <p:nvPr/>
            </p:nvGrpSpPr>
            <p:grpSpPr>
              <a:xfrm>
                <a:off x="6447726" y="4041140"/>
                <a:ext cx="322326" cy="322325"/>
                <a:chOff x="6447726" y="4041140"/>
                <a:chExt cx="322326" cy="322325"/>
              </a:xfrm>
            </p:grpSpPr>
            <p:sp>
              <p:nvSpPr>
                <p:cNvPr id="144" name="Google Shape;144;p5"/>
                <p:cNvSpPr/>
                <p:nvPr/>
              </p:nvSpPr>
              <p:spPr>
                <a:xfrm>
                  <a:off x="6447726" y="4041140"/>
                  <a:ext cx="322326" cy="322325"/>
                </a:xfrm>
                <a:custGeom>
                  <a:rect b="b" l="l" r="r" t="t"/>
                  <a:pathLst>
                    <a:path extrusionOk="0" h="322325" w="322326">
                      <a:moveTo>
                        <a:pt x="293180" y="322326"/>
                      </a:moveTo>
                      <a:lnTo>
                        <a:pt x="29210" y="322326"/>
                      </a:lnTo>
                      <a:lnTo>
                        <a:pt x="0" y="0"/>
                      </a:lnTo>
                      <a:lnTo>
                        <a:pt x="32232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45" name="Google Shape;145;p5"/>
                <p:cNvGrpSpPr/>
                <p:nvPr/>
              </p:nvGrpSpPr>
              <p:grpSpPr>
                <a:xfrm>
                  <a:off x="6447726" y="4041140"/>
                  <a:ext cx="318833" cy="322325"/>
                  <a:chOff x="6447726" y="4041140"/>
                  <a:chExt cx="318833" cy="322325"/>
                </a:xfrm>
              </p:grpSpPr>
              <p:sp>
                <p:nvSpPr>
                  <p:cNvPr id="146" name="Google Shape;146;p5"/>
                  <p:cNvSpPr/>
                  <p:nvPr/>
                </p:nvSpPr>
                <p:spPr>
                  <a:xfrm>
                    <a:off x="6447726" y="4041140"/>
                    <a:ext cx="161163" cy="322325"/>
                  </a:xfrm>
                  <a:custGeom>
                    <a:rect b="b" l="l" r="r" t="t"/>
                    <a:pathLst>
                      <a:path extrusionOk="0" h="322325" w="161163">
                        <a:moveTo>
                          <a:pt x="0" y="0"/>
                        </a:moveTo>
                        <a:lnTo>
                          <a:pt x="29210" y="322326"/>
                        </a:lnTo>
                        <a:lnTo>
                          <a:pt x="132017" y="322326"/>
                        </a:lnTo>
                        <a:lnTo>
                          <a:pt x="16116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47" name="Google Shape;147;p5"/>
                  <p:cNvGrpSpPr/>
                  <p:nvPr/>
                </p:nvGrpSpPr>
                <p:grpSpPr>
                  <a:xfrm>
                    <a:off x="6518592" y="4079557"/>
                    <a:ext cx="247967" cy="261175"/>
                    <a:chOff x="6518592" y="4079557"/>
                    <a:chExt cx="247967" cy="261175"/>
                  </a:xfrm>
                </p:grpSpPr>
                <p:sp>
                  <p:nvSpPr>
                    <p:cNvPr id="148" name="Google Shape;148;p5"/>
                    <p:cNvSpPr/>
                    <p:nvPr/>
                  </p:nvSpPr>
                  <p:spPr>
                    <a:xfrm>
                      <a:off x="6518592" y="4269676"/>
                      <a:ext cx="230758" cy="7683"/>
                    </a:xfrm>
                    <a:custGeom>
                      <a:rect b="b" l="l" r="r" t="t"/>
                      <a:pathLst>
                        <a:path extrusionOk="0" h="7683" w="230758">
                          <a:moveTo>
                            <a:pt x="0" y="0"/>
                          </a:moveTo>
                          <a:lnTo>
                            <a:pt x="0" y="7683"/>
                          </a:lnTo>
                          <a:lnTo>
                            <a:pt x="230060" y="7683"/>
                          </a:lnTo>
                          <a:lnTo>
                            <a:pt x="23075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49" name="Google Shape;149;p5"/>
                    <p:cNvSpPr/>
                    <p:nvPr/>
                  </p:nvSpPr>
                  <p:spPr>
                    <a:xfrm>
                      <a:off x="6518592" y="4237990"/>
                      <a:ext cx="233615" cy="7683"/>
                    </a:xfrm>
                    <a:custGeom>
                      <a:rect b="b" l="l" r="r" t="t"/>
                      <a:pathLst>
                        <a:path extrusionOk="0" h="7683" w="233615">
                          <a:moveTo>
                            <a:pt x="0" y="0"/>
                          </a:moveTo>
                          <a:lnTo>
                            <a:pt x="0" y="7683"/>
                          </a:lnTo>
                          <a:lnTo>
                            <a:pt x="232981" y="7683"/>
                          </a:lnTo>
                          <a:lnTo>
                            <a:pt x="2336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0" name="Google Shape;150;p5"/>
                    <p:cNvSpPr/>
                    <p:nvPr/>
                  </p:nvSpPr>
                  <p:spPr>
                    <a:xfrm>
                      <a:off x="6518592" y="4333049"/>
                      <a:ext cx="225043" cy="7683"/>
                    </a:xfrm>
                    <a:custGeom>
                      <a:rect b="b" l="l" r="r" t="t"/>
                      <a:pathLst>
                        <a:path extrusionOk="0" h="7683" w="225043">
                          <a:moveTo>
                            <a:pt x="225044" y="0"/>
                          </a:moveTo>
                          <a:lnTo>
                            <a:pt x="0" y="0"/>
                          </a:lnTo>
                          <a:lnTo>
                            <a:pt x="0" y="7684"/>
                          </a:lnTo>
                          <a:lnTo>
                            <a:pt x="224345" y="768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1" name="Google Shape;151;p5"/>
                    <p:cNvSpPr/>
                    <p:nvPr/>
                  </p:nvSpPr>
                  <p:spPr>
                    <a:xfrm>
                      <a:off x="6518592" y="4206303"/>
                      <a:ext cx="236537" cy="7683"/>
                    </a:xfrm>
                    <a:custGeom>
                      <a:rect b="b" l="l" r="r" t="t"/>
                      <a:pathLst>
                        <a:path extrusionOk="0" h="7683" w="236537">
                          <a:moveTo>
                            <a:pt x="0" y="0"/>
                          </a:moveTo>
                          <a:lnTo>
                            <a:pt x="0" y="7684"/>
                          </a:lnTo>
                          <a:lnTo>
                            <a:pt x="235838" y="7684"/>
                          </a:lnTo>
                          <a:lnTo>
                            <a:pt x="236538"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2" name="Google Shape;152;p5"/>
                    <p:cNvSpPr/>
                    <p:nvPr/>
                  </p:nvSpPr>
                  <p:spPr>
                    <a:xfrm>
                      <a:off x="6518592" y="4301363"/>
                      <a:ext cx="227900" cy="7683"/>
                    </a:xfrm>
                    <a:custGeom>
                      <a:rect b="b" l="l" r="r" t="t"/>
                      <a:pathLst>
                        <a:path extrusionOk="0" h="7683" w="227900">
                          <a:moveTo>
                            <a:pt x="0" y="0"/>
                          </a:moveTo>
                          <a:lnTo>
                            <a:pt x="0" y="7684"/>
                          </a:lnTo>
                          <a:lnTo>
                            <a:pt x="227202" y="7684"/>
                          </a:lnTo>
                          <a:lnTo>
                            <a:pt x="2279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3" name="Google Shape;153;p5"/>
                    <p:cNvSpPr/>
                    <p:nvPr/>
                  </p:nvSpPr>
                  <p:spPr>
                    <a:xfrm>
                      <a:off x="6518592" y="4174616"/>
                      <a:ext cx="239394" cy="7683"/>
                    </a:xfrm>
                    <a:custGeom>
                      <a:rect b="b" l="l" r="r" t="t"/>
                      <a:pathLst>
                        <a:path extrusionOk="0" h="7683" w="239394">
                          <a:moveTo>
                            <a:pt x="0" y="0"/>
                          </a:moveTo>
                          <a:lnTo>
                            <a:pt x="0" y="7684"/>
                          </a:lnTo>
                          <a:lnTo>
                            <a:pt x="238696" y="7684"/>
                          </a:lnTo>
                          <a:lnTo>
                            <a:pt x="2393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4" name="Google Shape;154;p5"/>
                    <p:cNvSpPr/>
                    <p:nvPr/>
                  </p:nvSpPr>
                  <p:spPr>
                    <a:xfrm>
                      <a:off x="6518592" y="4079557"/>
                      <a:ext cx="247967" cy="7683"/>
                    </a:xfrm>
                    <a:custGeom>
                      <a:rect b="b" l="l" r="r" t="t"/>
                      <a:pathLst>
                        <a:path extrusionOk="0" h="7683" w="247967">
                          <a:moveTo>
                            <a:pt x="0" y="0"/>
                          </a:moveTo>
                          <a:lnTo>
                            <a:pt x="0" y="7683"/>
                          </a:lnTo>
                          <a:lnTo>
                            <a:pt x="247269" y="7683"/>
                          </a:lnTo>
                          <a:lnTo>
                            <a:pt x="24796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5" name="Google Shape;155;p5"/>
                    <p:cNvSpPr/>
                    <p:nvPr/>
                  </p:nvSpPr>
                  <p:spPr>
                    <a:xfrm>
                      <a:off x="6518592" y="4111244"/>
                      <a:ext cx="245109" cy="7683"/>
                    </a:xfrm>
                    <a:custGeom>
                      <a:rect b="b" l="l" r="r" t="t"/>
                      <a:pathLst>
                        <a:path extrusionOk="0" h="7683" w="245109">
                          <a:moveTo>
                            <a:pt x="0" y="0"/>
                          </a:moveTo>
                          <a:lnTo>
                            <a:pt x="0" y="7684"/>
                          </a:lnTo>
                          <a:lnTo>
                            <a:pt x="244411" y="7684"/>
                          </a:lnTo>
                          <a:lnTo>
                            <a:pt x="24511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6" name="Google Shape;156;p5"/>
                    <p:cNvSpPr/>
                    <p:nvPr/>
                  </p:nvSpPr>
                  <p:spPr>
                    <a:xfrm>
                      <a:off x="6518592" y="4142930"/>
                      <a:ext cx="242251" cy="7683"/>
                    </a:xfrm>
                    <a:custGeom>
                      <a:rect b="b" l="l" r="r" t="t"/>
                      <a:pathLst>
                        <a:path extrusionOk="0" h="7683" w="242251">
                          <a:moveTo>
                            <a:pt x="0" y="0"/>
                          </a:moveTo>
                          <a:lnTo>
                            <a:pt x="0" y="7684"/>
                          </a:lnTo>
                          <a:lnTo>
                            <a:pt x="241553" y="7684"/>
                          </a:lnTo>
                          <a:lnTo>
                            <a:pt x="242252"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sp>
            <p:nvSpPr>
              <p:cNvPr id="157" name="Google Shape;157;p5"/>
              <p:cNvSpPr/>
              <p:nvPr/>
            </p:nvSpPr>
            <p:spPr>
              <a:xfrm>
                <a:off x="6635766" y="3802608"/>
                <a:ext cx="196292" cy="349212"/>
              </a:xfrm>
              <a:custGeom>
                <a:rect b="b" l="l" r="r" t="t"/>
                <a:pathLst>
                  <a:path extrusionOk="0" h="349212" w="196292">
                    <a:moveTo>
                      <a:pt x="24748" y="25045"/>
                    </a:moveTo>
                    <a:cubicBezTo>
                      <a:pt x="15287" y="27394"/>
                      <a:pt x="6333" y="33427"/>
                      <a:pt x="2460" y="42380"/>
                    </a:cubicBezTo>
                    <a:cubicBezTo>
                      <a:pt x="-588" y="49492"/>
                      <a:pt x="-144" y="57557"/>
                      <a:pt x="364" y="65240"/>
                    </a:cubicBezTo>
                    <a:cubicBezTo>
                      <a:pt x="999" y="75337"/>
                      <a:pt x="1698" y="85560"/>
                      <a:pt x="4428" y="95339"/>
                    </a:cubicBezTo>
                    <a:cubicBezTo>
                      <a:pt x="6777" y="103721"/>
                      <a:pt x="10651" y="111532"/>
                      <a:pt x="13889" y="119596"/>
                    </a:cubicBezTo>
                    <a:cubicBezTo>
                      <a:pt x="23034" y="141948"/>
                      <a:pt x="28050" y="166015"/>
                      <a:pt x="28558" y="190145"/>
                    </a:cubicBezTo>
                    <a:cubicBezTo>
                      <a:pt x="28876" y="204623"/>
                      <a:pt x="27669" y="219545"/>
                      <a:pt x="32304" y="233261"/>
                    </a:cubicBezTo>
                    <a:cubicBezTo>
                      <a:pt x="38337" y="250978"/>
                      <a:pt x="53450" y="264186"/>
                      <a:pt x="69706" y="273584"/>
                    </a:cubicBezTo>
                    <a:cubicBezTo>
                      <a:pt x="85962" y="282918"/>
                      <a:pt x="103742" y="289268"/>
                      <a:pt x="120062" y="298539"/>
                    </a:cubicBezTo>
                    <a:cubicBezTo>
                      <a:pt x="128189" y="303175"/>
                      <a:pt x="136064" y="308636"/>
                      <a:pt x="141778" y="316002"/>
                    </a:cubicBezTo>
                    <a:cubicBezTo>
                      <a:pt x="149144" y="325527"/>
                      <a:pt x="152447" y="337528"/>
                      <a:pt x="155622" y="349212"/>
                    </a:cubicBezTo>
                    <a:cubicBezTo>
                      <a:pt x="157653" y="328258"/>
                      <a:pt x="162035" y="307556"/>
                      <a:pt x="168766" y="287617"/>
                    </a:cubicBezTo>
                    <a:cubicBezTo>
                      <a:pt x="177783" y="260693"/>
                      <a:pt x="190991" y="234849"/>
                      <a:pt x="194928" y="206718"/>
                    </a:cubicBezTo>
                    <a:cubicBezTo>
                      <a:pt x="198039" y="184620"/>
                      <a:pt x="195246" y="162141"/>
                      <a:pt x="192388" y="139980"/>
                    </a:cubicBezTo>
                    <a:cubicBezTo>
                      <a:pt x="189150" y="114453"/>
                      <a:pt x="185911" y="88926"/>
                      <a:pt x="182673" y="63399"/>
                    </a:cubicBezTo>
                    <a:cubicBezTo>
                      <a:pt x="180069" y="42761"/>
                      <a:pt x="176132" y="19774"/>
                      <a:pt x="159431" y="7392"/>
                    </a:cubicBezTo>
                    <a:cubicBezTo>
                      <a:pt x="146668" y="-2070"/>
                      <a:pt x="127872" y="-2514"/>
                      <a:pt x="114664" y="6439"/>
                    </a:cubicBezTo>
                    <a:cubicBezTo>
                      <a:pt x="110219" y="9424"/>
                      <a:pt x="106473" y="13361"/>
                      <a:pt x="102218" y="16663"/>
                    </a:cubicBezTo>
                    <a:cubicBezTo>
                      <a:pt x="91677" y="24918"/>
                      <a:pt x="77326" y="29807"/>
                      <a:pt x="63864" y="28855"/>
                    </a:cubicBezTo>
                    <a:cubicBezTo>
                      <a:pt x="49958" y="27902"/>
                      <a:pt x="39925" y="21235"/>
                      <a:pt x="24748" y="250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8" name="Google Shape;158;p5"/>
              <p:cNvSpPr/>
              <p:nvPr/>
            </p:nvSpPr>
            <p:spPr>
              <a:xfrm>
                <a:off x="6392001" y="3889706"/>
                <a:ext cx="215068" cy="291832"/>
              </a:xfrm>
              <a:custGeom>
                <a:rect b="b" l="l" r="r" t="t"/>
                <a:pathLst>
                  <a:path extrusionOk="0" h="291832" w="215068">
                    <a:moveTo>
                      <a:pt x="178217" y="13384"/>
                    </a:moveTo>
                    <a:cubicBezTo>
                      <a:pt x="185393" y="11226"/>
                      <a:pt x="193076" y="8432"/>
                      <a:pt x="200125" y="11035"/>
                    </a:cubicBezTo>
                    <a:cubicBezTo>
                      <a:pt x="210157" y="14718"/>
                      <a:pt x="213650" y="27037"/>
                      <a:pt x="214539" y="37705"/>
                    </a:cubicBezTo>
                    <a:cubicBezTo>
                      <a:pt x="218667" y="86600"/>
                      <a:pt x="198219" y="135051"/>
                      <a:pt x="168184" y="173913"/>
                    </a:cubicBezTo>
                    <a:cubicBezTo>
                      <a:pt x="161135" y="183057"/>
                      <a:pt x="153452" y="191820"/>
                      <a:pt x="144308" y="198804"/>
                    </a:cubicBezTo>
                    <a:cubicBezTo>
                      <a:pt x="137132" y="204329"/>
                      <a:pt x="129131" y="208647"/>
                      <a:pt x="121321" y="213283"/>
                    </a:cubicBezTo>
                    <a:cubicBezTo>
                      <a:pt x="86714" y="233857"/>
                      <a:pt x="55726" y="260590"/>
                      <a:pt x="30326" y="291832"/>
                    </a:cubicBezTo>
                    <a:cubicBezTo>
                      <a:pt x="26770" y="273925"/>
                      <a:pt x="12863" y="259891"/>
                      <a:pt x="6322" y="242810"/>
                    </a:cubicBezTo>
                    <a:cubicBezTo>
                      <a:pt x="1179" y="229348"/>
                      <a:pt x="734" y="214616"/>
                      <a:pt x="417" y="200265"/>
                    </a:cubicBezTo>
                    <a:cubicBezTo>
                      <a:pt x="-535" y="160197"/>
                      <a:pt x="-1234" y="118667"/>
                      <a:pt x="14768" y="81901"/>
                    </a:cubicBezTo>
                    <a:cubicBezTo>
                      <a:pt x="21563" y="66280"/>
                      <a:pt x="31151" y="52056"/>
                      <a:pt x="40676" y="37896"/>
                    </a:cubicBezTo>
                    <a:cubicBezTo>
                      <a:pt x="45184" y="31228"/>
                      <a:pt x="49693" y="24560"/>
                      <a:pt x="54202" y="17893"/>
                    </a:cubicBezTo>
                    <a:cubicBezTo>
                      <a:pt x="60297" y="8876"/>
                      <a:pt x="68045" y="-776"/>
                      <a:pt x="80300" y="49"/>
                    </a:cubicBezTo>
                    <a:cubicBezTo>
                      <a:pt x="89190" y="684"/>
                      <a:pt x="95667" y="8178"/>
                      <a:pt x="103541" y="11734"/>
                    </a:cubicBezTo>
                    <a:cubicBezTo>
                      <a:pt x="126528" y="22084"/>
                      <a:pt x="154531" y="20623"/>
                      <a:pt x="178217" y="13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59" name="Google Shape;159;p5"/>
              <p:cNvSpPr/>
              <p:nvPr/>
            </p:nvSpPr>
            <p:spPr>
              <a:xfrm>
                <a:off x="6637528" y="3668613"/>
                <a:ext cx="234124" cy="120367"/>
              </a:xfrm>
              <a:custGeom>
                <a:rect b="b" l="l" r="r" t="t"/>
                <a:pathLst>
                  <a:path extrusionOk="0" h="120367" w="234124">
                    <a:moveTo>
                      <a:pt x="18605" y="26388"/>
                    </a:moveTo>
                    <a:cubicBezTo>
                      <a:pt x="21145" y="23086"/>
                      <a:pt x="23813" y="19720"/>
                      <a:pt x="27495" y="17752"/>
                    </a:cubicBezTo>
                    <a:cubicBezTo>
                      <a:pt x="30226" y="16291"/>
                      <a:pt x="33338" y="15783"/>
                      <a:pt x="36449" y="15275"/>
                    </a:cubicBezTo>
                    <a:cubicBezTo>
                      <a:pt x="62547" y="10830"/>
                      <a:pt x="88582" y="6449"/>
                      <a:pt x="114681" y="2004"/>
                    </a:cubicBezTo>
                    <a:cubicBezTo>
                      <a:pt x="123571" y="480"/>
                      <a:pt x="132652" y="-981"/>
                      <a:pt x="141478" y="861"/>
                    </a:cubicBezTo>
                    <a:cubicBezTo>
                      <a:pt x="154877" y="3718"/>
                      <a:pt x="165291" y="13878"/>
                      <a:pt x="174942" y="23594"/>
                    </a:cubicBezTo>
                    <a:cubicBezTo>
                      <a:pt x="188595" y="37310"/>
                      <a:pt x="202247" y="51089"/>
                      <a:pt x="213296" y="66964"/>
                    </a:cubicBezTo>
                    <a:cubicBezTo>
                      <a:pt x="224345" y="82839"/>
                      <a:pt x="232601" y="101064"/>
                      <a:pt x="234124" y="120368"/>
                    </a:cubicBezTo>
                    <a:cubicBezTo>
                      <a:pt x="217233" y="105826"/>
                      <a:pt x="193611" y="102588"/>
                      <a:pt x="171386" y="101318"/>
                    </a:cubicBezTo>
                    <a:cubicBezTo>
                      <a:pt x="149161" y="100048"/>
                      <a:pt x="126047" y="100048"/>
                      <a:pt x="106045" y="90205"/>
                    </a:cubicBezTo>
                    <a:cubicBezTo>
                      <a:pt x="92837" y="83728"/>
                      <a:pt x="81915" y="73314"/>
                      <a:pt x="72199" y="62265"/>
                    </a:cubicBezTo>
                    <a:cubicBezTo>
                      <a:pt x="63753" y="52677"/>
                      <a:pt x="55054" y="41882"/>
                      <a:pt x="42672" y="38834"/>
                    </a:cubicBezTo>
                    <a:cubicBezTo>
                      <a:pt x="33147" y="36484"/>
                      <a:pt x="23114" y="39215"/>
                      <a:pt x="14097" y="42961"/>
                    </a:cubicBezTo>
                    <a:cubicBezTo>
                      <a:pt x="8953" y="45120"/>
                      <a:pt x="4128" y="47724"/>
                      <a:pt x="0" y="51534"/>
                    </a:cubicBezTo>
                    <a:cubicBezTo>
                      <a:pt x="5842" y="43088"/>
                      <a:pt x="12192" y="34706"/>
                      <a:pt x="18605" y="26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0" name="Google Shape;160;p5"/>
              <p:cNvSpPr/>
              <p:nvPr/>
            </p:nvSpPr>
            <p:spPr>
              <a:xfrm>
                <a:off x="6352540" y="3650125"/>
                <a:ext cx="249755" cy="139617"/>
              </a:xfrm>
              <a:custGeom>
                <a:rect b="b" l="l" r="r" t="t"/>
                <a:pathLst>
                  <a:path extrusionOk="0" h="139617" w="249755">
                    <a:moveTo>
                      <a:pt x="130175" y="553"/>
                    </a:moveTo>
                    <a:cubicBezTo>
                      <a:pt x="154115" y="2839"/>
                      <a:pt x="176720" y="12364"/>
                      <a:pt x="198310" y="22968"/>
                    </a:cubicBezTo>
                    <a:cubicBezTo>
                      <a:pt x="207708" y="27604"/>
                      <a:pt x="217170" y="32557"/>
                      <a:pt x="224663" y="39796"/>
                    </a:cubicBezTo>
                    <a:cubicBezTo>
                      <a:pt x="233108" y="47987"/>
                      <a:pt x="238696" y="58719"/>
                      <a:pt x="242951" y="69704"/>
                    </a:cubicBezTo>
                    <a:cubicBezTo>
                      <a:pt x="247586" y="81769"/>
                      <a:pt x="250825" y="94723"/>
                      <a:pt x="249428" y="107550"/>
                    </a:cubicBezTo>
                    <a:cubicBezTo>
                      <a:pt x="248031" y="120378"/>
                      <a:pt x="241491" y="133141"/>
                      <a:pt x="230251" y="139618"/>
                    </a:cubicBezTo>
                    <a:cubicBezTo>
                      <a:pt x="218567" y="127045"/>
                      <a:pt x="206946" y="114409"/>
                      <a:pt x="195263" y="101835"/>
                    </a:cubicBezTo>
                    <a:cubicBezTo>
                      <a:pt x="190753" y="96946"/>
                      <a:pt x="186118" y="91993"/>
                      <a:pt x="180086" y="89135"/>
                    </a:cubicBezTo>
                    <a:cubicBezTo>
                      <a:pt x="174054" y="86341"/>
                      <a:pt x="167259" y="85960"/>
                      <a:pt x="160845" y="84309"/>
                    </a:cubicBezTo>
                    <a:cubicBezTo>
                      <a:pt x="139382" y="78975"/>
                      <a:pt x="123888" y="60687"/>
                      <a:pt x="104711" y="49765"/>
                    </a:cubicBezTo>
                    <a:cubicBezTo>
                      <a:pt x="73723" y="32049"/>
                      <a:pt x="35623" y="34525"/>
                      <a:pt x="0" y="37510"/>
                    </a:cubicBezTo>
                    <a:cubicBezTo>
                      <a:pt x="8763" y="36748"/>
                      <a:pt x="20510" y="27033"/>
                      <a:pt x="27813" y="22651"/>
                    </a:cubicBezTo>
                    <a:cubicBezTo>
                      <a:pt x="37084" y="17127"/>
                      <a:pt x="45529" y="14333"/>
                      <a:pt x="56007" y="11158"/>
                    </a:cubicBezTo>
                    <a:cubicBezTo>
                      <a:pt x="80010" y="3982"/>
                      <a:pt x="104965" y="-1860"/>
                      <a:pt x="130175" y="5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1" name="Google Shape;161;p5"/>
              <p:cNvSpPr/>
              <p:nvPr/>
            </p:nvSpPr>
            <p:spPr>
              <a:xfrm>
                <a:off x="6497954" y="3544644"/>
                <a:ext cx="175008" cy="124504"/>
              </a:xfrm>
              <a:custGeom>
                <a:rect b="b" l="l" r="r" t="t"/>
                <a:pathLst>
                  <a:path extrusionOk="0" h="124504" w="175008">
                    <a:moveTo>
                      <a:pt x="52514" y="98351"/>
                    </a:moveTo>
                    <a:cubicBezTo>
                      <a:pt x="40132" y="87175"/>
                      <a:pt x="32639" y="71744"/>
                      <a:pt x="25464" y="56695"/>
                    </a:cubicBezTo>
                    <a:cubicBezTo>
                      <a:pt x="16954" y="38851"/>
                      <a:pt x="8509" y="21008"/>
                      <a:pt x="0" y="3164"/>
                    </a:cubicBezTo>
                    <a:cubicBezTo>
                      <a:pt x="23368" y="-392"/>
                      <a:pt x="47180" y="-963"/>
                      <a:pt x="70676" y="1513"/>
                    </a:cubicBezTo>
                    <a:cubicBezTo>
                      <a:pt x="94234" y="3990"/>
                      <a:pt x="117983" y="9768"/>
                      <a:pt x="137795" y="22722"/>
                    </a:cubicBezTo>
                    <a:cubicBezTo>
                      <a:pt x="157607" y="35740"/>
                      <a:pt x="173038" y="56822"/>
                      <a:pt x="174879" y="80444"/>
                    </a:cubicBezTo>
                    <a:cubicBezTo>
                      <a:pt x="175197" y="84254"/>
                      <a:pt x="175070" y="88381"/>
                      <a:pt x="172847" y="91493"/>
                    </a:cubicBezTo>
                    <a:cubicBezTo>
                      <a:pt x="164783" y="102859"/>
                      <a:pt x="141668" y="89016"/>
                      <a:pt x="134557" y="100954"/>
                    </a:cubicBezTo>
                    <a:cubicBezTo>
                      <a:pt x="129794" y="108955"/>
                      <a:pt x="132207" y="115813"/>
                      <a:pt x="123063" y="121465"/>
                    </a:cubicBezTo>
                    <a:cubicBezTo>
                      <a:pt x="115761" y="125910"/>
                      <a:pt x="110998" y="124767"/>
                      <a:pt x="103441" y="122544"/>
                    </a:cubicBezTo>
                    <a:cubicBezTo>
                      <a:pt x="86106" y="117528"/>
                      <a:pt x="66167" y="110543"/>
                      <a:pt x="52514" y="983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nvGrpSpPr>
            <p:cNvPr id="162" name="Google Shape;162;p5"/>
            <p:cNvGrpSpPr/>
            <p:nvPr/>
          </p:nvGrpSpPr>
          <p:grpSpPr>
            <a:xfrm flipH="1" rot="-529919">
              <a:off x="7901363" y="2647732"/>
              <a:ext cx="1940286" cy="1606345"/>
              <a:chOff x="12929369" y="-2226570"/>
              <a:chExt cx="3444009" cy="2851263"/>
            </a:xfrm>
          </p:grpSpPr>
          <p:sp>
            <p:nvSpPr>
              <p:cNvPr id="163" name="Google Shape;163;p5"/>
              <p:cNvSpPr/>
              <p:nvPr/>
            </p:nvSpPr>
            <p:spPr>
              <a:xfrm rot="-465633">
                <a:off x="13813466" y="-1181841"/>
                <a:ext cx="1432904" cy="793394"/>
              </a:xfrm>
              <a:custGeom>
                <a:rect b="b" l="l" r="r" t="t"/>
                <a:pathLst>
                  <a:path extrusionOk="0" h="305890" w="512556">
                    <a:moveTo>
                      <a:pt x="283083" y="305890"/>
                    </a:moveTo>
                    <a:lnTo>
                      <a:pt x="0" y="305890"/>
                    </a:lnTo>
                    <a:cubicBezTo>
                      <a:pt x="60960" y="301382"/>
                      <a:pt x="140145" y="232675"/>
                      <a:pt x="218313" y="107135"/>
                    </a:cubicBezTo>
                    <a:cubicBezTo>
                      <a:pt x="256603" y="45667"/>
                      <a:pt x="321627" y="-815"/>
                      <a:pt x="386016" y="11"/>
                    </a:cubicBezTo>
                    <a:cubicBezTo>
                      <a:pt x="411416" y="265"/>
                      <a:pt x="436753" y="7885"/>
                      <a:pt x="460248" y="24903"/>
                    </a:cubicBezTo>
                    <a:cubicBezTo>
                      <a:pt x="506603" y="58367"/>
                      <a:pt x="518668" y="107262"/>
                      <a:pt x="509905" y="155649"/>
                    </a:cubicBezTo>
                    <a:cubicBezTo>
                      <a:pt x="418084" y="253376"/>
                      <a:pt x="337502" y="305890"/>
                      <a:pt x="283083" y="3058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4" name="Google Shape;164;p5"/>
              <p:cNvSpPr/>
              <p:nvPr/>
            </p:nvSpPr>
            <p:spPr>
              <a:xfrm rot="-465633">
                <a:off x="13521341" y="-2087299"/>
                <a:ext cx="2176787" cy="1683412"/>
              </a:xfrm>
              <a:custGeom>
                <a:rect b="b" l="l" r="r" t="t"/>
                <a:pathLst>
                  <a:path extrusionOk="0" h="649033" w="778646">
                    <a:moveTo>
                      <a:pt x="468598" y="343091"/>
                    </a:moveTo>
                    <a:lnTo>
                      <a:pt x="468598" y="343091"/>
                    </a:lnTo>
                    <a:cubicBezTo>
                      <a:pt x="404209" y="342328"/>
                      <a:pt x="339248" y="388810"/>
                      <a:pt x="300894" y="450278"/>
                    </a:cubicBezTo>
                    <a:cubicBezTo>
                      <a:pt x="222726" y="575818"/>
                      <a:pt x="143541" y="644461"/>
                      <a:pt x="82581" y="649033"/>
                    </a:cubicBezTo>
                    <a:lnTo>
                      <a:pt x="70707" y="649033"/>
                    </a:lnTo>
                    <a:cubicBezTo>
                      <a:pt x="49879" y="647636"/>
                      <a:pt x="31591" y="637985"/>
                      <a:pt x="16605" y="619887"/>
                    </a:cubicBezTo>
                    <a:cubicBezTo>
                      <a:pt x="-50769" y="538289"/>
                      <a:pt x="100996" y="430022"/>
                      <a:pt x="218789" y="367220"/>
                    </a:cubicBezTo>
                    <a:cubicBezTo>
                      <a:pt x="276193" y="336613"/>
                      <a:pt x="315690" y="298260"/>
                      <a:pt x="340010" y="257810"/>
                    </a:cubicBezTo>
                    <a:lnTo>
                      <a:pt x="340010" y="257746"/>
                    </a:lnTo>
                    <a:cubicBezTo>
                      <a:pt x="389985" y="174752"/>
                      <a:pt x="376205" y="83375"/>
                      <a:pt x="322294" y="33338"/>
                    </a:cubicBezTo>
                    <a:cubicBezTo>
                      <a:pt x="296957" y="9842"/>
                      <a:pt x="270097" y="0"/>
                      <a:pt x="243109" y="0"/>
                    </a:cubicBezTo>
                    <a:lnTo>
                      <a:pt x="675163" y="254"/>
                    </a:lnTo>
                    <a:lnTo>
                      <a:pt x="677196" y="254"/>
                    </a:lnTo>
                    <a:cubicBezTo>
                      <a:pt x="704627" y="254"/>
                      <a:pt x="729964" y="10096"/>
                      <a:pt x="750602" y="33464"/>
                    </a:cubicBezTo>
                    <a:cubicBezTo>
                      <a:pt x="810927" y="101854"/>
                      <a:pt x="777462" y="247586"/>
                      <a:pt x="615727" y="342710"/>
                    </a:cubicBezTo>
                    <a:lnTo>
                      <a:pt x="615664" y="342710"/>
                    </a:lnTo>
                    <a:lnTo>
                      <a:pt x="468598" y="3430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5" name="Google Shape;165;p5"/>
              <p:cNvSpPr/>
              <p:nvPr/>
            </p:nvSpPr>
            <p:spPr>
              <a:xfrm rot="-465633">
                <a:off x="13135405" y="-1983942"/>
                <a:ext cx="1369726" cy="797318"/>
              </a:xfrm>
              <a:custGeom>
                <a:rect b="b" l="l" r="r" t="t"/>
                <a:pathLst>
                  <a:path extrusionOk="0" h="307403" w="489957">
                    <a:moveTo>
                      <a:pt x="458978" y="257746"/>
                    </a:moveTo>
                    <a:lnTo>
                      <a:pt x="458978" y="257746"/>
                    </a:lnTo>
                    <a:cubicBezTo>
                      <a:pt x="421894" y="287020"/>
                      <a:pt x="384873" y="307340"/>
                      <a:pt x="356108" y="306070"/>
                    </a:cubicBezTo>
                    <a:lnTo>
                      <a:pt x="356108" y="306133"/>
                    </a:lnTo>
                    <a:lnTo>
                      <a:pt x="0" y="307403"/>
                    </a:lnTo>
                    <a:cubicBezTo>
                      <a:pt x="51117" y="307149"/>
                      <a:pt x="112776" y="239077"/>
                      <a:pt x="154368" y="175768"/>
                    </a:cubicBezTo>
                    <a:cubicBezTo>
                      <a:pt x="161671" y="164719"/>
                      <a:pt x="168339" y="153797"/>
                      <a:pt x="174244" y="143383"/>
                    </a:cubicBezTo>
                    <a:cubicBezTo>
                      <a:pt x="213042" y="74866"/>
                      <a:pt x="287274" y="127"/>
                      <a:pt x="361759" y="0"/>
                    </a:cubicBezTo>
                    <a:lnTo>
                      <a:pt x="362014" y="0"/>
                    </a:lnTo>
                    <a:cubicBezTo>
                      <a:pt x="389001" y="0"/>
                      <a:pt x="415861" y="9842"/>
                      <a:pt x="441198" y="33338"/>
                    </a:cubicBezTo>
                    <a:cubicBezTo>
                      <a:pt x="495173" y="83375"/>
                      <a:pt x="508952" y="174752"/>
                      <a:pt x="458978" y="2577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6" name="Google Shape;166;p5"/>
              <p:cNvSpPr/>
              <p:nvPr/>
            </p:nvSpPr>
            <p:spPr>
              <a:xfrm rot="-465633">
                <a:off x="12973985" y="-1814355"/>
                <a:ext cx="604385" cy="702284"/>
              </a:xfrm>
              <a:custGeom>
                <a:rect b="b" l="l" r="r" t="t"/>
                <a:pathLst>
                  <a:path extrusionOk="0" h="270763" w="216191">
                    <a:moveTo>
                      <a:pt x="169011" y="0"/>
                    </a:moveTo>
                    <a:cubicBezTo>
                      <a:pt x="169011" y="0"/>
                      <a:pt x="126212" y="98933"/>
                      <a:pt x="216191" y="139129"/>
                    </a:cubicBezTo>
                    <a:cubicBezTo>
                      <a:pt x="174599" y="202501"/>
                      <a:pt x="112940" y="270573"/>
                      <a:pt x="61823" y="270764"/>
                    </a:cubicBezTo>
                    <a:lnTo>
                      <a:pt x="60553" y="270764"/>
                    </a:lnTo>
                    <a:cubicBezTo>
                      <a:pt x="47027" y="270510"/>
                      <a:pt x="34264" y="265494"/>
                      <a:pt x="22961" y="254254"/>
                    </a:cubicBezTo>
                    <a:cubicBezTo>
                      <a:pt x="-48413" y="183007"/>
                      <a:pt x="59600" y="29210"/>
                      <a:pt x="1690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7" name="Google Shape;167;p5"/>
              <p:cNvSpPr/>
              <p:nvPr/>
            </p:nvSpPr>
            <p:spPr>
              <a:xfrm rot="-465633">
                <a:off x="14354294" y="-1286180"/>
                <a:ext cx="1907025" cy="1790304"/>
              </a:xfrm>
              <a:custGeom>
                <a:rect b="b" l="l" r="r" t="t"/>
                <a:pathLst>
                  <a:path extrusionOk="0" h="690245" w="682151">
                    <a:moveTo>
                      <a:pt x="568898" y="64"/>
                    </a:moveTo>
                    <a:lnTo>
                      <a:pt x="581217" y="0"/>
                    </a:lnTo>
                    <a:cubicBezTo>
                      <a:pt x="605791" y="953"/>
                      <a:pt x="628588" y="8636"/>
                      <a:pt x="647892" y="24765"/>
                    </a:cubicBezTo>
                    <a:cubicBezTo>
                      <a:pt x="719583" y="84582"/>
                      <a:pt x="667958" y="193675"/>
                      <a:pt x="592139" y="260921"/>
                    </a:cubicBezTo>
                    <a:cubicBezTo>
                      <a:pt x="516384" y="328232"/>
                      <a:pt x="254065" y="472567"/>
                      <a:pt x="207837" y="685927"/>
                    </a:cubicBezTo>
                    <a:lnTo>
                      <a:pt x="2" y="690245"/>
                    </a:lnTo>
                    <a:cubicBezTo>
                      <a:pt x="-697" y="475933"/>
                      <a:pt x="225109" y="330835"/>
                      <a:pt x="284799" y="263271"/>
                    </a:cubicBezTo>
                    <a:cubicBezTo>
                      <a:pt x="311215" y="233363"/>
                      <a:pt x="331217" y="195263"/>
                      <a:pt x="338139" y="156845"/>
                    </a:cubicBezTo>
                    <a:cubicBezTo>
                      <a:pt x="346839" y="108458"/>
                      <a:pt x="334773" y="59627"/>
                      <a:pt x="288482" y="26099"/>
                    </a:cubicBezTo>
                    <a:cubicBezTo>
                      <a:pt x="264987" y="9144"/>
                      <a:pt x="239651" y="1461"/>
                      <a:pt x="214251" y="1207"/>
                    </a:cubicBezTo>
                    <a:lnTo>
                      <a:pt x="214251" y="1143"/>
                    </a:lnTo>
                    <a:lnTo>
                      <a:pt x="361316" y="699"/>
                    </a:lnTo>
                    <a:lnTo>
                      <a:pt x="361380" y="699"/>
                    </a:lnTo>
                    <a:lnTo>
                      <a:pt x="568200" y="127"/>
                    </a:lnTo>
                    <a:lnTo>
                      <a:pt x="568898" y="12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68" name="Google Shape;168;p5"/>
              <p:cNvSpPr/>
              <p:nvPr/>
            </p:nvSpPr>
            <p:spPr>
              <a:xfrm rot="-465633">
                <a:off x="14923019" y="-1267295"/>
                <a:ext cx="290779" cy="15150"/>
              </a:xfrm>
              <a:custGeom>
                <a:rect b="b" l="l" r="r" t="t"/>
                <a:pathLst>
                  <a:path extrusionOk="0" h="5841" w="104013">
                    <a:moveTo>
                      <a:pt x="101092" y="5842"/>
                    </a:moveTo>
                    <a:lnTo>
                      <a:pt x="2921" y="5842"/>
                    </a:lnTo>
                    <a:cubicBezTo>
                      <a:pt x="1270" y="5842"/>
                      <a:pt x="0" y="4508"/>
                      <a:pt x="0" y="2921"/>
                    </a:cubicBezTo>
                    <a:cubicBezTo>
                      <a:pt x="0" y="1333"/>
                      <a:pt x="1333" y="0"/>
                      <a:pt x="2921" y="0"/>
                    </a:cubicBezTo>
                    <a:lnTo>
                      <a:pt x="101092" y="0"/>
                    </a:lnTo>
                    <a:cubicBezTo>
                      <a:pt x="102743" y="0"/>
                      <a:pt x="104013" y="1333"/>
                      <a:pt x="104013" y="2921"/>
                    </a:cubicBezTo>
                    <a:cubicBezTo>
                      <a:pt x="104013" y="4508"/>
                      <a:pt x="102679" y="5842"/>
                      <a:pt x="10109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69" name="Google Shape;169;p5"/>
              <p:cNvGrpSpPr/>
              <p:nvPr/>
            </p:nvGrpSpPr>
            <p:grpSpPr>
              <a:xfrm rot="-464232">
                <a:off x="14508103" y="-1236597"/>
                <a:ext cx="1672105" cy="1339057"/>
                <a:chOff x="5867400" y="2467927"/>
                <a:chExt cx="597915" cy="516065"/>
              </a:xfrm>
            </p:grpSpPr>
            <p:sp>
              <p:nvSpPr>
                <p:cNvPr id="170" name="Google Shape;170;p5"/>
                <p:cNvSpPr/>
                <p:nvPr/>
              </p:nvSpPr>
              <p:spPr>
                <a:xfrm>
                  <a:off x="6151117" y="2506662"/>
                  <a:ext cx="305689" cy="5842"/>
                </a:xfrm>
                <a:custGeom>
                  <a:rect b="b" l="l" r="r" t="t"/>
                  <a:pathLst>
                    <a:path extrusionOk="0" h="5842" w="305689">
                      <a:moveTo>
                        <a:pt x="302768" y="5842"/>
                      </a:moveTo>
                      <a:lnTo>
                        <a:pt x="2921" y="5842"/>
                      </a:lnTo>
                      <a:cubicBezTo>
                        <a:pt x="1270" y="5842"/>
                        <a:pt x="0" y="4508"/>
                        <a:pt x="0" y="2921"/>
                      </a:cubicBezTo>
                      <a:cubicBezTo>
                        <a:pt x="0" y="1333"/>
                        <a:pt x="1334" y="0"/>
                        <a:pt x="2921" y="0"/>
                      </a:cubicBezTo>
                      <a:lnTo>
                        <a:pt x="302768" y="0"/>
                      </a:lnTo>
                      <a:cubicBezTo>
                        <a:pt x="304419" y="0"/>
                        <a:pt x="305689" y="1333"/>
                        <a:pt x="305689" y="2921"/>
                      </a:cubicBezTo>
                      <a:cubicBezTo>
                        <a:pt x="305689" y="4508"/>
                        <a:pt x="304355" y="5842"/>
                        <a:pt x="30276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1" name="Google Shape;171;p5"/>
                <p:cNvSpPr/>
                <p:nvPr/>
              </p:nvSpPr>
              <p:spPr>
                <a:xfrm>
                  <a:off x="6163373" y="2545969"/>
                  <a:ext cx="301942" cy="5841"/>
                </a:xfrm>
                <a:custGeom>
                  <a:rect b="b" l="l" r="r" t="t"/>
                  <a:pathLst>
                    <a:path extrusionOk="0" h="5841" w="301942">
                      <a:moveTo>
                        <a:pt x="299022" y="5842"/>
                      </a:moveTo>
                      <a:lnTo>
                        <a:pt x="2921" y="5842"/>
                      </a:lnTo>
                      <a:cubicBezTo>
                        <a:pt x="1270" y="5842"/>
                        <a:pt x="0" y="4508"/>
                        <a:pt x="0" y="2921"/>
                      </a:cubicBezTo>
                      <a:cubicBezTo>
                        <a:pt x="0" y="1333"/>
                        <a:pt x="1334" y="0"/>
                        <a:pt x="2921" y="0"/>
                      </a:cubicBezTo>
                      <a:lnTo>
                        <a:pt x="299022" y="0"/>
                      </a:lnTo>
                      <a:cubicBezTo>
                        <a:pt x="300673" y="0"/>
                        <a:pt x="301942" y="1333"/>
                        <a:pt x="301942" y="2921"/>
                      </a:cubicBezTo>
                      <a:cubicBezTo>
                        <a:pt x="301942" y="4508"/>
                        <a:pt x="300673" y="5842"/>
                        <a:pt x="29902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2" name="Google Shape;172;p5"/>
                <p:cNvSpPr/>
                <p:nvPr/>
              </p:nvSpPr>
              <p:spPr>
                <a:xfrm>
                  <a:off x="6164834" y="2585339"/>
                  <a:ext cx="183324" cy="5841"/>
                </a:xfrm>
                <a:custGeom>
                  <a:rect b="b" l="l" r="r" t="t"/>
                  <a:pathLst>
                    <a:path extrusionOk="0" h="5841" w="183324">
                      <a:moveTo>
                        <a:pt x="180467" y="5842"/>
                      </a:moveTo>
                      <a:lnTo>
                        <a:pt x="2921" y="5842"/>
                      </a:lnTo>
                      <a:cubicBezTo>
                        <a:pt x="1270" y="5842"/>
                        <a:pt x="0" y="4508"/>
                        <a:pt x="0" y="2921"/>
                      </a:cubicBezTo>
                      <a:cubicBezTo>
                        <a:pt x="0" y="1333"/>
                        <a:pt x="1333" y="0"/>
                        <a:pt x="2921" y="0"/>
                      </a:cubicBezTo>
                      <a:lnTo>
                        <a:pt x="180403" y="0"/>
                      </a:lnTo>
                      <a:cubicBezTo>
                        <a:pt x="182054" y="0"/>
                        <a:pt x="183324" y="1333"/>
                        <a:pt x="183324" y="2921"/>
                      </a:cubicBezTo>
                      <a:cubicBezTo>
                        <a:pt x="183324" y="4508"/>
                        <a:pt x="182054" y="5842"/>
                        <a:pt x="18046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3" name="Google Shape;173;p5"/>
                <p:cNvSpPr/>
                <p:nvPr/>
              </p:nvSpPr>
              <p:spPr>
                <a:xfrm>
                  <a:off x="6146736" y="2654998"/>
                  <a:ext cx="267779" cy="5842"/>
                </a:xfrm>
                <a:custGeom>
                  <a:rect b="b" l="l" r="r" t="t"/>
                  <a:pathLst>
                    <a:path extrusionOk="0" h="5842" w="267779">
                      <a:moveTo>
                        <a:pt x="264859" y="5842"/>
                      </a:moveTo>
                      <a:lnTo>
                        <a:pt x="2921" y="5842"/>
                      </a:lnTo>
                      <a:cubicBezTo>
                        <a:pt x="1270" y="5842"/>
                        <a:pt x="0" y="4509"/>
                        <a:pt x="0" y="2921"/>
                      </a:cubicBezTo>
                      <a:cubicBezTo>
                        <a:pt x="0" y="1334"/>
                        <a:pt x="1334" y="0"/>
                        <a:pt x="2921" y="0"/>
                      </a:cubicBezTo>
                      <a:lnTo>
                        <a:pt x="264859" y="0"/>
                      </a:lnTo>
                      <a:cubicBezTo>
                        <a:pt x="266510" y="0"/>
                        <a:pt x="267779" y="1334"/>
                        <a:pt x="267779" y="2921"/>
                      </a:cubicBezTo>
                      <a:cubicBezTo>
                        <a:pt x="267779" y="4509"/>
                        <a:pt x="266446" y="5842"/>
                        <a:pt x="264859"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4" name="Google Shape;174;p5"/>
                <p:cNvSpPr/>
                <p:nvPr/>
              </p:nvSpPr>
              <p:spPr>
                <a:xfrm>
                  <a:off x="6129273" y="2688018"/>
                  <a:ext cx="201803" cy="5842"/>
                </a:xfrm>
                <a:custGeom>
                  <a:rect b="b" l="l" r="r" t="t"/>
                  <a:pathLst>
                    <a:path extrusionOk="0" h="5842" w="201803">
                      <a:moveTo>
                        <a:pt x="198882" y="5842"/>
                      </a:moveTo>
                      <a:lnTo>
                        <a:pt x="2921" y="5842"/>
                      </a:lnTo>
                      <a:cubicBezTo>
                        <a:pt x="1270" y="5842"/>
                        <a:pt x="0" y="4508"/>
                        <a:pt x="0" y="2921"/>
                      </a:cubicBezTo>
                      <a:cubicBezTo>
                        <a:pt x="0" y="1333"/>
                        <a:pt x="1334" y="0"/>
                        <a:pt x="2921" y="0"/>
                      </a:cubicBezTo>
                      <a:lnTo>
                        <a:pt x="198882" y="0"/>
                      </a:lnTo>
                      <a:cubicBezTo>
                        <a:pt x="200533" y="0"/>
                        <a:pt x="201803" y="1333"/>
                        <a:pt x="201803" y="2921"/>
                      </a:cubicBezTo>
                      <a:cubicBezTo>
                        <a:pt x="201803" y="4508"/>
                        <a:pt x="200470" y="5842"/>
                        <a:pt x="19888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5" name="Google Shape;175;p5"/>
                <p:cNvSpPr/>
                <p:nvPr/>
              </p:nvSpPr>
              <p:spPr>
                <a:xfrm>
                  <a:off x="6107429" y="2717800"/>
                  <a:ext cx="236537" cy="5905"/>
                </a:xfrm>
                <a:custGeom>
                  <a:rect b="b" l="l" r="r" t="t"/>
                  <a:pathLst>
                    <a:path extrusionOk="0" h="5905" w="236537">
                      <a:moveTo>
                        <a:pt x="233617" y="5905"/>
                      </a:moveTo>
                      <a:lnTo>
                        <a:pt x="2921" y="5905"/>
                      </a:lnTo>
                      <a:cubicBezTo>
                        <a:pt x="1270" y="5905"/>
                        <a:pt x="0" y="4572"/>
                        <a:pt x="0" y="2985"/>
                      </a:cubicBezTo>
                      <a:cubicBezTo>
                        <a:pt x="0" y="1397"/>
                        <a:pt x="1270" y="0"/>
                        <a:pt x="2921" y="0"/>
                      </a:cubicBezTo>
                      <a:lnTo>
                        <a:pt x="233617" y="0"/>
                      </a:lnTo>
                      <a:cubicBezTo>
                        <a:pt x="235267" y="0"/>
                        <a:pt x="236538" y="1333"/>
                        <a:pt x="236538" y="2921"/>
                      </a:cubicBezTo>
                      <a:cubicBezTo>
                        <a:pt x="236538" y="4508"/>
                        <a:pt x="235267" y="5905"/>
                        <a:pt x="233617" y="59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6" name="Google Shape;176;p5"/>
                <p:cNvSpPr/>
                <p:nvPr/>
              </p:nvSpPr>
              <p:spPr>
                <a:xfrm>
                  <a:off x="6083998" y="2742247"/>
                  <a:ext cx="226567" cy="5841"/>
                </a:xfrm>
                <a:custGeom>
                  <a:rect b="b" l="l" r="r" t="t"/>
                  <a:pathLst>
                    <a:path extrusionOk="0" h="5841" w="226567">
                      <a:moveTo>
                        <a:pt x="223647" y="5842"/>
                      </a:moveTo>
                      <a:lnTo>
                        <a:pt x="2921" y="5842"/>
                      </a:lnTo>
                      <a:cubicBezTo>
                        <a:pt x="1270" y="5842"/>
                        <a:pt x="0" y="4508"/>
                        <a:pt x="0" y="2921"/>
                      </a:cubicBezTo>
                      <a:cubicBezTo>
                        <a:pt x="0" y="1333"/>
                        <a:pt x="1334" y="0"/>
                        <a:pt x="2921" y="0"/>
                      </a:cubicBezTo>
                      <a:lnTo>
                        <a:pt x="223647" y="0"/>
                      </a:lnTo>
                      <a:cubicBezTo>
                        <a:pt x="225298" y="0"/>
                        <a:pt x="226568" y="1333"/>
                        <a:pt x="226568" y="2921"/>
                      </a:cubicBezTo>
                      <a:cubicBezTo>
                        <a:pt x="226568" y="4508"/>
                        <a:pt x="225298" y="5842"/>
                        <a:pt x="2236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7" name="Google Shape;177;p5"/>
                <p:cNvSpPr/>
                <p:nvPr/>
              </p:nvSpPr>
              <p:spPr>
                <a:xfrm>
                  <a:off x="6057455" y="2766567"/>
                  <a:ext cx="219646" cy="5842"/>
                </a:xfrm>
                <a:custGeom>
                  <a:rect b="b" l="l" r="r" t="t"/>
                  <a:pathLst>
                    <a:path extrusionOk="0" h="5842" w="219646">
                      <a:moveTo>
                        <a:pt x="216726" y="5842"/>
                      </a:moveTo>
                      <a:lnTo>
                        <a:pt x="2921" y="5842"/>
                      </a:lnTo>
                      <a:cubicBezTo>
                        <a:pt x="1270" y="5842"/>
                        <a:pt x="0" y="4509"/>
                        <a:pt x="0" y="2921"/>
                      </a:cubicBezTo>
                      <a:cubicBezTo>
                        <a:pt x="0" y="1334"/>
                        <a:pt x="1334" y="0"/>
                        <a:pt x="2921" y="0"/>
                      </a:cubicBezTo>
                      <a:lnTo>
                        <a:pt x="216726" y="0"/>
                      </a:lnTo>
                      <a:cubicBezTo>
                        <a:pt x="218377" y="0"/>
                        <a:pt x="219647" y="1334"/>
                        <a:pt x="219647" y="2921"/>
                      </a:cubicBezTo>
                      <a:cubicBezTo>
                        <a:pt x="219647" y="4509"/>
                        <a:pt x="218313" y="5842"/>
                        <a:pt x="21672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8" name="Google Shape;178;p5"/>
                <p:cNvSpPr/>
                <p:nvPr/>
              </p:nvSpPr>
              <p:spPr>
                <a:xfrm>
                  <a:off x="5997321" y="2820923"/>
                  <a:ext cx="210565" cy="5842"/>
                </a:xfrm>
                <a:custGeom>
                  <a:rect b="b" l="l" r="r" t="t"/>
                  <a:pathLst>
                    <a:path extrusionOk="0" h="5842" w="210565">
                      <a:moveTo>
                        <a:pt x="207645" y="5842"/>
                      </a:moveTo>
                      <a:lnTo>
                        <a:pt x="2921" y="5842"/>
                      </a:lnTo>
                      <a:cubicBezTo>
                        <a:pt x="1270" y="5842"/>
                        <a:pt x="0" y="4509"/>
                        <a:pt x="0" y="2921"/>
                      </a:cubicBezTo>
                      <a:cubicBezTo>
                        <a:pt x="0" y="1334"/>
                        <a:pt x="1333" y="0"/>
                        <a:pt x="2921" y="0"/>
                      </a:cubicBezTo>
                      <a:lnTo>
                        <a:pt x="207645" y="0"/>
                      </a:lnTo>
                      <a:cubicBezTo>
                        <a:pt x="209296" y="0"/>
                        <a:pt x="210566" y="1334"/>
                        <a:pt x="210566" y="2921"/>
                      </a:cubicBezTo>
                      <a:cubicBezTo>
                        <a:pt x="210566" y="4509"/>
                        <a:pt x="209296" y="5842"/>
                        <a:pt x="2076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79" name="Google Shape;179;p5"/>
                <p:cNvSpPr/>
                <p:nvPr/>
              </p:nvSpPr>
              <p:spPr>
                <a:xfrm>
                  <a:off x="5970270" y="2847085"/>
                  <a:ext cx="124840" cy="5842"/>
                </a:xfrm>
                <a:custGeom>
                  <a:rect b="b" l="l" r="r" t="t"/>
                  <a:pathLst>
                    <a:path extrusionOk="0" h="5842" w="124840">
                      <a:moveTo>
                        <a:pt x="121920" y="5842"/>
                      </a:moveTo>
                      <a:lnTo>
                        <a:pt x="2921" y="5842"/>
                      </a:lnTo>
                      <a:cubicBezTo>
                        <a:pt x="1270" y="5842"/>
                        <a:pt x="0" y="4509"/>
                        <a:pt x="0" y="2921"/>
                      </a:cubicBezTo>
                      <a:cubicBezTo>
                        <a:pt x="0" y="1334"/>
                        <a:pt x="1333" y="0"/>
                        <a:pt x="2921" y="0"/>
                      </a:cubicBezTo>
                      <a:lnTo>
                        <a:pt x="121920" y="0"/>
                      </a:lnTo>
                      <a:cubicBezTo>
                        <a:pt x="123571" y="0"/>
                        <a:pt x="124841" y="1334"/>
                        <a:pt x="124841" y="2921"/>
                      </a:cubicBezTo>
                      <a:cubicBezTo>
                        <a:pt x="124841" y="4509"/>
                        <a:pt x="123571" y="5842"/>
                        <a:pt x="12192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0" name="Google Shape;180;p5"/>
                <p:cNvSpPr/>
                <p:nvPr/>
              </p:nvSpPr>
              <p:spPr>
                <a:xfrm>
                  <a:off x="5949886" y="2868167"/>
                  <a:ext cx="204597" cy="5842"/>
                </a:xfrm>
                <a:custGeom>
                  <a:rect b="b" l="l" r="r" t="t"/>
                  <a:pathLst>
                    <a:path extrusionOk="0" h="5842" w="204597">
                      <a:moveTo>
                        <a:pt x="201676" y="5842"/>
                      </a:moveTo>
                      <a:lnTo>
                        <a:pt x="2921" y="5842"/>
                      </a:lnTo>
                      <a:cubicBezTo>
                        <a:pt x="1270" y="5842"/>
                        <a:pt x="0" y="4509"/>
                        <a:pt x="0" y="2921"/>
                      </a:cubicBezTo>
                      <a:cubicBezTo>
                        <a:pt x="0" y="1334"/>
                        <a:pt x="1334" y="0"/>
                        <a:pt x="2921" y="0"/>
                      </a:cubicBezTo>
                      <a:lnTo>
                        <a:pt x="201676" y="0"/>
                      </a:lnTo>
                      <a:cubicBezTo>
                        <a:pt x="203327" y="0"/>
                        <a:pt x="204597" y="1334"/>
                        <a:pt x="204597" y="2921"/>
                      </a:cubicBezTo>
                      <a:cubicBezTo>
                        <a:pt x="204597" y="4509"/>
                        <a:pt x="203327" y="5842"/>
                        <a:pt x="20167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1" name="Google Shape;181;p5"/>
                <p:cNvSpPr/>
                <p:nvPr/>
              </p:nvSpPr>
              <p:spPr>
                <a:xfrm>
                  <a:off x="5925248" y="2895790"/>
                  <a:ext cx="201231" cy="5842"/>
                </a:xfrm>
                <a:custGeom>
                  <a:rect b="b" l="l" r="r" t="t"/>
                  <a:pathLst>
                    <a:path extrusionOk="0" h="5842" w="201231">
                      <a:moveTo>
                        <a:pt x="198311" y="5842"/>
                      </a:moveTo>
                      <a:lnTo>
                        <a:pt x="2921" y="5842"/>
                      </a:lnTo>
                      <a:cubicBezTo>
                        <a:pt x="1270" y="5842"/>
                        <a:pt x="0" y="4508"/>
                        <a:pt x="0" y="2921"/>
                      </a:cubicBezTo>
                      <a:cubicBezTo>
                        <a:pt x="0" y="1333"/>
                        <a:pt x="1334" y="0"/>
                        <a:pt x="2921" y="0"/>
                      </a:cubicBezTo>
                      <a:lnTo>
                        <a:pt x="198311" y="0"/>
                      </a:lnTo>
                      <a:cubicBezTo>
                        <a:pt x="199961" y="0"/>
                        <a:pt x="201232" y="1333"/>
                        <a:pt x="201232" y="2921"/>
                      </a:cubicBezTo>
                      <a:cubicBezTo>
                        <a:pt x="201232" y="4508"/>
                        <a:pt x="199961" y="5842"/>
                        <a:pt x="19831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2" name="Google Shape;182;p5"/>
                <p:cNvSpPr/>
                <p:nvPr/>
              </p:nvSpPr>
              <p:spPr>
                <a:xfrm>
                  <a:off x="5903277" y="2923285"/>
                  <a:ext cx="197865" cy="5842"/>
                </a:xfrm>
                <a:custGeom>
                  <a:rect b="b" l="l" r="r" t="t"/>
                  <a:pathLst>
                    <a:path extrusionOk="0" h="5842" w="197865">
                      <a:moveTo>
                        <a:pt x="194945" y="5842"/>
                      </a:moveTo>
                      <a:lnTo>
                        <a:pt x="2921" y="5842"/>
                      </a:lnTo>
                      <a:cubicBezTo>
                        <a:pt x="1270" y="5842"/>
                        <a:pt x="0" y="4509"/>
                        <a:pt x="0" y="2921"/>
                      </a:cubicBezTo>
                      <a:cubicBezTo>
                        <a:pt x="0" y="1334"/>
                        <a:pt x="1333" y="0"/>
                        <a:pt x="2921" y="0"/>
                      </a:cubicBezTo>
                      <a:lnTo>
                        <a:pt x="194945" y="0"/>
                      </a:lnTo>
                      <a:cubicBezTo>
                        <a:pt x="196596" y="0"/>
                        <a:pt x="197866" y="1334"/>
                        <a:pt x="197866" y="2921"/>
                      </a:cubicBezTo>
                      <a:cubicBezTo>
                        <a:pt x="197866" y="4509"/>
                        <a:pt x="196596" y="5842"/>
                        <a:pt x="1949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3" name="Google Shape;183;p5"/>
                <p:cNvSpPr/>
                <p:nvPr/>
              </p:nvSpPr>
              <p:spPr>
                <a:xfrm>
                  <a:off x="5883973" y="2950717"/>
                  <a:ext cx="194373" cy="5842"/>
                </a:xfrm>
                <a:custGeom>
                  <a:rect b="b" l="l" r="r" t="t"/>
                  <a:pathLst>
                    <a:path extrusionOk="0" h="5842" w="194373">
                      <a:moveTo>
                        <a:pt x="191453" y="5842"/>
                      </a:moveTo>
                      <a:lnTo>
                        <a:pt x="2921" y="5842"/>
                      </a:lnTo>
                      <a:cubicBezTo>
                        <a:pt x="1270" y="5842"/>
                        <a:pt x="0" y="4509"/>
                        <a:pt x="0" y="2921"/>
                      </a:cubicBezTo>
                      <a:cubicBezTo>
                        <a:pt x="0" y="1334"/>
                        <a:pt x="1334" y="0"/>
                        <a:pt x="2921" y="0"/>
                      </a:cubicBezTo>
                      <a:lnTo>
                        <a:pt x="191453" y="0"/>
                      </a:lnTo>
                      <a:cubicBezTo>
                        <a:pt x="193104" y="0"/>
                        <a:pt x="194373" y="1334"/>
                        <a:pt x="194373" y="2921"/>
                      </a:cubicBezTo>
                      <a:cubicBezTo>
                        <a:pt x="194373" y="4509"/>
                        <a:pt x="193104" y="5842"/>
                        <a:pt x="19145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4" name="Google Shape;184;p5"/>
                <p:cNvSpPr/>
                <p:nvPr/>
              </p:nvSpPr>
              <p:spPr>
                <a:xfrm>
                  <a:off x="5867400" y="2978150"/>
                  <a:ext cx="150367" cy="5842"/>
                </a:xfrm>
                <a:custGeom>
                  <a:rect b="b" l="l" r="r" t="t"/>
                  <a:pathLst>
                    <a:path extrusionOk="0" h="5842" w="150367">
                      <a:moveTo>
                        <a:pt x="147447" y="5842"/>
                      </a:moveTo>
                      <a:lnTo>
                        <a:pt x="2921" y="5842"/>
                      </a:lnTo>
                      <a:cubicBezTo>
                        <a:pt x="1270" y="5842"/>
                        <a:pt x="0" y="4508"/>
                        <a:pt x="0" y="2921"/>
                      </a:cubicBezTo>
                      <a:cubicBezTo>
                        <a:pt x="0" y="1333"/>
                        <a:pt x="1334" y="0"/>
                        <a:pt x="2921" y="0"/>
                      </a:cubicBezTo>
                      <a:lnTo>
                        <a:pt x="147447" y="0"/>
                      </a:lnTo>
                      <a:cubicBezTo>
                        <a:pt x="149098" y="0"/>
                        <a:pt x="150368" y="1333"/>
                        <a:pt x="150368" y="2921"/>
                      </a:cubicBezTo>
                      <a:cubicBezTo>
                        <a:pt x="150368" y="4508"/>
                        <a:pt x="149098" y="5842"/>
                        <a:pt x="1474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5" name="Google Shape;185;p5"/>
                <p:cNvSpPr/>
                <p:nvPr/>
              </p:nvSpPr>
              <p:spPr>
                <a:xfrm>
                  <a:off x="6123685" y="2467927"/>
                  <a:ext cx="241617" cy="5842"/>
                </a:xfrm>
                <a:custGeom>
                  <a:rect b="b" l="l" r="r" t="t"/>
                  <a:pathLst>
                    <a:path extrusionOk="0" h="5842" w="241617">
                      <a:moveTo>
                        <a:pt x="238697" y="5842"/>
                      </a:moveTo>
                      <a:lnTo>
                        <a:pt x="2921" y="5842"/>
                      </a:lnTo>
                      <a:cubicBezTo>
                        <a:pt x="1270" y="5842"/>
                        <a:pt x="0" y="4508"/>
                        <a:pt x="0" y="2921"/>
                      </a:cubicBezTo>
                      <a:cubicBezTo>
                        <a:pt x="0" y="1333"/>
                        <a:pt x="1334" y="0"/>
                        <a:pt x="2921" y="0"/>
                      </a:cubicBezTo>
                      <a:lnTo>
                        <a:pt x="238697" y="0"/>
                      </a:lnTo>
                      <a:cubicBezTo>
                        <a:pt x="240348" y="0"/>
                        <a:pt x="241617" y="1333"/>
                        <a:pt x="241617" y="2921"/>
                      </a:cubicBezTo>
                      <a:cubicBezTo>
                        <a:pt x="241617" y="4508"/>
                        <a:pt x="240348" y="5842"/>
                        <a:pt x="23869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nvGrpSpPr>
              <p:cNvPr id="186" name="Google Shape;186;p5"/>
              <p:cNvGrpSpPr/>
              <p:nvPr/>
            </p:nvGrpSpPr>
            <p:grpSpPr>
              <a:xfrm rot="-464232">
                <a:off x="14486781" y="-1997175"/>
                <a:ext cx="1084844" cy="418836"/>
                <a:chOff x="5919596" y="2162746"/>
                <a:chExt cx="387921" cy="161417"/>
              </a:xfrm>
            </p:grpSpPr>
            <p:sp>
              <p:nvSpPr>
                <p:cNvPr id="187" name="Google Shape;187;p5"/>
                <p:cNvSpPr/>
                <p:nvPr/>
              </p:nvSpPr>
              <p:spPr>
                <a:xfrm>
                  <a:off x="5919596" y="2162746"/>
                  <a:ext cx="232981" cy="5842"/>
                </a:xfrm>
                <a:custGeom>
                  <a:rect b="b" l="l" r="r" t="t"/>
                  <a:pathLst>
                    <a:path extrusionOk="0" h="5842" w="232981">
                      <a:moveTo>
                        <a:pt x="230061" y="5842"/>
                      </a:moveTo>
                      <a:lnTo>
                        <a:pt x="2921" y="5842"/>
                      </a:lnTo>
                      <a:cubicBezTo>
                        <a:pt x="1270" y="5842"/>
                        <a:pt x="0" y="4508"/>
                        <a:pt x="0" y="2921"/>
                      </a:cubicBezTo>
                      <a:cubicBezTo>
                        <a:pt x="0" y="1333"/>
                        <a:pt x="1334" y="0"/>
                        <a:pt x="2921" y="0"/>
                      </a:cubicBezTo>
                      <a:lnTo>
                        <a:pt x="230061" y="0"/>
                      </a:lnTo>
                      <a:cubicBezTo>
                        <a:pt x="231712" y="0"/>
                        <a:pt x="232982" y="1333"/>
                        <a:pt x="232982" y="2921"/>
                      </a:cubicBezTo>
                      <a:cubicBezTo>
                        <a:pt x="232982" y="4508"/>
                        <a:pt x="231712" y="5842"/>
                        <a:pt x="23006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8" name="Google Shape;188;p5"/>
                <p:cNvSpPr/>
                <p:nvPr/>
              </p:nvSpPr>
              <p:spPr>
                <a:xfrm>
                  <a:off x="5930455" y="2187448"/>
                  <a:ext cx="373760" cy="5841"/>
                </a:xfrm>
                <a:custGeom>
                  <a:rect b="b" l="l" r="r" t="t"/>
                  <a:pathLst>
                    <a:path extrusionOk="0" h="5841" w="373760">
                      <a:moveTo>
                        <a:pt x="370840" y="5842"/>
                      </a:moveTo>
                      <a:lnTo>
                        <a:pt x="2921" y="5842"/>
                      </a:lnTo>
                      <a:cubicBezTo>
                        <a:pt x="1270" y="5842"/>
                        <a:pt x="0" y="4508"/>
                        <a:pt x="0" y="2921"/>
                      </a:cubicBezTo>
                      <a:cubicBezTo>
                        <a:pt x="0" y="1333"/>
                        <a:pt x="1334" y="0"/>
                        <a:pt x="2921" y="0"/>
                      </a:cubicBezTo>
                      <a:lnTo>
                        <a:pt x="370840" y="0"/>
                      </a:lnTo>
                      <a:cubicBezTo>
                        <a:pt x="372491" y="0"/>
                        <a:pt x="373761" y="1333"/>
                        <a:pt x="373761" y="2921"/>
                      </a:cubicBezTo>
                      <a:cubicBezTo>
                        <a:pt x="373761" y="4508"/>
                        <a:pt x="372428" y="5842"/>
                        <a:pt x="37084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89" name="Google Shape;189;p5"/>
                <p:cNvSpPr/>
                <p:nvPr/>
              </p:nvSpPr>
              <p:spPr>
                <a:xfrm>
                  <a:off x="5938773" y="2220150"/>
                  <a:ext cx="368744" cy="5841"/>
                </a:xfrm>
                <a:custGeom>
                  <a:rect b="b" l="l" r="r" t="t"/>
                  <a:pathLst>
                    <a:path extrusionOk="0" h="5841" w="368744">
                      <a:moveTo>
                        <a:pt x="365823" y="5842"/>
                      </a:moveTo>
                      <a:lnTo>
                        <a:pt x="2921" y="5842"/>
                      </a:lnTo>
                      <a:cubicBezTo>
                        <a:pt x="1270" y="5842"/>
                        <a:pt x="0" y="4508"/>
                        <a:pt x="0" y="2921"/>
                      </a:cubicBezTo>
                      <a:cubicBezTo>
                        <a:pt x="0" y="1333"/>
                        <a:pt x="1334" y="0"/>
                        <a:pt x="2921" y="0"/>
                      </a:cubicBezTo>
                      <a:lnTo>
                        <a:pt x="365823" y="0"/>
                      </a:lnTo>
                      <a:cubicBezTo>
                        <a:pt x="367474" y="0"/>
                        <a:pt x="368745" y="1333"/>
                        <a:pt x="368745" y="2921"/>
                      </a:cubicBezTo>
                      <a:cubicBezTo>
                        <a:pt x="368745" y="4508"/>
                        <a:pt x="367411" y="5842"/>
                        <a:pt x="36582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90" name="Google Shape;190;p5"/>
                <p:cNvSpPr/>
                <p:nvPr/>
              </p:nvSpPr>
              <p:spPr>
                <a:xfrm>
                  <a:off x="5941250" y="2252852"/>
                  <a:ext cx="361251" cy="5842"/>
                </a:xfrm>
                <a:custGeom>
                  <a:rect b="b" l="l" r="r" t="t"/>
                  <a:pathLst>
                    <a:path extrusionOk="0" h="5842" w="361251">
                      <a:moveTo>
                        <a:pt x="358330" y="5842"/>
                      </a:moveTo>
                      <a:lnTo>
                        <a:pt x="2921" y="5842"/>
                      </a:lnTo>
                      <a:cubicBezTo>
                        <a:pt x="1270" y="5842"/>
                        <a:pt x="0" y="4508"/>
                        <a:pt x="0" y="2921"/>
                      </a:cubicBezTo>
                      <a:cubicBezTo>
                        <a:pt x="0" y="1333"/>
                        <a:pt x="1334" y="0"/>
                        <a:pt x="2921" y="0"/>
                      </a:cubicBezTo>
                      <a:lnTo>
                        <a:pt x="358330" y="0"/>
                      </a:lnTo>
                      <a:cubicBezTo>
                        <a:pt x="359982" y="0"/>
                        <a:pt x="361252" y="1333"/>
                        <a:pt x="361252" y="2921"/>
                      </a:cubicBezTo>
                      <a:cubicBezTo>
                        <a:pt x="361252" y="4508"/>
                        <a:pt x="359982" y="5842"/>
                        <a:pt x="35833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91" name="Google Shape;191;p5"/>
                <p:cNvSpPr/>
                <p:nvPr/>
              </p:nvSpPr>
              <p:spPr>
                <a:xfrm>
                  <a:off x="5938646" y="2285555"/>
                  <a:ext cx="352234" cy="5842"/>
                </a:xfrm>
                <a:custGeom>
                  <a:rect b="b" l="l" r="r" t="t"/>
                  <a:pathLst>
                    <a:path extrusionOk="0" h="5842" w="352234">
                      <a:moveTo>
                        <a:pt x="349314" y="5842"/>
                      </a:moveTo>
                      <a:lnTo>
                        <a:pt x="2921" y="5842"/>
                      </a:lnTo>
                      <a:cubicBezTo>
                        <a:pt x="1270" y="5842"/>
                        <a:pt x="0" y="4509"/>
                        <a:pt x="0" y="2921"/>
                      </a:cubicBezTo>
                      <a:cubicBezTo>
                        <a:pt x="0" y="1334"/>
                        <a:pt x="1334" y="0"/>
                        <a:pt x="2921" y="0"/>
                      </a:cubicBezTo>
                      <a:lnTo>
                        <a:pt x="349314" y="0"/>
                      </a:lnTo>
                      <a:cubicBezTo>
                        <a:pt x="350965" y="0"/>
                        <a:pt x="352235" y="1334"/>
                        <a:pt x="352235" y="2921"/>
                      </a:cubicBezTo>
                      <a:cubicBezTo>
                        <a:pt x="352235" y="4509"/>
                        <a:pt x="350901" y="5842"/>
                        <a:pt x="349314"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192" name="Google Shape;192;p5"/>
                <p:cNvSpPr/>
                <p:nvPr/>
              </p:nvSpPr>
              <p:spPr>
                <a:xfrm>
                  <a:off x="5930455" y="2318321"/>
                  <a:ext cx="105028" cy="5842"/>
                </a:xfrm>
                <a:custGeom>
                  <a:rect b="b" l="l" r="r" t="t"/>
                  <a:pathLst>
                    <a:path extrusionOk="0" h="5842" w="105028">
                      <a:moveTo>
                        <a:pt x="102108" y="5842"/>
                      </a:moveTo>
                      <a:lnTo>
                        <a:pt x="2921" y="5842"/>
                      </a:lnTo>
                      <a:cubicBezTo>
                        <a:pt x="1270" y="5842"/>
                        <a:pt x="0" y="4508"/>
                        <a:pt x="0" y="2921"/>
                      </a:cubicBezTo>
                      <a:cubicBezTo>
                        <a:pt x="0" y="1333"/>
                        <a:pt x="1334" y="0"/>
                        <a:pt x="2921" y="0"/>
                      </a:cubicBezTo>
                      <a:lnTo>
                        <a:pt x="102108" y="0"/>
                      </a:lnTo>
                      <a:cubicBezTo>
                        <a:pt x="103759" y="0"/>
                        <a:pt x="105029" y="1333"/>
                        <a:pt x="105029" y="2921"/>
                      </a:cubicBezTo>
                      <a:cubicBezTo>
                        <a:pt x="105029" y="4508"/>
                        <a:pt x="103696" y="5842"/>
                        <a:pt x="10210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p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95" name="Google Shape;195;p6"/>
          <p:cNvGrpSpPr/>
          <p:nvPr/>
        </p:nvGrpSpPr>
        <p:grpSpPr>
          <a:xfrm>
            <a:off x="-452269" y="2119949"/>
            <a:ext cx="10559230" cy="3656258"/>
            <a:chOff x="-452269" y="2119949"/>
            <a:chExt cx="10559230" cy="3656258"/>
          </a:xfrm>
        </p:grpSpPr>
        <p:grpSp>
          <p:nvGrpSpPr>
            <p:cNvPr id="196" name="Google Shape;196;p6"/>
            <p:cNvGrpSpPr/>
            <p:nvPr/>
          </p:nvGrpSpPr>
          <p:grpSpPr>
            <a:xfrm>
              <a:off x="-452269" y="2119949"/>
              <a:ext cx="1133870" cy="1296024"/>
              <a:chOff x="6299617" y="2845180"/>
              <a:chExt cx="389218" cy="444880"/>
            </a:xfrm>
          </p:grpSpPr>
          <p:sp>
            <p:nvSpPr>
              <p:cNvPr id="197" name="Google Shape;197;p6"/>
              <p:cNvSpPr/>
              <p:nvPr/>
            </p:nvSpPr>
            <p:spPr>
              <a:xfrm>
                <a:off x="6299617" y="2845180"/>
                <a:ext cx="389218" cy="444880"/>
              </a:xfrm>
              <a:custGeom>
                <a:rect b="b" l="l" r="r" t="t"/>
                <a:pathLst>
                  <a:path extrusionOk="0" h="444880" w="389218">
                    <a:moveTo>
                      <a:pt x="389218" y="322453"/>
                    </a:moveTo>
                    <a:cubicBezTo>
                      <a:pt x="311113" y="362014"/>
                      <a:pt x="227928" y="402654"/>
                      <a:pt x="137377" y="444881"/>
                    </a:cubicBezTo>
                    <a:cubicBezTo>
                      <a:pt x="184558" y="282194"/>
                      <a:pt x="-93128" y="181166"/>
                      <a:pt x="33301" y="0"/>
                    </a:cubicBezTo>
                    <a:cubicBezTo>
                      <a:pt x="102897" y="8318"/>
                      <a:pt x="180430" y="14923"/>
                      <a:pt x="263488" y="20320"/>
                    </a:cubicBezTo>
                    <a:cubicBezTo>
                      <a:pt x="234850" y="133858"/>
                      <a:pt x="362929" y="219774"/>
                      <a:pt x="389218" y="3224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198" name="Google Shape;198;p6"/>
              <p:cNvGrpSpPr/>
              <p:nvPr/>
            </p:nvGrpSpPr>
            <p:grpSpPr>
              <a:xfrm>
                <a:off x="6337672" y="2908109"/>
                <a:ext cx="290457" cy="307720"/>
                <a:chOff x="6337672" y="2908109"/>
                <a:chExt cx="290457" cy="307720"/>
              </a:xfrm>
            </p:grpSpPr>
            <p:sp>
              <p:nvSpPr>
                <p:cNvPr id="199" name="Google Shape;199;p6"/>
                <p:cNvSpPr/>
                <p:nvPr/>
              </p:nvSpPr>
              <p:spPr>
                <a:xfrm>
                  <a:off x="6338442" y="2908109"/>
                  <a:ext cx="115061" cy="7366"/>
                </a:xfrm>
                <a:custGeom>
                  <a:rect b="b" l="l" r="r" t="t"/>
                  <a:pathLst>
                    <a:path extrusionOk="0" h="7366" w="115061">
                      <a:moveTo>
                        <a:pt x="2921" y="7366"/>
                      </a:moveTo>
                      <a:cubicBezTo>
                        <a:pt x="1334" y="7366"/>
                        <a:pt x="0" y="6096"/>
                        <a:pt x="0" y="4445"/>
                      </a:cubicBezTo>
                      <a:cubicBezTo>
                        <a:pt x="0" y="2794"/>
                        <a:pt x="1270" y="1461"/>
                        <a:pt x="2921" y="1461"/>
                      </a:cubicBezTo>
                      <a:cubicBezTo>
                        <a:pt x="38798" y="1080"/>
                        <a:pt x="75184" y="571"/>
                        <a:pt x="112078" y="0"/>
                      </a:cubicBezTo>
                      <a:cubicBezTo>
                        <a:pt x="113792" y="0"/>
                        <a:pt x="115062" y="1270"/>
                        <a:pt x="115062" y="2921"/>
                      </a:cubicBezTo>
                      <a:cubicBezTo>
                        <a:pt x="115062" y="4572"/>
                        <a:pt x="113792" y="5905"/>
                        <a:pt x="112141" y="5905"/>
                      </a:cubicBezTo>
                      <a:cubicBezTo>
                        <a:pt x="75184" y="6477"/>
                        <a:pt x="38798" y="6985"/>
                        <a:pt x="2921" y="7366"/>
                      </a:cubicBezTo>
                      <a:cubicBezTo>
                        <a:pt x="2921" y="7366"/>
                        <a:pt x="2921" y="7366"/>
                        <a:pt x="2921" y="7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0" name="Google Shape;200;p6"/>
                <p:cNvSpPr/>
                <p:nvPr/>
              </p:nvSpPr>
              <p:spPr>
                <a:xfrm>
                  <a:off x="6337672" y="2934634"/>
                  <a:ext cx="187532" cy="17480"/>
                </a:xfrm>
                <a:custGeom>
                  <a:rect b="b" l="l" r="r" t="t"/>
                  <a:pathLst>
                    <a:path extrusionOk="0" h="17480" w="187532">
                      <a:moveTo>
                        <a:pt x="2930" y="17481"/>
                      </a:moveTo>
                      <a:cubicBezTo>
                        <a:pt x="1406" y="17481"/>
                        <a:pt x="72" y="16274"/>
                        <a:pt x="9" y="14687"/>
                      </a:cubicBezTo>
                      <a:cubicBezTo>
                        <a:pt x="-118" y="13036"/>
                        <a:pt x="1152" y="11639"/>
                        <a:pt x="2739" y="11575"/>
                      </a:cubicBezTo>
                      <a:cubicBezTo>
                        <a:pt x="62683" y="7829"/>
                        <a:pt x="123326" y="3955"/>
                        <a:pt x="184413" y="18"/>
                      </a:cubicBezTo>
                      <a:cubicBezTo>
                        <a:pt x="186000" y="-172"/>
                        <a:pt x="187461" y="1161"/>
                        <a:pt x="187524" y="2749"/>
                      </a:cubicBezTo>
                      <a:cubicBezTo>
                        <a:pt x="187651" y="4400"/>
                        <a:pt x="186382" y="5797"/>
                        <a:pt x="184794" y="5860"/>
                      </a:cubicBezTo>
                      <a:cubicBezTo>
                        <a:pt x="123707" y="9861"/>
                        <a:pt x="63064" y="13734"/>
                        <a:pt x="3120" y="17417"/>
                      </a:cubicBezTo>
                      <a:cubicBezTo>
                        <a:pt x="3057" y="17481"/>
                        <a:pt x="2993" y="17481"/>
                        <a:pt x="2930" y="174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1" name="Google Shape;201;p6"/>
                <p:cNvSpPr/>
                <p:nvPr/>
              </p:nvSpPr>
              <p:spPr>
                <a:xfrm>
                  <a:off x="6345725" y="2961556"/>
                  <a:ext cx="187999" cy="25419"/>
                </a:xfrm>
                <a:custGeom>
                  <a:rect b="b" l="l" r="r" t="t"/>
                  <a:pathLst>
                    <a:path extrusionOk="0" h="25419" w="187999">
                      <a:moveTo>
                        <a:pt x="2941" y="25420"/>
                      </a:moveTo>
                      <a:cubicBezTo>
                        <a:pt x="1480" y="25420"/>
                        <a:pt x="147" y="24277"/>
                        <a:pt x="20" y="22816"/>
                      </a:cubicBezTo>
                      <a:cubicBezTo>
                        <a:pt x="-171" y="21229"/>
                        <a:pt x="1036" y="19768"/>
                        <a:pt x="2623" y="19578"/>
                      </a:cubicBezTo>
                      <a:cubicBezTo>
                        <a:pt x="63139" y="13101"/>
                        <a:pt x="123845" y="6560"/>
                        <a:pt x="184742" y="20"/>
                      </a:cubicBezTo>
                      <a:cubicBezTo>
                        <a:pt x="186393" y="-171"/>
                        <a:pt x="187789" y="1036"/>
                        <a:pt x="187980" y="2623"/>
                      </a:cubicBezTo>
                      <a:cubicBezTo>
                        <a:pt x="188170" y="4211"/>
                        <a:pt x="186964" y="5671"/>
                        <a:pt x="185376" y="5862"/>
                      </a:cubicBezTo>
                      <a:cubicBezTo>
                        <a:pt x="124480" y="12402"/>
                        <a:pt x="63774" y="18943"/>
                        <a:pt x="3258" y="25420"/>
                      </a:cubicBezTo>
                      <a:cubicBezTo>
                        <a:pt x="3195" y="25420"/>
                        <a:pt x="3068" y="25420"/>
                        <a:pt x="2941" y="254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2" name="Google Shape;202;p6"/>
                <p:cNvSpPr/>
                <p:nvPr/>
              </p:nvSpPr>
              <p:spPr>
                <a:xfrm>
                  <a:off x="6360632" y="2987639"/>
                  <a:ext cx="185427" cy="32864"/>
                </a:xfrm>
                <a:custGeom>
                  <a:rect b="b" l="l" r="r" t="t"/>
                  <a:pathLst>
                    <a:path extrusionOk="0" h="32864" w="185427">
                      <a:moveTo>
                        <a:pt x="2956" y="32865"/>
                      </a:moveTo>
                      <a:cubicBezTo>
                        <a:pt x="1496" y="32865"/>
                        <a:pt x="289" y="31785"/>
                        <a:pt x="35" y="30325"/>
                      </a:cubicBezTo>
                      <a:cubicBezTo>
                        <a:pt x="-219" y="28737"/>
                        <a:pt x="924" y="27213"/>
                        <a:pt x="2512" y="26959"/>
                      </a:cubicBezTo>
                      <a:lnTo>
                        <a:pt x="182026" y="35"/>
                      </a:lnTo>
                      <a:cubicBezTo>
                        <a:pt x="183677" y="-219"/>
                        <a:pt x="185138" y="924"/>
                        <a:pt x="185392" y="2512"/>
                      </a:cubicBezTo>
                      <a:cubicBezTo>
                        <a:pt x="185646" y="4099"/>
                        <a:pt x="184503" y="5623"/>
                        <a:pt x="182915" y="5877"/>
                      </a:cubicBezTo>
                      <a:lnTo>
                        <a:pt x="3401" y="32801"/>
                      </a:lnTo>
                      <a:cubicBezTo>
                        <a:pt x="3274" y="32865"/>
                        <a:pt x="3147" y="32865"/>
                        <a:pt x="2956" y="328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3" name="Google Shape;203;p6"/>
                <p:cNvSpPr/>
                <p:nvPr/>
              </p:nvSpPr>
              <p:spPr>
                <a:xfrm>
                  <a:off x="6380297" y="3024703"/>
                  <a:ext cx="122284" cy="28376"/>
                </a:xfrm>
                <a:custGeom>
                  <a:rect b="b" l="l" r="r" t="t"/>
                  <a:pathLst>
                    <a:path extrusionOk="0" h="28376" w="122284">
                      <a:moveTo>
                        <a:pt x="2976" y="28376"/>
                      </a:moveTo>
                      <a:cubicBezTo>
                        <a:pt x="1580" y="28376"/>
                        <a:pt x="373" y="27424"/>
                        <a:pt x="56" y="25964"/>
                      </a:cubicBezTo>
                      <a:cubicBezTo>
                        <a:pt x="-262" y="24376"/>
                        <a:pt x="818" y="22789"/>
                        <a:pt x="2405" y="22535"/>
                      </a:cubicBezTo>
                      <a:lnTo>
                        <a:pt x="118800" y="55"/>
                      </a:lnTo>
                      <a:cubicBezTo>
                        <a:pt x="120388" y="-262"/>
                        <a:pt x="121975" y="817"/>
                        <a:pt x="122230" y="2405"/>
                      </a:cubicBezTo>
                      <a:cubicBezTo>
                        <a:pt x="122547" y="3992"/>
                        <a:pt x="121468" y="5580"/>
                        <a:pt x="119880" y="5834"/>
                      </a:cubicBezTo>
                      <a:lnTo>
                        <a:pt x="3484" y="28313"/>
                      </a:lnTo>
                      <a:cubicBezTo>
                        <a:pt x="3294" y="28376"/>
                        <a:pt x="3167" y="28376"/>
                        <a:pt x="2976" y="283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4" name="Google Shape;204;p6"/>
                <p:cNvSpPr/>
                <p:nvPr/>
              </p:nvSpPr>
              <p:spPr>
                <a:xfrm>
                  <a:off x="6425133" y="3063887"/>
                  <a:ext cx="170217" cy="53073"/>
                </a:xfrm>
                <a:custGeom>
                  <a:rect b="b" l="l" r="r" t="t"/>
                  <a:pathLst>
                    <a:path extrusionOk="0" h="53073" w="170217">
                      <a:moveTo>
                        <a:pt x="2972" y="53073"/>
                      </a:moveTo>
                      <a:cubicBezTo>
                        <a:pt x="1702" y="53073"/>
                        <a:pt x="495" y="52248"/>
                        <a:pt x="114" y="50914"/>
                      </a:cubicBezTo>
                      <a:cubicBezTo>
                        <a:pt x="-330" y="49327"/>
                        <a:pt x="559" y="47739"/>
                        <a:pt x="2146" y="47295"/>
                      </a:cubicBezTo>
                      <a:lnTo>
                        <a:pt x="166485" y="114"/>
                      </a:lnTo>
                      <a:cubicBezTo>
                        <a:pt x="168072" y="-330"/>
                        <a:pt x="169660" y="559"/>
                        <a:pt x="170104" y="2146"/>
                      </a:cubicBezTo>
                      <a:cubicBezTo>
                        <a:pt x="170548" y="3734"/>
                        <a:pt x="169660" y="5321"/>
                        <a:pt x="168072" y="5766"/>
                      </a:cubicBezTo>
                      <a:lnTo>
                        <a:pt x="3734" y="52946"/>
                      </a:lnTo>
                      <a:cubicBezTo>
                        <a:pt x="3480" y="53010"/>
                        <a:pt x="3226" y="53073"/>
                        <a:pt x="2972" y="530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5" name="Google Shape;205;p6"/>
                <p:cNvSpPr/>
                <p:nvPr/>
              </p:nvSpPr>
              <p:spPr>
                <a:xfrm>
                  <a:off x="6446052" y="3089061"/>
                  <a:ext cx="166352" cy="60030"/>
                </a:xfrm>
                <a:custGeom>
                  <a:rect b="b" l="l" r="r" t="t"/>
                  <a:pathLst>
                    <a:path extrusionOk="0" h="60030" w="166352">
                      <a:moveTo>
                        <a:pt x="2944" y="60030"/>
                      </a:moveTo>
                      <a:cubicBezTo>
                        <a:pt x="1737" y="60030"/>
                        <a:pt x="594" y="59268"/>
                        <a:pt x="150" y="57998"/>
                      </a:cubicBezTo>
                      <a:cubicBezTo>
                        <a:pt x="-358" y="56474"/>
                        <a:pt x="467" y="54760"/>
                        <a:pt x="1991" y="54252"/>
                      </a:cubicBezTo>
                      <a:cubicBezTo>
                        <a:pt x="55649" y="36154"/>
                        <a:pt x="109179" y="18120"/>
                        <a:pt x="162456" y="150"/>
                      </a:cubicBezTo>
                      <a:cubicBezTo>
                        <a:pt x="163979" y="-358"/>
                        <a:pt x="165694" y="467"/>
                        <a:pt x="166203" y="1991"/>
                      </a:cubicBezTo>
                      <a:cubicBezTo>
                        <a:pt x="166710" y="3515"/>
                        <a:pt x="165885" y="5230"/>
                        <a:pt x="164361" y="5738"/>
                      </a:cubicBezTo>
                      <a:cubicBezTo>
                        <a:pt x="111021" y="23708"/>
                        <a:pt x="57553" y="41742"/>
                        <a:pt x="3833" y="59840"/>
                      </a:cubicBezTo>
                      <a:cubicBezTo>
                        <a:pt x="3579" y="60030"/>
                        <a:pt x="3261" y="60030"/>
                        <a:pt x="2944" y="600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6" name="Google Shape;206;p6"/>
                <p:cNvSpPr/>
                <p:nvPr/>
              </p:nvSpPr>
              <p:spPr>
                <a:xfrm>
                  <a:off x="6463221" y="3114548"/>
                  <a:ext cx="164908" cy="67373"/>
                </a:xfrm>
                <a:custGeom>
                  <a:rect b="b" l="l" r="r" t="t"/>
                  <a:pathLst>
                    <a:path extrusionOk="0" h="67373" w="164908">
                      <a:moveTo>
                        <a:pt x="2920" y="67373"/>
                      </a:moveTo>
                      <a:cubicBezTo>
                        <a:pt x="1714" y="67373"/>
                        <a:pt x="634" y="66675"/>
                        <a:pt x="190" y="65468"/>
                      </a:cubicBezTo>
                      <a:cubicBezTo>
                        <a:pt x="-382" y="63944"/>
                        <a:pt x="380" y="62230"/>
                        <a:pt x="1904" y="61658"/>
                      </a:cubicBezTo>
                      <a:cubicBezTo>
                        <a:pt x="55435" y="41021"/>
                        <a:pt x="108394" y="20574"/>
                        <a:pt x="160909" y="190"/>
                      </a:cubicBezTo>
                      <a:cubicBezTo>
                        <a:pt x="162432" y="-381"/>
                        <a:pt x="164147" y="381"/>
                        <a:pt x="164718" y="1841"/>
                      </a:cubicBezTo>
                      <a:cubicBezTo>
                        <a:pt x="165290" y="3302"/>
                        <a:pt x="164528" y="5080"/>
                        <a:pt x="163067" y="5651"/>
                      </a:cubicBezTo>
                      <a:cubicBezTo>
                        <a:pt x="110553" y="26035"/>
                        <a:pt x="57594" y="46545"/>
                        <a:pt x="4063" y="67119"/>
                      </a:cubicBezTo>
                      <a:cubicBezTo>
                        <a:pt x="3619" y="67310"/>
                        <a:pt x="3238" y="67373"/>
                        <a:pt x="2920" y="67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07" name="Google Shape;207;p6"/>
                <p:cNvSpPr/>
                <p:nvPr/>
              </p:nvSpPr>
              <p:spPr>
                <a:xfrm>
                  <a:off x="6474478" y="3184543"/>
                  <a:ext cx="65050" cy="31286"/>
                </a:xfrm>
                <a:custGeom>
                  <a:rect b="b" l="l" r="r" t="t"/>
                  <a:pathLst>
                    <a:path extrusionOk="0" h="31286" w="65050">
                      <a:moveTo>
                        <a:pt x="2966" y="31287"/>
                      </a:moveTo>
                      <a:cubicBezTo>
                        <a:pt x="1823" y="31287"/>
                        <a:pt x="743" y="30588"/>
                        <a:pt x="235" y="29509"/>
                      </a:cubicBezTo>
                      <a:cubicBezTo>
                        <a:pt x="-400" y="27985"/>
                        <a:pt x="299" y="26270"/>
                        <a:pt x="1759" y="25635"/>
                      </a:cubicBezTo>
                      <a:cubicBezTo>
                        <a:pt x="21635" y="17126"/>
                        <a:pt x="41383" y="8681"/>
                        <a:pt x="60941" y="235"/>
                      </a:cubicBezTo>
                      <a:cubicBezTo>
                        <a:pt x="62402" y="-400"/>
                        <a:pt x="64179" y="299"/>
                        <a:pt x="64815" y="1759"/>
                      </a:cubicBezTo>
                      <a:cubicBezTo>
                        <a:pt x="65450" y="3283"/>
                        <a:pt x="64751" y="4998"/>
                        <a:pt x="63290" y="5633"/>
                      </a:cubicBezTo>
                      <a:cubicBezTo>
                        <a:pt x="43733" y="14078"/>
                        <a:pt x="23984" y="22524"/>
                        <a:pt x="4109" y="31033"/>
                      </a:cubicBezTo>
                      <a:cubicBezTo>
                        <a:pt x="3728" y="31223"/>
                        <a:pt x="3347" y="31287"/>
                        <a:pt x="2966" y="31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nvGrpSpPr>
            <p:cNvPr id="208" name="Google Shape;208;p6"/>
            <p:cNvGrpSpPr/>
            <p:nvPr/>
          </p:nvGrpSpPr>
          <p:grpSpPr>
            <a:xfrm>
              <a:off x="8205507" y="3837227"/>
              <a:ext cx="1901454" cy="1938980"/>
              <a:chOff x="5908166" y="3495040"/>
              <a:chExt cx="427418" cy="435863"/>
            </a:xfrm>
          </p:grpSpPr>
          <p:sp>
            <p:nvSpPr>
              <p:cNvPr id="209" name="Google Shape;209;p6"/>
              <p:cNvSpPr/>
              <p:nvPr/>
            </p:nvSpPr>
            <p:spPr>
              <a:xfrm>
                <a:off x="5908166" y="3495040"/>
                <a:ext cx="427418" cy="435863"/>
              </a:xfrm>
              <a:custGeom>
                <a:rect b="b" l="l" r="r" t="t"/>
                <a:pathLst>
                  <a:path extrusionOk="0" h="435863" w="427418">
                    <a:moveTo>
                      <a:pt x="135382" y="435864"/>
                    </a:moveTo>
                    <a:cubicBezTo>
                      <a:pt x="90234" y="372110"/>
                      <a:pt x="45149" y="308292"/>
                      <a:pt x="0" y="244538"/>
                    </a:cubicBezTo>
                    <a:cubicBezTo>
                      <a:pt x="82614" y="187833"/>
                      <a:pt x="142240" y="98361"/>
                      <a:pt x="162052" y="0"/>
                    </a:cubicBezTo>
                    <a:cubicBezTo>
                      <a:pt x="250508" y="36004"/>
                      <a:pt x="338963" y="71945"/>
                      <a:pt x="427419" y="107950"/>
                    </a:cubicBezTo>
                    <a:cubicBezTo>
                      <a:pt x="376999" y="249238"/>
                      <a:pt x="270066" y="369570"/>
                      <a:pt x="135382" y="4358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nvGrpSpPr>
              <p:cNvPr id="210" name="Google Shape;210;p6"/>
              <p:cNvGrpSpPr/>
              <p:nvPr/>
            </p:nvGrpSpPr>
            <p:grpSpPr>
              <a:xfrm>
                <a:off x="5960913" y="3549808"/>
                <a:ext cx="299906" cy="306101"/>
                <a:chOff x="5960913" y="3549808"/>
                <a:chExt cx="299906" cy="306101"/>
              </a:xfrm>
            </p:grpSpPr>
            <p:sp>
              <p:nvSpPr>
                <p:cNvPr id="211" name="Google Shape;211;p6"/>
                <p:cNvSpPr/>
                <p:nvPr/>
              </p:nvSpPr>
              <p:spPr>
                <a:xfrm>
                  <a:off x="6096730" y="3549808"/>
                  <a:ext cx="113728" cy="58895"/>
                </a:xfrm>
                <a:custGeom>
                  <a:rect b="b" l="l" r="r" t="t"/>
                  <a:pathLst>
                    <a:path extrusionOk="0" h="58895" w="113728">
                      <a:moveTo>
                        <a:pt x="110903" y="58896"/>
                      </a:moveTo>
                      <a:cubicBezTo>
                        <a:pt x="110458" y="58896"/>
                        <a:pt x="110077" y="58832"/>
                        <a:pt x="109633" y="58579"/>
                      </a:cubicBezTo>
                      <a:lnTo>
                        <a:pt x="1619" y="5429"/>
                      </a:lnTo>
                      <a:cubicBezTo>
                        <a:pt x="222" y="4731"/>
                        <a:pt x="-413" y="3016"/>
                        <a:pt x="286" y="1619"/>
                      </a:cubicBezTo>
                      <a:cubicBezTo>
                        <a:pt x="984" y="222"/>
                        <a:pt x="2699" y="-413"/>
                        <a:pt x="4096" y="286"/>
                      </a:cubicBezTo>
                      <a:lnTo>
                        <a:pt x="112109" y="53435"/>
                      </a:lnTo>
                      <a:cubicBezTo>
                        <a:pt x="113506" y="54133"/>
                        <a:pt x="114141" y="55848"/>
                        <a:pt x="113443" y="57245"/>
                      </a:cubicBezTo>
                      <a:cubicBezTo>
                        <a:pt x="112998" y="58325"/>
                        <a:pt x="111982" y="58896"/>
                        <a:pt x="110903" y="588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2" name="Google Shape;212;p6"/>
                <p:cNvSpPr/>
                <p:nvPr/>
              </p:nvSpPr>
              <p:spPr>
                <a:xfrm>
                  <a:off x="6087264" y="3574505"/>
                  <a:ext cx="173555" cy="97826"/>
                </a:xfrm>
                <a:custGeom>
                  <a:rect b="b" l="l" r="r" t="t"/>
                  <a:pathLst>
                    <a:path extrusionOk="0" h="97826" w="173555">
                      <a:moveTo>
                        <a:pt x="170725" y="97827"/>
                      </a:moveTo>
                      <a:cubicBezTo>
                        <a:pt x="170280" y="97827"/>
                        <a:pt x="169772" y="97700"/>
                        <a:pt x="169327" y="97446"/>
                      </a:cubicBezTo>
                      <a:lnTo>
                        <a:pt x="1497" y="5371"/>
                      </a:lnTo>
                      <a:cubicBezTo>
                        <a:pt x="100" y="4609"/>
                        <a:pt x="-408" y="2894"/>
                        <a:pt x="354" y="1497"/>
                      </a:cubicBezTo>
                      <a:cubicBezTo>
                        <a:pt x="1116" y="100"/>
                        <a:pt x="2831" y="-408"/>
                        <a:pt x="4227" y="354"/>
                      </a:cubicBezTo>
                      <a:lnTo>
                        <a:pt x="172058" y="92429"/>
                      </a:lnTo>
                      <a:cubicBezTo>
                        <a:pt x="173455" y="93191"/>
                        <a:pt x="173963" y="94905"/>
                        <a:pt x="173201" y="96303"/>
                      </a:cubicBezTo>
                      <a:cubicBezTo>
                        <a:pt x="172693" y="97319"/>
                        <a:pt x="171740" y="97827"/>
                        <a:pt x="170725" y="97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3" name="Google Shape;213;p6"/>
                <p:cNvSpPr/>
                <p:nvPr/>
              </p:nvSpPr>
              <p:spPr>
                <a:xfrm>
                  <a:off x="6076279" y="3598509"/>
                  <a:ext cx="167076" cy="103985"/>
                </a:xfrm>
                <a:custGeom>
                  <a:rect b="b" l="l" r="r" t="t"/>
                  <a:pathLst>
                    <a:path extrusionOk="0" h="103985" w="167076">
                      <a:moveTo>
                        <a:pt x="164183" y="103985"/>
                      </a:moveTo>
                      <a:cubicBezTo>
                        <a:pt x="163675" y="103985"/>
                        <a:pt x="163167" y="103858"/>
                        <a:pt x="162723" y="103541"/>
                      </a:cubicBezTo>
                      <a:lnTo>
                        <a:pt x="1369" y="5306"/>
                      </a:lnTo>
                      <a:cubicBezTo>
                        <a:pt x="36" y="4481"/>
                        <a:pt x="-409" y="2702"/>
                        <a:pt x="417" y="1369"/>
                      </a:cubicBezTo>
                      <a:cubicBezTo>
                        <a:pt x="1242" y="36"/>
                        <a:pt x="3020" y="-409"/>
                        <a:pt x="4354" y="417"/>
                      </a:cubicBezTo>
                      <a:lnTo>
                        <a:pt x="165707" y="98651"/>
                      </a:lnTo>
                      <a:cubicBezTo>
                        <a:pt x="167041" y="99476"/>
                        <a:pt x="167485" y="101255"/>
                        <a:pt x="166660" y="102588"/>
                      </a:cubicBezTo>
                      <a:cubicBezTo>
                        <a:pt x="166088" y="103541"/>
                        <a:pt x="165136" y="103985"/>
                        <a:pt x="164183" y="1039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4" name="Google Shape;214;p6"/>
                <p:cNvSpPr/>
                <p:nvPr/>
              </p:nvSpPr>
              <p:spPr>
                <a:xfrm>
                  <a:off x="6063748" y="3621792"/>
                  <a:ext cx="160260" cy="109721"/>
                </a:xfrm>
                <a:custGeom>
                  <a:rect b="b" l="l" r="r" t="t"/>
                  <a:pathLst>
                    <a:path extrusionOk="0" h="109721" w="160260">
                      <a:moveTo>
                        <a:pt x="157346" y="109721"/>
                      </a:moveTo>
                      <a:cubicBezTo>
                        <a:pt x="156775" y="109721"/>
                        <a:pt x="156267" y="109594"/>
                        <a:pt x="155759" y="109213"/>
                      </a:cubicBezTo>
                      <a:lnTo>
                        <a:pt x="1263" y="5264"/>
                      </a:lnTo>
                      <a:cubicBezTo>
                        <a:pt x="-70" y="4375"/>
                        <a:pt x="-388" y="2597"/>
                        <a:pt x="501" y="1263"/>
                      </a:cubicBezTo>
                      <a:cubicBezTo>
                        <a:pt x="1390" y="-70"/>
                        <a:pt x="3168" y="-388"/>
                        <a:pt x="4502" y="501"/>
                      </a:cubicBezTo>
                      <a:lnTo>
                        <a:pt x="158997" y="104451"/>
                      </a:lnTo>
                      <a:cubicBezTo>
                        <a:pt x="160331" y="105340"/>
                        <a:pt x="160648" y="107118"/>
                        <a:pt x="159759" y="108451"/>
                      </a:cubicBezTo>
                      <a:cubicBezTo>
                        <a:pt x="159124" y="109277"/>
                        <a:pt x="158236" y="109721"/>
                        <a:pt x="157346" y="109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5" name="Google Shape;215;p6"/>
                <p:cNvSpPr/>
                <p:nvPr/>
              </p:nvSpPr>
              <p:spPr>
                <a:xfrm>
                  <a:off x="6049830" y="3644387"/>
                  <a:ext cx="103705" cy="78363"/>
                </a:xfrm>
                <a:custGeom>
                  <a:rect b="b" l="l" r="r" t="t"/>
                  <a:pathLst>
                    <a:path extrusionOk="0" h="78363" w="103705">
                      <a:moveTo>
                        <a:pt x="100843" y="78364"/>
                      </a:moveTo>
                      <a:cubicBezTo>
                        <a:pt x="100271" y="78364"/>
                        <a:pt x="99636" y="78173"/>
                        <a:pt x="99128" y="77792"/>
                      </a:cubicBezTo>
                      <a:lnTo>
                        <a:pt x="1148" y="5148"/>
                      </a:lnTo>
                      <a:cubicBezTo>
                        <a:pt x="-122" y="4196"/>
                        <a:pt x="-376" y="2418"/>
                        <a:pt x="576" y="1148"/>
                      </a:cubicBezTo>
                      <a:cubicBezTo>
                        <a:pt x="1529" y="-122"/>
                        <a:pt x="3307" y="-376"/>
                        <a:pt x="4577" y="576"/>
                      </a:cubicBezTo>
                      <a:lnTo>
                        <a:pt x="102557" y="73220"/>
                      </a:lnTo>
                      <a:cubicBezTo>
                        <a:pt x="103827" y="74173"/>
                        <a:pt x="104081" y="75951"/>
                        <a:pt x="103129" y="77221"/>
                      </a:cubicBezTo>
                      <a:cubicBezTo>
                        <a:pt x="102557" y="77983"/>
                        <a:pt x="101732" y="78364"/>
                        <a:pt x="100843" y="78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6" name="Google Shape;216;p6"/>
                <p:cNvSpPr/>
                <p:nvPr/>
              </p:nvSpPr>
              <p:spPr>
                <a:xfrm>
                  <a:off x="6017892" y="3686489"/>
                  <a:ext cx="137800" cy="124208"/>
                </a:xfrm>
                <a:custGeom>
                  <a:rect b="b" l="l" r="r" t="t"/>
                  <a:pathLst>
                    <a:path extrusionOk="0" h="124208" w="137800">
                      <a:moveTo>
                        <a:pt x="134877" y="124209"/>
                      </a:moveTo>
                      <a:cubicBezTo>
                        <a:pt x="134178" y="124209"/>
                        <a:pt x="133479" y="123955"/>
                        <a:pt x="132972" y="123447"/>
                      </a:cubicBezTo>
                      <a:lnTo>
                        <a:pt x="955" y="5019"/>
                      </a:lnTo>
                      <a:cubicBezTo>
                        <a:pt x="-252" y="3940"/>
                        <a:pt x="-315" y="2162"/>
                        <a:pt x="765" y="955"/>
                      </a:cubicBezTo>
                      <a:cubicBezTo>
                        <a:pt x="1844" y="-251"/>
                        <a:pt x="3622" y="-315"/>
                        <a:pt x="4829" y="765"/>
                      </a:cubicBezTo>
                      <a:lnTo>
                        <a:pt x="136845" y="119192"/>
                      </a:lnTo>
                      <a:cubicBezTo>
                        <a:pt x="138052" y="120272"/>
                        <a:pt x="138115" y="122050"/>
                        <a:pt x="137036" y="123256"/>
                      </a:cubicBezTo>
                      <a:cubicBezTo>
                        <a:pt x="136464" y="123891"/>
                        <a:pt x="135639" y="124209"/>
                        <a:pt x="134877" y="124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7" name="Google Shape;217;p6"/>
                <p:cNvSpPr/>
                <p:nvPr/>
              </p:nvSpPr>
              <p:spPr>
                <a:xfrm>
                  <a:off x="6000083" y="3706082"/>
                  <a:ext cx="129730" cy="128047"/>
                </a:xfrm>
                <a:custGeom>
                  <a:rect b="b" l="l" r="r" t="t"/>
                  <a:pathLst>
                    <a:path extrusionOk="0" h="128047" w="129730">
                      <a:moveTo>
                        <a:pt x="126841" y="128048"/>
                      </a:moveTo>
                      <a:cubicBezTo>
                        <a:pt x="126143" y="128048"/>
                        <a:pt x="125381" y="127794"/>
                        <a:pt x="124809" y="127222"/>
                      </a:cubicBezTo>
                      <a:lnTo>
                        <a:pt x="858" y="4921"/>
                      </a:lnTo>
                      <a:cubicBezTo>
                        <a:pt x="-286" y="3778"/>
                        <a:pt x="-286" y="2000"/>
                        <a:pt x="858" y="857"/>
                      </a:cubicBezTo>
                      <a:cubicBezTo>
                        <a:pt x="2000" y="-286"/>
                        <a:pt x="3778" y="-286"/>
                        <a:pt x="4921" y="857"/>
                      </a:cubicBezTo>
                      <a:lnTo>
                        <a:pt x="128873" y="123158"/>
                      </a:lnTo>
                      <a:cubicBezTo>
                        <a:pt x="130016" y="124301"/>
                        <a:pt x="130016" y="126079"/>
                        <a:pt x="128873" y="127222"/>
                      </a:cubicBezTo>
                      <a:cubicBezTo>
                        <a:pt x="128302" y="127794"/>
                        <a:pt x="127540" y="128048"/>
                        <a:pt x="126841" y="128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8" name="Google Shape;218;p6"/>
                <p:cNvSpPr/>
                <p:nvPr/>
              </p:nvSpPr>
              <p:spPr>
                <a:xfrm>
                  <a:off x="5981062" y="3724462"/>
                  <a:ext cx="121480" cy="131447"/>
                </a:xfrm>
                <a:custGeom>
                  <a:rect b="b" l="l" r="r" t="t"/>
                  <a:pathLst>
                    <a:path extrusionOk="0" h="131447" w="121480">
                      <a:moveTo>
                        <a:pt x="118557" y="131448"/>
                      </a:moveTo>
                      <a:cubicBezTo>
                        <a:pt x="117795" y="131448"/>
                        <a:pt x="117033" y="131130"/>
                        <a:pt x="116462" y="130495"/>
                      </a:cubicBezTo>
                      <a:lnTo>
                        <a:pt x="765" y="4829"/>
                      </a:lnTo>
                      <a:cubicBezTo>
                        <a:pt x="-315" y="3686"/>
                        <a:pt x="-251" y="1844"/>
                        <a:pt x="955" y="765"/>
                      </a:cubicBezTo>
                      <a:cubicBezTo>
                        <a:pt x="2098" y="-315"/>
                        <a:pt x="3940" y="-251"/>
                        <a:pt x="5019" y="955"/>
                      </a:cubicBezTo>
                      <a:lnTo>
                        <a:pt x="120716" y="126622"/>
                      </a:lnTo>
                      <a:cubicBezTo>
                        <a:pt x="121796" y="127765"/>
                        <a:pt x="121732" y="129606"/>
                        <a:pt x="120526" y="130686"/>
                      </a:cubicBezTo>
                      <a:cubicBezTo>
                        <a:pt x="119954" y="131194"/>
                        <a:pt x="119256" y="131448"/>
                        <a:pt x="118557" y="131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19" name="Google Shape;219;p6"/>
                <p:cNvSpPr/>
                <p:nvPr/>
              </p:nvSpPr>
              <p:spPr>
                <a:xfrm>
                  <a:off x="5960913" y="3741652"/>
                  <a:ext cx="44683" cy="52345"/>
                </a:xfrm>
                <a:custGeom>
                  <a:rect b="b" l="l" r="r" t="t"/>
                  <a:pathLst>
                    <a:path extrusionOk="0" h="52345" w="44683">
                      <a:moveTo>
                        <a:pt x="41805" y="52345"/>
                      </a:moveTo>
                      <a:cubicBezTo>
                        <a:pt x="40979" y="52345"/>
                        <a:pt x="40154" y="51964"/>
                        <a:pt x="39582" y="51330"/>
                      </a:cubicBezTo>
                      <a:lnTo>
                        <a:pt x="657" y="4720"/>
                      </a:lnTo>
                      <a:cubicBezTo>
                        <a:pt x="-359" y="3514"/>
                        <a:pt x="-169" y="1673"/>
                        <a:pt x="1038" y="657"/>
                      </a:cubicBezTo>
                      <a:cubicBezTo>
                        <a:pt x="2244" y="-359"/>
                        <a:pt x="4086" y="-169"/>
                        <a:pt x="5102" y="1038"/>
                      </a:cubicBezTo>
                      <a:lnTo>
                        <a:pt x="44027" y="47647"/>
                      </a:lnTo>
                      <a:cubicBezTo>
                        <a:pt x="45043" y="48853"/>
                        <a:pt x="44853" y="50694"/>
                        <a:pt x="43646" y="51711"/>
                      </a:cubicBezTo>
                      <a:cubicBezTo>
                        <a:pt x="43075" y="52155"/>
                        <a:pt x="42439" y="52345"/>
                        <a:pt x="41805" y="523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grpSp>
      </p:grpSp>
      <p:grpSp>
        <p:nvGrpSpPr>
          <p:cNvPr id="220" name="Google Shape;220;p6"/>
          <p:cNvGrpSpPr/>
          <p:nvPr/>
        </p:nvGrpSpPr>
        <p:grpSpPr>
          <a:xfrm>
            <a:off x="154640" y="1433095"/>
            <a:ext cx="8695587" cy="2797090"/>
            <a:chOff x="154640" y="1433095"/>
            <a:chExt cx="8695587" cy="2797090"/>
          </a:xfrm>
        </p:grpSpPr>
        <p:sp>
          <p:nvSpPr>
            <p:cNvPr id="221" name="Google Shape;221;p6"/>
            <p:cNvSpPr/>
            <p:nvPr/>
          </p:nvSpPr>
          <p:spPr>
            <a:xfrm>
              <a:off x="8633015" y="27003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22" name="Google Shape;222;p6"/>
            <p:cNvSpPr/>
            <p:nvPr/>
          </p:nvSpPr>
          <p:spPr>
            <a:xfrm>
              <a:off x="8467902" y="31950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23" name="Google Shape;223;p6"/>
            <p:cNvSpPr/>
            <p:nvPr/>
          </p:nvSpPr>
          <p:spPr>
            <a:xfrm>
              <a:off x="154640" y="14330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sp>
          <p:nvSpPr>
            <p:cNvPr id="224" name="Google Shape;224;p6"/>
            <p:cNvSpPr/>
            <p:nvPr/>
          </p:nvSpPr>
          <p:spPr>
            <a:xfrm>
              <a:off x="463765" y="39732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IBM Plex Sans"/>
                <a:ea typeface="IBM Plex Sans"/>
                <a:cs typeface="IBM Plex Sans"/>
                <a:sym typeface="IBM Plex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5" name="Shape 225"/>
        <p:cNvGrpSpPr/>
        <p:nvPr/>
      </p:nvGrpSpPr>
      <p:grpSpPr>
        <a:xfrm>
          <a:off x="0" y="0"/>
          <a:ext cx="0" cy="0"/>
          <a:chOff x="0" y="0"/>
          <a:chExt cx="0" cy="0"/>
        </a:xfrm>
      </p:grpSpPr>
      <p:sp>
        <p:nvSpPr>
          <p:cNvPr id="226" name="Google Shape;226;p7"/>
          <p:cNvSpPr txBox="1"/>
          <p:nvPr>
            <p:ph type="title"/>
          </p:nvPr>
        </p:nvSpPr>
        <p:spPr>
          <a:xfrm>
            <a:off x="996175" y="1161456"/>
            <a:ext cx="39030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7" name="Google Shape;227;p7"/>
          <p:cNvSpPr txBox="1"/>
          <p:nvPr>
            <p:ph idx="1" type="subTitle"/>
          </p:nvPr>
        </p:nvSpPr>
        <p:spPr>
          <a:xfrm>
            <a:off x="996175" y="1838544"/>
            <a:ext cx="3903000" cy="2143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IBM Plex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8" name="Shape 228"/>
        <p:cNvGrpSpPr/>
        <p:nvPr/>
      </p:nvGrpSpPr>
      <p:grpSpPr>
        <a:xfrm>
          <a:off x="0" y="0"/>
          <a:ext cx="0" cy="0"/>
          <a:chOff x="0" y="0"/>
          <a:chExt cx="0" cy="0"/>
        </a:xfrm>
      </p:grpSpPr>
      <p:sp>
        <p:nvSpPr>
          <p:cNvPr id="229" name="Google Shape;229;p8"/>
          <p:cNvSpPr txBox="1"/>
          <p:nvPr>
            <p:ph type="title"/>
          </p:nvPr>
        </p:nvSpPr>
        <p:spPr>
          <a:xfrm>
            <a:off x="3860125" y="1555800"/>
            <a:ext cx="4570800" cy="20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30" name="Google Shape;230;p8"/>
          <p:cNvSpPr/>
          <p:nvPr/>
        </p:nvSpPr>
        <p:spPr>
          <a:xfrm>
            <a:off x="8722840" y="43415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 name="Shape 231"/>
        <p:cNvGrpSpPr/>
        <p:nvPr/>
      </p:nvGrpSpPr>
      <p:grpSpPr>
        <a:xfrm>
          <a:off x="0" y="0"/>
          <a:ext cx="0" cy="0"/>
          <a:chOff x="0" y="0"/>
          <a:chExt cx="0" cy="0"/>
        </a:xfrm>
      </p:grpSpPr>
      <p:sp>
        <p:nvSpPr>
          <p:cNvPr id="232" name="Google Shape;232;p9"/>
          <p:cNvSpPr txBox="1"/>
          <p:nvPr>
            <p:ph type="title"/>
          </p:nvPr>
        </p:nvSpPr>
        <p:spPr>
          <a:xfrm>
            <a:off x="2745100" y="1819050"/>
            <a:ext cx="3653700" cy="118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233" name="Google Shape;233;p9"/>
          <p:cNvSpPr txBox="1"/>
          <p:nvPr>
            <p:ph idx="1" type="subTitle"/>
          </p:nvPr>
        </p:nvSpPr>
        <p:spPr>
          <a:xfrm>
            <a:off x="2745100" y="3230150"/>
            <a:ext cx="36537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sp>
        <p:nvSpPr>
          <p:cNvPr id="235" name="Google Shape;235;p10"/>
          <p:cNvSpPr/>
          <p:nvPr>
            <p:ph idx="2" type="pic"/>
          </p:nvPr>
        </p:nvSpPr>
        <p:spPr>
          <a:xfrm>
            <a:off x="-25" y="-13725"/>
            <a:ext cx="9144000" cy="5157300"/>
          </a:xfrm>
          <a:prstGeom prst="rect">
            <a:avLst/>
          </a:prstGeom>
          <a:noFill/>
          <a:ln>
            <a:noFill/>
          </a:ln>
        </p:spPr>
      </p:sp>
      <p:sp>
        <p:nvSpPr>
          <p:cNvPr id="236" name="Google Shape;236;p10"/>
          <p:cNvSpPr txBox="1"/>
          <p:nvPr>
            <p:ph type="title"/>
          </p:nvPr>
        </p:nvSpPr>
        <p:spPr>
          <a:xfrm>
            <a:off x="713325" y="3629400"/>
            <a:ext cx="4526700" cy="9744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64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1pPr>
            <a:lvl2pPr lvl="1"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2pPr>
            <a:lvl3pPr lvl="2"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3pPr>
            <a:lvl4pPr lvl="3"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4pPr>
            <a:lvl5pPr lvl="4"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5pPr>
            <a:lvl6pPr lvl="5"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6pPr>
            <a:lvl7pPr lvl="6"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7pPr>
            <a:lvl8pPr lvl="7"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8pPr>
            <a:lvl9pPr lvl="8" rtl="0">
              <a:spcBef>
                <a:spcPts val="0"/>
              </a:spcBef>
              <a:spcAft>
                <a:spcPts val="0"/>
              </a:spcAft>
              <a:buClr>
                <a:schemeClr val="dk1"/>
              </a:buClr>
              <a:buSzPts val="3200"/>
              <a:buFont typeface="Archivo"/>
              <a:buNone/>
              <a:defRPr sz="32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1pPr>
            <a:lvl2pPr indent="-317500" lvl="1" marL="9144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2pPr>
            <a:lvl3pPr indent="-317500" lvl="2" marL="13716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3pPr>
            <a:lvl4pPr indent="-317500" lvl="3" marL="18288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4pPr>
            <a:lvl5pPr indent="-317500" lvl="4" marL="22860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indent="-317500" lvl="5" marL="27432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indent="-317500" lvl="6" marL="32004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indent="-317500" lvl="7" marL="36576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indent="-317500" lvl="8" marL="41148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903" name="Shape 903"/>
        <p:cNvGrpSpPr/>
        <p:nvPr/>
      </p:nvGrpSpPr>
      <p:grpSpPr>
        <a:xfrm>
          <a:off x="0" y="0"/>
          <a:ext cx="0" cy="0"/>
          <a:chOff x="0" y="0"/>
          <a:chExt cx="0" cy="0"/>
        </a:xfrm>
      </p:grpSpPr>
      <p:sp>
        <p:nvSpPr>
          <p:cNvPr id="904" name="Google Shape;904;p31"/>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rt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905" name="Google Shape;905;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7.xml"/><Relationship Id="rId4" Type="http://schemas.openxmlformats.org/officeDocument/2006/relationships/slide" Target="/ppt/slides/slide36.xml"/><Relationship Id="rId9" Type="http://schemas.openxmlformats.org/officeDocument/2006/relationships/slide" Target="/ppt/slides/slide42.xml"/><Relationship Id="rId5" Type="http://schemas.openxmlformats.org/officeDocument/2006/relationships/slide" Target="/ppt/slides/slide36.xml"/><Relationship Id="rId6" Type="http://schemas.openxmlformats.org/officeDocument/2006/relationships/slide" Target="/ppt/slides/slide35.xml"/><Relationship Id="rId7" Type="http://schemas.openxmlformats.org/officeDocument/2006/relationships/slide" Target="/ppt/slides/slide40.xml"/><Relationship Id="rId8" Type="http://schemas.openxmlformats.org/officeDocument/2006/relationships/slide" Target="/ppt/slides/slide48.xml"/><Relationship Id="rId11" Type="http://schemas.openxmlformats.org/officeDocument/2006/relationships/hyperlink" Target="https://bit.ly/3A1uf1Q" TargetMode="External"/><Relationship Id="rId10"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DQ2PfTxQaFqrh8gVr429lEaUdDsfP1U1oZVjuH0uDU/copy" TargetMode="External"/><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www.freepik.com/free-vector/hand-drawn-flat-design-poetry-illustration_23252621.htm/?utm_source=slidesgo_template&amp;utm_medium=referral-link&amp;utm_campaign=sg_resources&amp;utm_content=freepik" TargetMode="External"/><Relationship Id="rId4" Type="http://schemas.openxmlformats.org/officeDocument/2006/relationships/hyperlink" Target="https://www.freepik.com/free-vector/hand-drawn-flat-design-literature-illustration_23251349.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www.freepik.com/free-vector/hand-drawn-glossary-illustration_41099328.htm/?utm_source=slidesgo_template&amp;utm_medium=referral-link&amp;utm_campaign=sg_resources&amp;utm_content=freepik" TargetMode="External"/><Relationship Id="rId4" Type="http://schemas.openxmlformats.org/officeDocument/2006/relationships/hyperlink" Target="https://www.freepik.com/free-vector/hand-drawn-glossary-illustration_41099330.htm/?utm_source=slidesgo_template&amp;utm_medium=referral-link&amp;utm_campaign=sg_resources&amp;utm_content=freepik" TargetMode="External"/><Relationship Id="rId9" Type="http://schemas.openxmlformats.org/officeDocument/2006/relationships/hyperlink" Target="https://www.freepik.com/free-photo/side-view-woman-with-journal-home_42902699.htm/?utm_source=slidesgo_template&amp;utm_medium=referral-link&amp;utm_campaign=sg_resources&amp;utm_content=freepik" TargetMode="External"/><Relationship Id="rId5" Type="http://schemas.openxmlformats.org/officeDocument/2006/relationships/hyperlink" Target="https://www.freepik.com/free-vector/hand-drawn-essay-illustration_41099311.htm/?utm_source=slidesgo_template&amp;utm_medium=referral-link&amp;utm_campaign=sg_resources&amp;utm_content=freepik" TargetMode="External"/><Relationship Id="rId6" Type="http://schemas.openxmlformats.org/officeDocument/2006/relationships/hyperlink" Target="https://www.freepik.com/free-photo/portrait-woman-writing-letter_13637452.htm/?utm_source=slidesgo_template&amp;utm_medium=referral-link&amp;utm_campaign=sg_resources&amp;utm_content=freepik" TargetMode="External"/><Relationship Id="rId7" Type="http://schemas.openxmlformats.org/officeDocument/2006/relationships/hyperlink" Target="https://www.freepik.com/free-photo/elderly-woman-drinking-coffee-cafe-while-working-her-laptop-writing-her-notebook_21534516.htm/?utm_source=slidesgo_template&amp;utm_medium=referral-link&amp;utm_campaign=sg_resources&amp;utm_content=freepik" TargetMode="External"/><Relationship Id="rId8" Type="http://schemas.openxmlformats.org/officeDocument/2006/relationships/hyperlink" Target="https://www.freepik.com/free-photo/hand-writing-notebook-close-up_14411988.htm/?utm_source=slidesgo_template&amp;utm_medium=referral-link&amp;utm_campaign=sg_resources&amp;utm_content=freepik" TargetMode="External"/><Relationship Id="rId11" Type="http://schemas.openxmlformats.org/officeDocument/2006/relationships/hyperlink" Target="https://www.freepik.com/free-photo/front-view-casual-woman-holding-bags_5688180.htm/?utm_source=slidesgo_template&amp;utm_medium=referral-link&amp;utm_campaign=sg_resources&amp;utm_content=freepik" TargetMode="External"/><Relationship Id="rId10" Type="http://schemas.openxmlformats.org/officeDocument/2006/relationships/hyperlink" Target="https://www.freepik.com/free-photo/person-reading-cell-phone-messages_4292811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rchivo" TargetMode="External"/><Relationship Id="rId4" Type="http://schemas.openxmlformats.org/officeDocument/2006/relationships/hyperlink" Target="https://fonts.google.com/specimen/IBM+Plex+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s://slidesgo.com/ai-presentations#rs=banner-top" TargetMode="External"/><Relationship Id="rId4" Type="http://schemas.openxmlformats.org/officeDocument/2006/relationships/hyperlink" Target="https://slidesgo.com/presentation-maker?order=recent#rs=collections-trending-searches" TargetMode="External"/><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cxnSp>
        <p:nvCxnSpPr>
          <p:cNvPr id="918" name="Google Shape;918;p35"/>
          <p:cNvCxnSpPr/>
          <p:nvPr/>
        </p:nvCxnSpPr>
        <p:spPr>
          <a:xfrm>
            <a:off x="4896700" y="3423783"/>
            <a:ext cx="3030900" cy="0"/>
          </a:xfrm>
          <a:prstGeom prst="straightConnector1">
            <a:avLst/>
          </a:prstGeom>
          <a:noFill/>
          <a:ln cap="flat" cmpd="sng" w="9525">
            <a:solidFill>
              <a:schemeClr val="dk1"/>
            </a:solidFill>
            <a:prstDash val="solid"/>
            <a:round/>
            <a:headEnd len="med" w="med" type="none"/>
            <a:tailEnd len="med" w="med" type="none"/>
          </a:ln>
        </p:spPr>
      </p:cxnSp>
      <p:sp>
        <p:nvSpPr>
          <p:cNvPr id="919" name="Google Shape;919;p35"/>
          <p:cNvSpPr txBox="1"/>
          <p:nvPr>
            <p:ph type="ctrTitle"/>
          </p:nvPr>
        </p:nvSpPr>
        <p:spPr>
          <a:xfrm>
            <a:off x="4469950" y="681264"/>
            <a:ext cx="3884400" cy="24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CREATIVE WRITING</a:t>
            </a:r>
            <a:endParaRPr sz="5000"/>
          </a:p>
          <a:p>
            <a:pPr indent="0" lvl="0" marL="0" rtl="0" algn="ctr">
              <a:spcBef>
                <a:spcPts val="0"/>
              </a:spcBef>
              <a:spcAft>
                <a:spcPts val="0"/>
              </a:spcAft>
              <a:buNone/>
            </a:pPr>
            <a:r>
              <a:rPr lang="en" sz="2500"/>
              <a:t>- BACHELORS OF</a:t>
            </a:r>
            <a:endParaRPr sz="2500"/>
          </a:p>
          <a:p>
            <a:pPr indent="0" lvl="0" marL="0" rtl="0" algn="ctr">
              <a:spcBef>
                <a:spcPts val="0"/>
              </a:spcBef>
              <a:spcAft>
                <a:spcPts val="0"/>
              </a:spcAft>
              <a:buNone/>
            </a:pPr>
            <a:r>
              <a:rPr lang="en" sz="2500"/>
              <a:t>ARTS IN ENGLISH</a:t>
            </a:r>
            <a:endParaRPr sz="2500"/>
          </a:p>
        </p:txBody>
      </p:sp>
      <p:sp>
        <p:nvSpPr>
          <p:cNvPr id="920" name="Google Shape;920;p35"/>
          <p:cNvSpPr txBox="1"/>
          <p:nvPr>
            <p:ph idx="1" type="subTitle"/>
          </p:nvPr>
        </p:nvSpPr>
        <p:spPr>
          <a:xfrm>
            <a:off x="5238550" y="3672703"/>
            <a:ext cx="2347200" cy="7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921" name="Google Shape;921;p35"/>
          <p:cNvSpPr/>
          <p:nvPr/>
        </p:nvSpPr>
        <p:spPr>
          <a:xfrm>
            <a:off x="2770706" y="4377705"/>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22" name="Google Shape;922;p35"/>
          <p:cNvGrpSpPr/>
          <p:nvPr/>
        </p:nvGrpSpPr>
        <p:grpSpPr>
          <a:xfrm>
            <a:off x="713429" y="539523"/>
            <a:ext cx="3605069" cy="4060449"/>
            <a:chOff x="713429" y="539523"/>
            <a:chExt cx="3605069" cy="4060449"/>
          </a:xfrm>
        </p:grpSpPr>
        <p:sp>
          <p:nvSpPr>
            <p:cNvPr id="923" name="Google Shape;923;p35"/>
            <p:cNvSpPr/>
            <p:nvPr/>
          </p:nvSpPr>
          <p:spPr>
            <a:xfrm>
              <a:off x="4101277" y="39730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4" name="Google Shape;924;p35"/>
            <p:cNvSpPr/>
            <p:nvPr/>
          </p:nvSpPr>
          <p:spPr>
            <a:xfrm>
              <a:off x="825427" y="142108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25" name="Google Shape;925;p35"/>
            <p:cNvGrpSpPr/>
            <p:nvPr/>
          </p:nvGrpSpPr>
          <p:grpSpPr>
            <a:xfrm>
              <a:off x="713429" y="539523"/>
              <a:ext cx="3161570" cy="4060449"/>
              <a:chOff x="5584181" y="996359"/>
              <a:chExt cx="2707519" cy="3477305"/>
            </a:xfrm>
          </p:grpSpPr>
          <p:grpSp>
            <p:nvGrpSpPr>
              <p:cNvPr id="926" name="Google Shape;926;p35"/>
              <p:cNvGrpSpPr/>
              <p:nvPr/>
            </p:nvGrpSpPr>
            <p:grpSpPr>
              <a:xfrm rot="191">
                <a:off x="6279347" y="996414"/>
                <a:ext cx="2012353" cy="1858978"/>
                <a:chOff x="5368697" y="2104517"/>
                <a:chExt cx="1117415" cy="1032192"/>
              </a:xfrm>
            </p:grpSpPr>
            <p:sp>
              <p:nvSpPr>
                <p:cNvPr id="927" name="Google Shape;927;p35"/>
                <p:cNvSpPr/>
                <p:nvPr/>
              </p:nvSpPr>
              <p:spPr>
                <a:xfrm>
                  <a:off x="5632132" y="2447660"/>
                  <a:ext cx="512556" cy="305890"/>
                </a:xfrm>
                <a:custGeom>
                  <a:rect b="b" l="l" r="r" t="t"/>
                  <a:pathLst>
                    <a:path extrusionOk="0" h="305890" w="512556">
                      <a:moveTo>
                        <a:pt x="283083" y="305890"/>
                      </a:moveTo>
                      <a:lnTo>
                        <a:pt x="0" y="305890"/>
                      </a:lnTo>
                      <a:cubicBezTo>
                        <a:pt x="60960" y="301382"/>
                        <a:pt x="140145" y="232675"/>
                        <a:pt x="218313" y="107135"/>
                      </a:cubicBezTo>
                      <a:cubicBezTo>
                        <a:pt x="256603" y="45667"/>
                        <a:pt x="321627" y="-815"/>
                        <a:pt x="386016" y="11"/>
                      </a:cubicBezTo>
                      <a:cubicBezTo>
                        <a:pt x="411416" y="265"/>
                        <a:pt x="436753" y="7885"/>
                        <a:pt x="460248" y="24903"/>
                      </a:cubicBezTo>
                      <a:cubicBezTo>
                        <a:pt x="506603" y="58367"/>
                        <a:pt x="518668" y="107262"/>
                        <a:pt x="509905" y="155649"/>
                      </a:cubicBezTo>
                      <a:cubicBezTo>
                        <a:pt x="418084" y="253376"/>
                        <a:pt x="337502" y="305890"/>
                        <a:pt x="283083" y="30589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8" name="Google Shape;928;p35"/>
                <p:cNvSpPr/>
                <p:nvPr/>
              </p:nvSpPr>
              <p:spPr>
                <a:xfrm>
                  <a:off x="5549551" y="2104517"/>
                  <a:ext cx="778646" cy="649033"/>
                </a:xfrm>
                <a:custGeom>
                  <a:rect b="b" l="l" r="r" t="t"/>
                  <a:pathLst>
                    <a:path extrusionOk="0" h="649033" w="778646">
                      <a:moveTo>
                        <a:pt x="468598" y="343091"/>
                      </a:moveTo>
                      <a:lnTo>
                        <a:pt x="468598" y="343091"/>
                      </a:lnTo>
                      <a:cubicBezTo>
                        <a:pt x="404209" y="342328"/>
                        <a:pt x="339248" y="388810"/>
                        <a:pt x="300894" y="450278"/>
                      </a:cubicBezTo>
                      <a:cubicBezTo>
                        <a:pt x="222726" y="575818"/>
                        <a:pt x="143541" y="644461"/>
                        <a:pt x="82581" y="649033"/>
                      </a:cubicBezTo>
                      <a:lnTo>
                        <a:pt x="70707" y="649033"/>
                      </a:lnTo>
                      <a:cubicBezTo>
                        <a:pt x="49879" y="647636"/>
                        <a:pt x="31591" y="637985"/>
                        <a:pt x="16605" y="619887"/>
                      </a:cubicBezTo>
                      <a:cubicBezTo>
                        <a:pt x="-50769" y="538289"/>
                        <a:pt x="100996" y="430022"/>
                        <a:pt x="218789" y="367220"/>
                      </a:cubicBezTo>
                      <a:cubicBezTo>
                        <a:pt x="276193" y="336613"/>
                        <a:pt x="315690" y="298260"/>
                        <a:pt x="340010" y="257810"/>
                      </a:cubicBezTo>
                      <a:lnTo>
                        <a:pt x="340010" y="257746"/>
                      </a:lnTo>
                      <a:cubicBezTo>
                        <a:pt x="389985" y="174752"/>
                        <a:pt x="376205" y="83375"/>
                        <a:pt x="322294" y="33338"/>
                      </a:cubicBezTo>
                      <a:cubicBezTo>
                        <a:pt x="296957" y="9842"/>
                        <a:pt x="270097" y="0"/>
                        <a:pt x="243109" y="0"/>
                      </a:cubicBezTo>
                      <a:lnTo>
                        <a:pt x="675163" y="254"/>
                      </a:lnTo>
                      <a:lnTo>
                        <a:pt x="677196" y="254"/>
                      </a:lnTo>
                      <a:cubicBezTo>
                        <a:pt x="704627" y="254"/>
                        <a:pt x="729964" y="10096"/>
                        <a:pt x="750602" y="33464"/>
                      </a:cubicBezTo>
                      <a:cubicBezTo>
                        <a:pt x="810927" y="101854"/>
                        <a:pt x="777462" y="247586"/>
                        <a:pt x="615727" y="342710"/>
                      </a:cubicBezTo>
                      <a:lnTo>
                        <a:pt x="615664" y="342710"/>
                      </a:lnTo>
                      <a:lnTo>
                        <a:pt x="468598" y="3430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9" name="Google Shape;929;p35"/>
                <p:cNvSpPr/>
                <p:nvPr/>
              </p:nvSpPr>
              <p:spPr>
                <a:xfrm>
                  <a:off x="5430520" y="2104517"/>
                  <a:ext cx="489957" cy="307403"/>
                </a:xfrm>
                <a:custGeom>
                  <a:rect b="b" l="l" r="r" t="t"/>
                  <a:pathLst>
                    <a:path extrusionOk="0" h="307403" w="489957">
                      <a:moveTo>
                        <a:pt x="458978" y="257746"/>
                      </a:moveTo>
                      <a:lnTo>
                        <a:pt x="458978" y="257746"/>
                      </a:lnTo>
                      <a:cubicBezTo>
                        <a:pt x="421894" y="287020"/>
                        <a:pt x="384873" y="307340"/>
                        <a:pt x="356108" y="306070"/>
                      </a:cubicBezTo>
                      <a:lnTo>
                        <a:pt x="356108" y="306133"/>
                      </a:lnTo>
                      <a:lnTo>
                        <a:pt x="0" y="307403"/>
                      </a:lnTo>
                      <a:cubicBezTo>
                        <a:pt x="51117" y="307149"/>
                        <a:pt x="112776" y="239077"/>
                        <a:pt x="154368" y="175768"/>
                      </a:cubicBezTo>
                      <a:cubicBezTo>
                        <a:pt x="161671" y="164719"/>
                        <a:pt x="168339" y="153797"/>
                        <a:pt x="174244" y="143383"/>
                      </a:cubicBezTo>
                      <a:cubicBezTo>
                        <a:pt x="213042" y="74866"/>
                        <a:pt x="287274" y="127"/>
                        <a:pt x="361759" y="0"/>
                      </a:cubicBezTo>
                      <a:lnTo>
                        <a:pt x="362014" y="0"/>
                      </a:lnTo>
                      <a:cubicBezTo>
                        <a:pt x="389001" y="0"/>
                        <a:pt x="415861" y="9842"/>
                        <a:pt x="441198" y="33338"/>
                      </a:cubicBezTo>
                      <a:cubicBezTo>
                        <a:pt x="495173" y="83375"/>
                        <a:pt x="508952" y="174752"/>
                        <a:pt x="458978" y="2577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0" name="Google Shape;930;p35"/>
                <p:cNvSpPr/>
                <p:nvPr/>
              </p:nvSpPr>
              <p:spPr>
                <a:xfrm>
                  <a:off x="5368697" y="2141156"/>
                  <a:ext cx="216191" cy="270763"/>
                </a:xfrm>
                <a:custGeom>
                  <a:rect b="b" l="l" r="r" t="t"/>
                  <a:pathLst>
                    <a:path extrusionOk="0" h="270763" w="216191">
                      <a:moveTo>
                        <a:pt x="169011" y="0"/>
                      </a:moveTo>
                      <a:cubicBezTo>
                        <a:pt x="169011" y="0"/>
                        <a:pt x="126212" y="98933"/>
                        <a:pt x="216191" y="139129"/>
                      </a:cubicBezTo>
                      <a:cubicBezTo>
                        <a:pt x="174599" y="202501"/>
                        <a:pt x="112940" y="270573"/>
                        <a:pt x="61823" y="270764"/>
                      </a:cubicBezTo>
                      <a:lnTo>
                        <a:pt x="60553" y="270764"/>
                      </a:lnTo>
                      <a:cubicBezTo>
                        <a:pt x="47027" y="270510"/>
                        <a:pt x="34264" y="265494"/>
                        <a:pt x="22961" y="254254"/>
                      </a:cubicBezTo>
                      <a:cubicBezTo>
                        <a:pt x="-48413" y="183007"/>
                        <a:pt x="59600" y="29210"/>
                        <a:pt x="1690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1" name="Google Shape;931;p35"/>
                <p:cNvSpPr/>
                <p:nvPr/>
              </p:nvSpPr>
              <p:spPr>
                <a:xfrm>
                  <a:off x="5803961" y="2446464"/>
                  <a:ext cx="682151" cy="690245"/>
                </a:xfrm>
                <a:custGeom>
                  <a:rect b="b" l="l" r="r" t="t"/>
                  <a:pathLst>
                    <a:path extrusionOk="0" h="690245" w="682151">
                      <a:moveTo>
                        <a:pt x="568898" y="64"/>
                      </a:moveTo>
                      <a:lnTo>
                        <a:pt x="581217" y="0"/>
                      </a:lnTo>
                      <a:cubicBezTo>
                        <a:pt x="605791" y="953"/>
                        <a:pt x="628588" y="8636"/>
                        <a:pt x="647892" y="24765"/>
                      </a:cubicBezTo>
                      <a:cubicBezTo>
                        <a:pt x="719583" y="84582"/>
                        <a:pt x="667958" y="193675"/>
                        <a:pt x="592139" y="260921"/>
                      </a:cubicBezTo>
                      <a:cubicBezTo>
                        <a:pt x="516384" y="328232"/>
                        <a:pt x="254065" y="472567"/>
                        <a:pt x="207837" y="685927"/>
                      </a:cubicBezTo>
                      <a:lnTo>
                        <a:pt x="2" y="690245"/>
                      </a:lnTo>
                      <a:cubicBezTo>
                        <a:pt x="-697" y="475933"/>
                        <a:pt x="225109" y="330835"/>
                        <a:pt x="284799" y="263271"/>
                      </a:cubicBezTo>
                      <a:cubicBezTo>
                        <a:pt x="311215" y="233363"/>
                        <a:pt x="331217" y="195263"/>
                        <a:pt x="338139" y="156845"/>
                      </a:cubicBezTo>
                      <a:cubicBezTo>
                        <a:pt x="346839" y="108458"/>
                        <a:pt x="334773" y="59627"/>
                        <a:pt x="288482" y="26099"/>
                      </a:cubicBezTo>
                      <a:cubicBezTo>
                        <a:pt x="264987" y="9144"/>
                        <a:pt x="239651" y="1461"/>
                        <a:pt x="214251" y="1207"/>
                      </a:cubicBezTo>
                      <a:lnTo>
                        <a:pt x="214251" y="1143"/>
                      </a:lnTo>
                      <a:lnTo>
                        <a:pt x="361316" y="699"/>
                      </a:lnTo>
                      <a:lnTo>
                        <a:pt x="361380" y="699"/>
                      </a:lnTo>
                      <a:lnTo>
                        <a:pt x="568200" y="127"/>
                      </a:lnTo>
                      <a:lnTo>
                        <a:pt x="568898" y="12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2" name="Google Shape;932;p35"/>
                <p:cNvSpPr/>
                <p:nvPr/>
              </p:nvSpPr>
              <p:spPr>
                <a:xfrm>
                  <a:off x="6050026" y="2444242"/>
                  <a:ext cx="104013" cy="5841"/>
                </a:xfrm>
                <a:custGeom>
                  <a:rect b="b" l="l" r="r" t="t"/>
                  <a:pathLst>
                    <a:path extrusionOk="0" h="5841" w="104013">
                      <a:moveTo>
                        <a:pt x="101092" y="5842"/>
                      </a:moveTo>
                      <a:lnTo>
                        <a:pt x="2921" y="5842"/>
                      </a:lnTo>
                      <a:cubicBezTo>
                        <a:pt x="1270" y="5842"/>
                        <a:pt x="0" y="4508"/>
                        <a:pt x="0" y="2921"/>
                      </a:cubicBezTo>
                      <a:cubicBezTo>
                        <a:pt x="0" y="1333"/>
                        <a:pt x="1333" y="0"/>
                        <a:pt x="2921" y="0"/>
                      </a:cubicBezTo>
                      <a:lnTo>
                        <a:pt x="101092" y="0"/>
                      </a:lnTo>
                      <a:cubicBezTo>
                        <a:pt x="102743" y="0"/>
                        <a:pt x="104013" y="1333"/>
                        <a:pt x="104013" y="2921"/>
                      </a:cubicBezTo>
                      <a:cubicBezTo>
                        <a:pt x="104013" y="4508"/>
                        <a:pt x="102679" y="5842"/>
                        <a:pt x="10109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33" name="Google Shape;933;p35"/>
                <p:cNvGrpSpPr/>
                <p:nvPr/>
              </p:nvGrpSpPr>
              <p:grpSpPr>
                <a:xfrm>
                  <a:off x="5867400" y="2467927"/>
                  <a:ext cx="597915" cy="516065"/>
                  <a:chOff x="5867400" y="2467927"/>
                  <a:chExt cx="597915" cy="516065"/>
                </a:xfrm>
              </p:grpSpPr>
              <p:sp>
                <p:nvSpPr>
                  <p:cNvPr id="934" name="Google Shape;934;p35"/>
                  <p:cNvSpPr/>
                  <p:nvPr/>
                </p:nvSpPr>
                <p:spPr>
                  <a:xfrm>
                    <a:off x="6151117" y="2506662"/>
                    <a:ext cx="305689" cy="5842"/>
                  </a:xfrm>
                  <a:custGeom>
                    <a:rect b="b" l="l" r="r" t="t"/>
                    <a:pathLst>
                      <a:path extrusionOk="0" h="5842" w="305689">
                        <a:moveTo>
                          <a:pt x="302768" y="5842"/>
                        </a:moveTo>
                        <a:lnTo>
                          <a:pt x="2921" y="5842"/>
                        </a:lnTo>
                        <a:cubicBezTo>
                          <a:pt x="1270" y="5842"/>
                          <a:pt x="0" y="4508"/>
                          <a:pt x="0" y="2921"/>
                        </a:cubicBezTo>
                        <a:cubicBezTo>
                          <a:pt x="0" y="1333"/>
                          <a:pt x="1334" y="0"/>
                          <a:pt x="2921" y="0"/>
                        </a:cubicBezTo>
                        <a:lnTo>
                          <a:pt x="302768" y="0"/>
                        </a:lnTo>
                        <a:cubicBezTo>
                          <a:pt x="304419" y="0"/>
                          <a:pt x="305689" y="1333"/>
                          <a:pt x="305689" y="2921"/>
                        </a:cubicBezTo>
                        <a:cubicBezTo>
                          <a:pt x="305689" y="4508"/>
                          <a:pt x="304355" y="5842"/>
                          <a:pt x="30276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5" name="Google Shape;935;p35"/>
                  <p:cNvSpPr/>
                  <p:nvPr/>
                </p:nvSpPr>
                <p:spPr>
                  <a:xfrm>
                    <a:off x="6163373" y="2545969"/>
                    <a:ext cx="301942" cy="5841"/>
                  </a:xfrm>
                  <a:custGeom>
                    <a:rect b="b" l="l" r="r" t="t"/>
                    <a:pathLst>
                      <a:path extrusionOk="0" h="5841" w="301942">
                        <a:moveTo>
                          <a:pt x="299022" y="5842"/>
                        </a:moveTo>
                        <a:lnTo>
                          <a:pt x="2921" y="5842"/>
                        </a:lnTo>
                        <a:cubicBezTo>
                          <a:pt x="1270" y="5842"/>
                          <a:pt x="0" y="4508"/>
                          <a:pt x="0" y="2921"/>
                        </a:cubicBezTo>
                        <a:cubicBezTo>
                          <a:pt x="0" y="1333"/>
                          <a:pt x="1334" y="0"/>
                          <a:pt x="2921" y="0"/>
                        </a:cubicBezTo>
                        <a:lnTo>
                          <a:pt x="299022" y="0"/>
                        </a:lnTo>
                        <a:cubicBezTo>
                          <a:pt x="300673" y="0"/>
                          <a:pt x="301942" y="1333"/>
                          <a:pt x="301942" y="2921"/>
                        </a:cubicBezTo>
                        <a:cubicBezTo>
                          <a:pt x="301942" y="4508"/>
                          <a:pt x="300673" y="5842"/>
                          <a:pt x="29902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6" name="Google Shape;936;p35"/>
                  <p:cNvSpPr/>
                  <p:nvPr/>
                </p:nvSpPr>
                <p:spPr>
                  <a:xfrm>
                    <a:off x="6164834" y="2585339"/>
                    <a:ext cx="183324" cy="5841"/>
                  </a:xfrm>
                  <a:custGeom>
                    <a:rect b="b" l="l" r="r" t="t"/>
                    <a:pathLst>
                      <a:path extrusionOk="0" h="5841" w="183324">
                        <a:moveTo>
                          <a:pt x="180467" y="5842"/>
                        </a:moveTo>
                        <a:lnTo>
                          <a:pt x="2921" y="5842"/>
                        </a:lnTo>
                        <a:cubicBezTo>
                          <a:pt x="1270" y="5842"/>
                          <a:pt x="0" y="4508"/>
                          <a:pt x="0" y="2921"/>
                        </a:cubicBezTo>
                        <a:cubicBezTo>
                          <a:pt x="0" y="1333"/>
                          <a:pt x="1333" y="0"/>
                          <a:pt x="2921" y="0"/>
                        </a:cubicBezTo>
                        <a:lnTo>
                          <a:pt x="180403" y="0"/>
                        </a:lnTo>
                        <a:cubicBezTo>
                          <a:pt x="182054" y="0"/>
                          <a:pt x="183324" y="1333"/>
                          <a:pt x="183324" y="2921"/>
                        </a:cubicBezTo>
                        <a:cubicBezTo>
                          <a:pt x="183324" y="4508"/>
                          <a:pt x="182054" y="5842"/>
                          <a:pt x="18046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7" name="Google Shape;937;p35"/>
                  <p:cNvSpPr/>
                  <p:nvPr/>
                </p:nvSpPr>
                <p:spPr>
                  <a:xfrm>
                    <a:off x="6146736" y="2654998"/>
                    <a:ext cx="267779" cy="5842"/>
                  </a:xfrm>
                  <a:custGeom>
                    <a:rect b="b" l="l" r="r" t="t"/>
                    <a:pathLst>
                      <a:path extrusionOk="0" h="5842" w="267779">
                        <a:moveTo>
                          <a:pt x="264859" y="5842"/>
                        </a:moveTo>
                        <a:lnTo>
                          <a:pt x="2921" y="5842"/>
                        </a:lnTo>
                        <a:cubicBezTo>
                          <a:pt x="1270" y="5842"/>
                          <a:pt x="0" y="4509"/>
                          <a:pt x="0" y="2921"/>
                        </a:cubicBezTo>
                        <a:cubicBezTo>
                          <a:pt x="0" y="1334"/>
                          <a:pt x="1334" y="0"/>
                          <a:pt x="2921" y="0"/>
                        </a:cubicBezTo>
                        <a:lnTo>
                          <a:pt x="264859" y="0"/>
                        </a:lnTo>
                        <a:cubicBezTo>
                          <a:pt x="266510" y="0"/>
                          <a:pt x="267779" y="1334"/>
                          <a:pt x="267779" y="2921"/>
                        </a:cubicBezTo>
                        <a:cubicBezTo>
                          <a:pt x="267779" y="4509"/>
                          <a:pt x="266446" y="5842"/>
                          <a:pt x="264859"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8" name="Google Shape;938;p35"/>
                  <p:cNvSpPr/>
                  <p:nvPr/>
                </p:nvSpPr>
                <p:spPr>
                  <a:xfrm>
                    <a:off x="6129273" y="2688018"/>
                    <a:ext cx="201803" cy="5842"/>
                  </a:xfrm>
                  <a:custGeom>
                    <a:rect b="b" l="l" r="r" t="t"/>
                    <a:pathLst>
                      <a:path extrusionOk="0" h="5842" w="201803">
                        <a:moveTo>
                          <a:pt x="198882" y="5842"/>
                        </a:moveTo>
                        <a:lnTo>
                          <a:pt x="2921" y="5842"/>
                        </a:lnTo>
                        <a:cubicBezTo>
                          <a:pt x="1270" y="5842"/>
                          <a:pt x="0" y="4508"/>
                          <a:pt x="0" y="2921"/>
                        </a:cubicBezTo>
                        <a:cubicBezTo>
                          <a:pt x="0" y="1333"/>
                          <a:pt x="1334" y="0"/>
                          <a:pt x="2921" y="0"/>
                        </a:cubicBezTo>
                        <a:lnTo>
                          <a:pt x="198882" y="0"/>
                        </a:lnTo>
                        <a:cubicBezTo>
                          <a:pt x="200533" y="0"/>
                          <a:pt x="201803" y="1333"/>
                          <a:pt x="201803" y="2921"/>
                        </a:cubicBezTo>
                        <a:cubicBezTo>
                          <a:pt x="201803" y="4508"/>
                          <a:pt x="200470" y="5842"/>
                          <a:pt x="19888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9" name="Google Shape;939;p35"/>
                  <p:cNvSpPr/>
                  <p:nvPr/>
                </p:nvSpPr>
                <p:spPr>
                  <a:xfrm>
                    <a:off x="6107429" y="2717800"/>
                    <a:ext cx="236537" cy="5905"/>
                  </a:xfrm>
                  <a:custGeom>
                    <a:rect b="b" l="l" r="r" t="t"/>
                    <a:pathLst>
                      <a:path extrusionOk="0" h="5905" w="236537">
                        <a:moveTo>
                          <a:pt x="233617" y="5905"/>
                        </a:moveTo>
                        <a:lnTo>
                          <a:pt x="2921" y="5905"/>
                        </a:lnTo>
                        <a:cubicBezTo>
                          <a:pt x="1270" y="5905"/>
                          <a:pt x="0" y="4572"/>
                          <a:pt x="0" y="2985"/>
                        </a:cubicBezTo>
                        <a:cubicBezTo>
                          <a:pt x="0" y="1397"/>
                          <a:pt x="1270" y="0"/>
                          <a:pt x="2921" y="0"/>
                        </a:cubicBezTo>
                        <a:lnTo>
                          <a:pt x="233617" y="0"/>
                        </a:lnTo>
                        <a:cubicBezTo>
                          <a:pt x="235267" y="0"/>
                          <a:pt x="236538" y="1333"/>
                          <a:pt x="236538" y="2921"/>
                        </a:cubicBezTo>
                        <a:cubicBezTo>
                          <a:pt x="236538" y="4508"/>
                          <a:pt x="235267" y="5905"/>
                          <a:pt x="233617" y="59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0" name="Google Shape;940;p35"/>
                  <p:cNvSpPr/>
                  <p:nvPr/>
                </p:nvSpPr>
                <p:spPr>
                  <a:xfrm>
                    <a:off x="6083998" y="2742247"/>
                    <a:ext cx="226567" cy="5841"/>
                  </a:xfrm>
                  <a:custGeom>
                    <a:rect b="b" l="l" r="r" t="t"/>
                    <a:pathLst>
                      <a:path extrusionOk="0" h="5841" w="226567">
                        <a:moveTo>
                          <a:pt x="223647" y="5842"/>
                        </a:moveTo>
                        <a:lnTo>
                          <a:pt x="2921" y="5842"/>
                        </a:lnTo>
                        <a:cubicBezTo>
                          <a:pt x="1270" y="5842"/>
                          <a:pt x="0" y="4508"/>
                          <a:pt x="0" y="2921"/>
                        </a:cubicBezTo>
                        <a:cubicBezTo>
                          <a:pt x="0" y="1333"/>
                          <a:pt x="1334" y="0"/>
                          <a:pt x="2921" y="0"/>
                        </a:cubicBezTo>
                        <a:lnTo>
                          <a:pt x="223647" y="0"/>
                        </a:lnTo>
                        <a:cubicBezTo>
                          <a:pt x="225298" y="0"/>
                          <a:pt x="226568" y="1333"/>
                          <a:pt x="226568" y="2921"/>
                        </a:cubicBezTo>
                        <a:cubicBezTo>
                          <a:pt x="226568" y="4508"/>
                          <a:pt x="225298" y="5842"/>
                          <a:pt x="2236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1" name="Google Shape;941;p35"/>
                  <p:cNvSpPr/>
                  <p:nvPr/>
                </p:nvSpPr>
                <p:spPr>
                  <a:xfrm>
                    <a:off x="6057455" y="2766567"/>
                    <a:ext cx="219646" cy="5842"/>
                  </a:xfrm>
                  <a:custGeom>
                    <a:rect b="b" l="l" r="r" t="t"/>
                    <a:pathLst>
                      <a:path extrusionOk="0" h="5842" w="219646">
                        <a:moveTo>
                          <a:pt x="216726" y="5842"/>
                        </a:moveTo>
                        <a:lnTo>
                          <a:pt x="2921" y="5842"/>
                        </a:lnTo>
                        <a:cubicBezTo>
                          <a:pt x="1270" y="5842"/>
                          <a:pt x="0" y="4509"/>
                          <a:pt x="0" y="2921"/>
                        </a:cubicBezTo>
                        <a:cubicBezTo>
                          <a:pt x="0" y="1334"/>
                          <a:pt x="1334" y="0"/>
                          <a:pt x="2921" y="0"/>
                        </a:cubicBezTo>
                        <a:lnTo>
                          <a:pt x="216726" y="0"/>
                        </a:lnTo>
                        <a:cubicBezTo>
                          <a:pt x="218377" y="0"/>
                          <a:pt x="219647" y="1334"/>
                          <a:pt x="219647" y="2921"/>
                        </a:cubicBezTo>
                        <a:cubicBezTo>
                          <a:pt x="219647" y="4509"/>
                          <a:pt x="218313" y="5842"/>
                          <a:pt x="21672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2" name="Google Shape;942;p35"/>
                  <p:cNvSpPr/>
                  <p:nvPr/>
                </p:nvSpPr>
                <p:spPr>
                  <a:xfrm>
                    <a:off x="5997321" y="2820923"/>
                    <a:ext cx="210565" cy="5842"/>
                  </a:xfrm>
                  <a:custGeom>
                    <a:rect b="b" l="l" r="r" t="t"/>
                    <a:pathLst>
                      <a:path extrusionOk="0" h="5842" w="210565">
                        <a:moveTo>
                          <a:pt x="207645" y="5842"/>
                        </a:moveTo>
                        <a:lnTo>
                          <a:pt x="2921" y="5842"/>
                        </a:lnTo>
                        <a:cubicBezTo>
                          <a:pt x="1270" y="5842"/>
                          <a:pt x="0" y="4509"/>
                          <a:pt x="0" y="2921"/>
                        </a:cubicBezTo>
                        <a:cubicBezTo>
                          <a:pt x="0" y="1334"/>
                          <a:pt x="1333" y="0"/>
                          <a:pt x="2921" y="0"/>
                        </a:cubicBezTo>
                        <a:lnTo>
                          <a:pt x="207645" y="0"/>
                        </a:lnTo>
                        <a:cubicBezTo>
                          <a:pt x="209296" y="0"/>
                          <a:pt x="210566" y="1334"/>
                          <a:pt x="210566" y="2921"/>
                        </a:cubicBezTo>
                        <a:cubicBezTo>
                          <a:pt x="210566" y="4509"/>
                          <a:pt x="209296" y="5842"/>
                          <a:pt x="2076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3" name="Google Shape;943;p35"/>
                  <p:cNvSpPr/>
                  <p:nvPr/>
                </p:nvSpPr>
                <p:spPr>
                  <a:xfrm>
                    <a:off x="5970270" y="2847085"/>
                    <a:ext cx="124840" cy="5842"/>
                  </a:xfrm>
                  <a:custGeom>
                    <a:rect b="b" l="l" r="r" t="t"/>
                    <a:pathLst>
                      <a:path extrusionOk="0" h="5842" w="124840">
                        <a:moveTo>
                          <a:pt x="121920" y="5842"/>
                        </a:moveTo>
                        <a:lnTo>
                          <a:pt x="2921" y="5842"/>
                        </a:lnTo>
                        <a:cubicBezTo>
                          <a:pt x="1270" y="5842"/>
                          <a:pt x="0" y="4509"/>
                          <a:pt x="0" y="2921"/>
                        </a:cubicBezTo>
                        <a:cubicBezTo>
                          <a:pt x="0" y="1334"/>
                          <a:pt x="1333" y="0"/>
                          <a:pt x="2921" y="0"/>
                        </a:cubicBezTo>
                        <a:lnTo>
                          <a:pt x="121920" y="0"/>
                        </a:lnTo>
                        <a:cubicBezTo>
                          <a:pt x="123571" y="0"/>
                          <a:pt x="124841" y="1334"/>
                          <a:pt x="124841" y="2921"/>
                        </a:cubicBezTo>
                        <a:cubicBezTo>
                          <a:pt x="124841" y="4509"/>
                          <a:pt x="123571" y="5842"/>
                          <a:pt x="12192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4" name="Google Shape;944;p35"/>
                  <p:cNvSpPr/>
                  <p:nvPr/>
                </p:nvSpPr>
                <p:spPr>
                  <a:xfrm>
                    <a:off x="5949886" y="2868167"/>
                    <a:ext cx="204597" cy="5842"/>
                  </a:xfrm>
                  <a:custGeom>
                    <a:rect b="b" l="l" r="r" t="t"/>
                    <a:pathLst>
                      <a:path extrusionOk="0" h="5842" w="204597">
                        <a:moveTo>
                          <a:pt x="201676" y="5842"/>
                        </a:moveTo>
                        <a:lnTo>
                          <a:pt x="2921" y="5842"/>
                        </a:lnTo>
                        <a:cubicBezTo>
                          <a:pt x="1270" y="5842"/>
                          <a:pt x="0" y="4509"/>
                          <a:pt x="0" y="2921"/>
                        </a:cubicBezTo>
                        <a:cubicBezTo>
                          <a:pt x="0" y="1334"/>
                          <a:pt x="1334" y="0"/>
                          <a:pt x="2921" y="0"/>
                        </a:cubicBezTo>
                        <a:lnTo>
                          <a:pt x="201676" y="0"/>
                        </a:lnTo>
                        <a:cubicBezTo>
                          <a:pt x="203327" y="0"/>
                          <a:pt x="204597" y="1334"/>
                          <a:pt x="204597" y="2921"/>
                        </a:cubicBezTo>
                        <a:cubicBezTo>
                          <a:pt x="204597" y="4509"/>
                          <a:pt x="203327" y="5842"/>
                          <a:pt x="20167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5" name="Google Shape;945;p35"/>
                  <p:cNvSpPr/>
                  <p:nvPr/>
                </p:nvSpPr>
                <p:spPr>
                  <a:xfrm>
                    <a:off x="5925248" y="2895790"/>
                    <a:ext cx="201231" cy="5842"/>
                  </a:xfrm>
                  <a:custGeom>
                    <a:rect b="b" l="l" r="r" t="t"/>
                    <a:pathLst>
                      <a:path extrusionOk="0" h="5842" w="201231">
                        <a:moveTo>
                          <a:pt x="198311" y="5842"/>
                        </a:moveTo>
                        <a:lnTo>
                          <a:pt x="2921" y="5842"/>
                        </a:lnTo>
                        <a:cubicBezTo>
                          <a:pt x="1270" y="5842"/>
                          <a:pt x="0" y="4508"/>
                          <a:pt x="0" y="2921"/>
                        </a:cubicBezTo>
                        <a:cubicBezTo>
                          <a:pt x="0" y="1333"/>
                          <a:pt x="1334" y="0"/>
                          <a:pt x="2921" y="0"/>
                        </a:cubicBezTo>
                        <a:lnTo>
                          <a:pt x="198311" y="0"/>
                        </a:lnTo>
                        <a:cubicBezTo>
                          <a:pt x="199961" y="0"/>
                          <a:pt x="201232" y="1333"/>
                          <a:pt x="201232" y="2921"/>
                        </a:cubicBezTo>
                        <a:cubicBezTo>
                          <a:pt x="201232" y="4508"/>
                          <a:pt x="199961" y="5842"/>
                          <a:pt x="19831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6" name="Google Shape;946;p35"/>
                  <p:cNvSpPr/>
                  <p:nvPr/>
                </p:nvSpPr>
                <p:spPr>
                  <a:xfrm>
                    <a:off x="5903277" y="2923285"/>
                    <a:ext cx="197865" cy="5842"/>
                  </a:xfrm>
                  <a:custGeom>
                    <a:rect b="b" l="l" r="r" t="t"/>
                    <a:pathLst>
                      <a:path extrusionOk="0" h="5842" w="197865">
                        <a:moveTo>
                          <a:pt x="194945" y="5842"/>
                        </a:moveTo>
                        <a:lnTo>
                          <a:pt x="2921" y="5842"/>
                        </a:lnTo>
                        <a:cubicBezTo>
                          <a:pt x="1270" y="5842"/>
                          <a:pt x="0" y="4509"/>
                          <a:pt x="0" y="2921"/>
                        </a:cubicBezTo>
                        <a:cubicBezTo>
                          <a:pt x="0" y="1334"/>
                          <a:pt x="1333" y="0"/>
                          <a:pt x="2921" y="0"/>
                        </a:cubicBezTo>
                        <a:lnTo>
                          <a:pt x="194945" y="0"/>
                        </a:lnTo>
                        <a:cubicBezTo>
                          <a:pt x="196596" y="0"/>
                          <a:pt x="197866" y="1334"/>
                          <a:pt x="197866" y="2921"/>
                        </a:cubicBezTo>
                        <a:cubicBezTo>
                          <a:pt x="197866" y="4509"/>
                          <a:pt x="196596" y="5842"/>
                          <a:pt x="1949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7" name="Google Shape;947;p35"/>
                  <p:cNvSpPr/>
                  <p:nvPr/>
                </p:nvSpPr>
                <p:spPr>
                  <a:xfrm>
                    <a:off x="5883973" y="2950717"/>
                    <a:ext cx="194373" cy="5842"/>
                  </a:xfrm>
                  <a:custGeom>
                    <a:rect b="b" l="l" r="r" t="t"/>
                    <a:pathLst>
                      <a:path extrusionOk="0" h="5842" w="194373">
                        <a:moveTo>
                          <a:pt x="191453" y="5842"/>
                        </a:moveTo>
                        <a:lnTo>
                          <a:pt x="2921" y="5842"/>
                        </a:lnTo>
                        <a:cubicBezTo>
                          <a:pt x="1270" y="5842"/>
                          <a:pt x="0" y="4509"/>
                          <a:pt x="0" y="2921"/>
                        </a:cubicBezTo>
                        <a:cubicBezTo>
                          <a:pt x="0" y="1334"/>
                          <a:pt x="1334" y="0"/>
                          <a:pt x="2921" y="0"/>
                        </a:cubicBezTo>
                        <a:lnTo>
                          <a:pt x="191453" y="0"/>
                        </a:lnTo>
                        <a:cubicBezTo>
                          <a:pt x="193104" y="0"/>
                          <a:pt x="194373" y="1334"/>
                          <a:pt x="194373" y="2921"/>
                        </a:cubicBezTo>
                        <a:cubicBezTo>
                          <a:pt x="194373" y="4509"/>
                          <a:pt x="193104" y="5842"/>
                          <a:pt x="19145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8" name="Google Shape;948;p35"/>
                  <p:cNvSpPr/>
                  <p:nvPr/>
                </p:nvSpPr>
                <p:spPr>
                  <a:xfrm>
                    <a:off x="5867400" y="2978150"/>
                    <a:ext cx="150367" cy="5842"/>
                  </a:xfrm>
                  <a:custGeom>
                    <a:rect b="b" l="l" r="r" t="t"/>
                    <a:pathLst>
                      <a:path extrusionOk="0" h="5842" w="150367">
                        <a:moveTo>
                          <a:pt x="147447" y="5842"/>
                        </a:moveTo>
                        <a:lnTo>
                          <a:pt x="2921" y="5842"/>
                        </a:lnTo>
                        <a:cubicBezTo>
                          <a:pt x="1270" y="5842"/>
                          <a:pt x="0" y="4508"/>
                          <a:pt x="0" y="2921"/>
                        </a:cubicBezTo>
                        <a:cubicBezTo>
                          <a:pt x="0" y="1333"/>
                          <a:pt x="1334" y="0"/>
                          <a:pt x="2921" y="0"/>
                        </a:cubicBezTo>
                        <a:lnTo>
                          <a:pt x="147447" y="0"/>
                        </a:lnTo>
                        <a:cubicBezTo>
                          <a:pt x="149098" y="0"/>
                          <a:pt x="150368" y="1333"/>
                          <a:pt x="150368" y="2921"/>
                        </a:cubicBezTo>
                        <a:cubicBezTo>
                          <a:pt x="150368" y="4508"/>
                          <a:pt x="149098" y="5842"/>
                          <a:pt x="1474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9" name="Google Shape;949;p35"/>
                  <p:cNvSpPr/>
                  <p:nvPr/>
                </p:nvSpPr>
                <p:spPr>
                  <a:xfrm>
                    <a:off x="6123685" y="2467927"/>
                    <a:ext cx="241617" cy="5842"/>
                  </a:xfrm>
                  <a:custGeom>
                    <a:rect b="b" l="l" r="r" t="t"/>
                    <a:pathLst>
                      <a:path extrusionOk="0" h="5842" w="241617">
                        <a:moveTo>
                          <a:pt x="238697" y="5842"/>
                        </a:moveTo>
                        <a:lnTo>
                          <a:pt x="2921" y="5842"/>
                        </a:lnTo>
                        <a:cubicBezTo>
                          <a:pt x="1270" y="5842"/>
                          <a:pt x="0" y="4508"/>
                          <a:pt x="0" y="2921"/>
                        </a:cubicBezTo>
                        <a:cubicBezTo>
                          <a:pt x="0" y="1333"/>
                          <a:pt x="1334" y="0"/>
                          <a:pt x="2921" y="0"/>
                        </a:cubicBezTo>
                        <a:lnTo>
                          <a:pt x="238697" y="0"/>
                        </a:lnTo>
                        <a:cubicBezTo>
                          <a:pt x="240348" y="0"/>
                          <a:pt x="241617" y="1333"/>
                          <a:pt x="241617" y="2921"/>
                        </a:cubicBezTo>
                        <a:cubicBezTo>
                          <a:pt x="241617" y="4508"/>
                          <a:pt x="240348" y="5842"/>
                          <a:pt x="23869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50" name="Google Shape;950;p35"/>
                <p:cNvGrpSpPr/>
                <p:nvPr/>
              </p:nvGrpSpPr>
              <p:grpSpPr>
                <a:xfrm>
                  <a:off x="5919596" y="2162746"/>
                  <a:ext cx="387921" cy="161417"/>
                  <a:chOff x="5919596" y="2162746"/>
                  <a:chExt cx="387921" cy="161417"/>
                </a:xfrm>
              </p:grpSpPr>
              <p:sp>
                <p:nvSpPr>
                  <p:cNvPr id="951" name="Google Shape;951;p35"/>
                  <p:cNvSpPr/>
                  <p:nvPr/>
                </p:nvSpPr>
                <p:spPr>
                  <a:xfrm>
                    <a:off x="5919596" y="2162746"/>
                    <a:ext cx="232981" cy="5842"/>
                  </a:xfrm>
                  <a:custGeom>
                    <a:rect b="b" l="l" r="r" t="t"/>
                    <a:pathLst>
                      <a:path extrusionOk="0" h="5842" w="232981">
                        <a:moveTo>
                          <a:pt x="230061" y="5842"/>
                        </a:moveTo>
                        <a:lnTo>
                          <a:pt x="2921" y="5842"/>
                        </a:lnTo>
                        <a:cubicBezTo>
                          <a:pt x="1270" y="5842"/>
                          <a:pt x="0" y="4508"/>
                          <a:pt x="0" y="2921"/>
                        </a:cubicBezTo>
                        <a:cubicBezTo>
                          <a:pt x="0" y="1333"/>
                          <a:pt x="1334" y="0"/>
                          <a:pt x="2921" y="0"/>
                        </a:cubicBezTo>
                        <a:lnTo>
                          <a:pt x="230061" y="0"/>
                        </a:lnTo>
                        <a:cubicBezTo>
                          <a:pt x="231712" y="0"/>
                          <a:pt x="232982" y="1333"/>
                          <a:pt x="232982" y="2921"/>
                        </a:cubicBezTo>
                        <a:cubicBezTo>
                          <a:pt x="232982" y="4508"/>
                          <a:pt x="231712" y="5842"/>
                          <a:pt x="23006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2" name="Google Shape;952;p35"/>
                  <p:cNvSpPr/>
                  <p:nvPr/>
                </p:nvSpPr>
                <p:spPr>
                  <a:xfrm>
                    <a:off x="5930455" y="2187448"/>
                    <a:ext cx="373760" cy="5841"/>
                  </a:xfrm>
                  <a:custGeom>
                    <a:rect b="b" l="l" r="r" t="t"/>
                    <a:pathLst>
                      <a:path extrusionOk="0" h="5841" w="373760">
                        <a:moveTo>
                          <a:pt x="370840" y="5842"/>
                        </a:moveTo>
                        <a:lnTo>
                          <a:pt x="2921" y="5842"/>
                        </a:lnTo>
                        <a:cubicBezTo>
                          <a:pt x="1270" y="5842"/>
                          <a:pt x="0" y="4508"/>
                          <a:pt x="0" y="2921"/>
                        </a:cubicBezTo>
                        <a:cubicBezTo>
                          <a:pt x="0" y="1333"/>
                          <a:pt x="1334" y="0"/>
                          <a:pt x="2921" y="0"/>
                        </a:cubicBezTo>
                        <a:lnTo>
                          <a:pt x="370840" y="0"/>
                        </a:lnTo>
                        <a:cubicBezTo>
                          <a:pt x="372491" y="0"/>
                          <a:pt x="373761" y="1333"/>
                          <a:pt x="373761" y="2921"/>
                        </a:cubicBezTo>
                        <a:cubicBezTo>
                          <a:pt x="373761" y="4508"/>
                          <a:pt x="372428" y="5842"/>
                          <a:pt x="37084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3" name="Google Shape;953;p35"/>
                  <p:cNvSpPr/>
                  <p:nvPr/>
                </p:nvSpPr>
                <p:spPr>
                  <a:xfrm>
                    <a:off x="5938773" y="2220150"/>
                    <a:ext cx="368744" cy="5841"/>
                  </a:xfrm>
                  <a:custGeom>
                    <a:rect b="b" l="l" r="r" t="t"/>
                    <a:pathLst>
                      <a:path extrusionOk="0" h="5841" w="368744">
                        <a:moveTo>
                          <a:pt x="365823" y="5842"/>
                        </a:moveTo>
                        <a:lnTo>
                          <a:pt x="2921" y="5842"/>
                        </a:lnTo>
                        <a:cubicBezTo>
                          <a:pt x="1270" y="5842"/>
                          <a:pt x="0" y="4508"/>
                          <a:pt x="0" y="2921"/>
                        </a:cubicBezTo>
                        <a:cubicBezTo>
                          <a:pt x="0" y="1333"/>
                          <a:pt x="1334" y="0"/>
                          <a:pt x="2921" y="0"/>
                        </a:cubicBezTo>
                        <a:lnTo>
                          <a:pt x="365823" y="0"/>
                        </a:lnTo>
                        <a:cubicBezTo>
                          <a:pt x="367474" y="0"/>
                          <a:pt x="368745" y="1333"/>
                          <a:pt x="368745" y="2921"/>
                        </a:cubicBezTo>
                        <a:cubicBezTo>
                          <a:pt x="368745" y="4508"/>
                          <a:pt x="367411" y="5842"/>
                          <a:pt x="36582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4" name="Google Shape;954;p35"/>
                  <p:cNvSpPr/>
                  <p:nvPr/>
                </p:nvSpPr>
                <p:spPr>
                  <a:xfrm>
                    <a:off x="5941250" y="2252852"/>
                    <a:ext cx="361251" cy="5842"/>
                  </a:xfrm>
                  <a:custGeom>
                    <a:rect b="b" l="l" r="r" t="t"/>
                    <a:pathLst>
                      <a:path extrusionOk="0" h="5842" w="361251">
                        <a:moveTo>
                          <a:pt x="358330" y="5842"/>
                        </a:moveTo>
                        <a:lnTo>
                          <a:pt x="2921" y="5842"/>
                        </a:lnTo>
                        <a:cubicBezTo>
                          <a:pt x="1270" y="5842"/>
                          <a:pt x="0" y="4508"/>
                          <a:pt x="0" y="2921"/>
                        </a:cubicBezTo>
                        <a:cubicBezTo>
                          <a:pt x="0" y="1333"/>
                          <a:pt x="1334" y="0"/>
                          <a:pt x="2921" y="0"/>
                        </a:cubicBezTo>
                        <a:lnTo>
                          <a:pt x="358330" y="0"/>
                        </a:lnTo>
                        <a:cubicBezTo>
                          <a:pt x="359982" y="0"/>
                          <a:pt x="361252" y="1333"/>
                          <a:pt x="361252" y="2921"/>
                        </a:cubicBezTo>
                        <a:cubicBezTo>
                          <a:pt x="361252" y="4508"/>
                          <a:pt x="359982" y="5842"/>
                          <a:pt x="35833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5" name="Google Shape;955;p35"/>
                  <p:cNvSpPr/>
                  <p:nvPr/>
                </p:nvSpPr>
                <p:spPr>
                  <a:xfrm>
                    <a:off x="5938646" y="2285555"/>
                    <a:ext cx="352234" cy="5842"/>
                  </a:xfrm>
                  <a:custGeom>
                    <a:rect b="b" l="l" r="r" t="t"/>
                    <a:pathLst>
                      <a:path extrusionOk="0" h="5842" w="352234">
                        <a:moveTo>
                          <a:pt x="349314" y="5842"/>
                        </a:moveTo>
                        <a:lnTo>
                          <a:pt x="2921" y="5842"/>
                        </a:lnTo>
                        <a:cubicBezTo>
                          <a:pt x="1270" y="5842"/>
                          <a:pt x="0" y="4509"/>
                          <a:pt x="0" y="2921"/>
                        </a:cubicBezTo>
                        <a:cubicBezTo>
                          <a:pt x="0" y="1334"/>
                          <a:pt x="1334" y="0"/>
                          <a:pt x="2921" y="0"/>
                        </a:cubicBezTo>
                        <a:lnTo>
                          <a:pt x="349314" y="0"/>
                        </a:lnTo>
                        <a:cubicBezTo>
                          <a:pt x="350965" y="0"/>
                          <a:pt x="352235" y="1334"/>
                          <a:pt x="352235" y="2921"/>
                        </a:cubicBezTo>
                        <a:cubicBezTo>
                          <a:pt x="352235" y="4509"/>
                          <a:pt x="350901" y="5842"/>
                          <a:pt x="349314"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6" name="Google Shape;956;p35"/>
                  <p:cNvSpPr/>
                  <p:nvPr/>
                </p:nvSpPr>
                <p:spPr>
                  <a:xfrm>
                    <a:off x="5930455" y="2318321"/>
                    <a:ext cx="105028" cy="5842"/>
                  </a:xfrm>
                  <a:custGeom>
                    <a:rect b="b" l="l" r="r" t="t"/>
                    <a:pathLst>
                      <a:path extrusionOk="0" h="5842" w="105028">
                        <a:moveTo>
                          <a:pt x="102108" y="5842"/>
                        </a:moveTo>
                        <a:lnTo>
                          <a:pt x="2921" y="5842"/>
                        </a:lnTo>
                        <a:cubicBezTo>
                          <a:pt x="1270" y="5842"/>
                          <a:pt x="0" y="4508"/>
                          <a:pt x="0" y="2921"/>
                        </a:cubicBezTo>
                        <a:cubicBezTo>
                          <a:pt x="0" y="1333"/>
                          <a:pt x="1334" y="0"/>
                          <a:pt x="2921" y="0"/>
                        </a:cubicBezTo>
                        <a:lnTo>
                          <a:pt x="102108" y="0"/>
                        </a:lnTo>
                        <a:cubicBezTo>
                          <a:pt x="103759" y="0"/>
                          <a:pt x="105029" y="1333"/>
                          <a:pt x="105029" y="2921"/>
                        </a:cubicBezTo>
                        <a:cubicBezTo>
                          <a:pt x="105029" y="4508"/>
                          <a:pt x="103696" y="5842"/>
                          <a:pt x="10210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957" name="Google Shape;957;p35"/>
              <p:cNvGrpSpPr/>
              <p:nvPr/>
            </p:nvGrpSpPr>
            <p:grpSpPr>
              <a:xfrm>
                <a:off x="5584181" y="2031717"/>
                <a:ext cx="2692136" cy="2441947"/>
                <a:chOff x="5787167" y="2569411"/>
                <a:chExt cx="2093093" cy="1898427"/>
              </a:xfrm>
            </p:grpSpPr>
            <p:grpSp>
              <p:nvGrpSpPr>
                <p:cNvPr id="958" name="Google Shape;958;p35"/>
                <p:cNvGrpSpPr/>
                <p:nvPr/>
              </p:nvGrpSpPr>
              <p:grpSpPr>
                <a:xfrm>
                  <a:off x="5787167" y="3156309"/>
                  <a:ext cx="1074235" cy="1311465"/>
                  <a:chOff x="4557198" y="3052000"/>
                  <a:chExt cx="1074235" cy="1311465"/>
                </a:xfrm>
              </p:grpSpPr>
              <p:sp>
                <p:nvSpPr>
                  <p:cNvPr id="959" name="Google Shape;959;p35"/>
                  <p:cNvSpPr/>
                  <p:nvPr/>
                </p:nvSpPr>
                <p:spPr>
                  <a:xfrm>
                    <a:off x="4952431" y="3101850"/>
                    <a:ext cx="428812" cy="658619"/>
                  </a:xfrm>
                  <a:custGeom>
                    <a:rect b="b" l="l" r="r" t="t"/>
                    <a:pathLst>
                      <a:path extrusionOk="0" h="658619" w="428812">
                        <a:moveTo>
                          <a:pt x="411159" y="658619"/>
                        </a:moveTo>
                        <a:lnTo>
                          <a:pt x="278508" y="658619"/>
                        </a:lnTo>
                        <a:cubicBezTo>
                          <a:pt x="199895" y="658619"/>
                          <a:pt x="132903" y="605089"/>
                          <a:pt x="115503" y="528444"/>
                        </a:cubicBezTo>
                        <a:lnTo>
                          <a:pt x="441" y="21587"/>
                        </a:lnTo>
                        <a:cubicBezTo>
                          <a:pt x="-1717" y="12062"/>
                          <a:pt x="4252" y="2601"/>
                          <a:pt x="13777" y="441"/>
                        </a:cubicBezTo>
                        <a:cubicBezTo>
                          <a:pt x="23302" y="-1718"/>
                          <a:pt x="32763" y="4252"/>
                          <a:pt x="34922" y="13777"/>
                        </a:cubicBezTo>
                        <a:lnTo>
                          <a:pt x="149984" y="520633"/>
                        </a:lnTo>
                        <a:cubicBezTo>
                          <a:pt x="163700" y="581086"/>
                          <a:pt x="216532" y="623250"/>
                          <a:pt x="278508" y="623250"/>
                        </a:cubicBezTo>
                        <a:lnTo>
                          <a:pt x="411159" y="623250"/>
                        </a:lnTo>
                        <a:cubicBezTo>
                          <a:pt x="420939" y="623250"/>
                          <a:pt x="428813" y="631187"/>
                          <a:pt x="428813" y="640902"/>
                        </a:cubicBezTo>
                        <a:cubicBezTo>
                          <a:pt x="428813" y="650618"/>
                          <a:pt x="420939" y="658619"/>
                          <a:pt x="411159" y="658619"/>
                        </a:cubicBezTo>
                        <a:close/>
                      </a:path>
                    </a:pathLst>
                  </a:custGeom>
                  <a:solidFill>
                    <a:srgbClr val="3B4C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0" name="Google Shape;960;p35"/>
                  <p:cNvSpPr/>
                  <p:nvPr/>
                </p:nvSpPr>
                <p:spPr>
                  <a:xfrm>
                    <a:off x="4557208" y="3052000"/>
                    <a:ext cx="544122" cy="408495"/>
                  </a:xfrm>
                  <a:custGeom>
                    <a:rect b="b" l="l" r="r" t="t"/>
                    <a:pathLst>
                      <a:path extrusionOk="0" h="408495" w="544122">
                        <a:moveTo>
                          <a:pt x="64702" y="357632"/>
                        </a:moveTo>
                        <a:lnTo>
                          <a:pt x="1646" y="79820"/>
                        </a:lnTo>
                        <a:cubicBezTo>
                          <a:pt x="-7625" y="38926"/>
                          <a:pt x="23427" y="0"/>
                          <a:pt x="65400" y="0"/>
                        </a:cubicBezTo>
                        <a:lnTo>
                          <a:pt x="415667" y="0"/>
                        </a:lnTo>
                        <a:cubicBezTo>
                          <a:pt x="446210" y="0"/>
                          <a:pt x="472626" y="21145"/>
                          <a:pt x="479420" y="50864"/>
                        </a:cubicBezTo>
                        <a:lnTo>
                          <a:pt x="542476" y="328676"/>
                        </a:lnTo>
                        <a:cubicBezTo>
                          <a:pt x="551747" y="369570"/>
                          <a:pt x="520695" y="408496"/>
                          <a:pt x="478722" y="408496"/>
                        </a:cubicBezTo>
                        <a:lnTo>
                          <a:pt x="128456" y="408496"/>
                        </a:lnTo>
                        <a:cubicBezTo>
                          <a:pt x="97976" y="408559"/>
                          <a:pt x="71496" y="387414"/>
                          <a:pt x="64702" y="3576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1" name="Google Shape;961;p35"/>
                  <p:cNvSpPr/>
                  <p:nvPr/>
                </p:nvSpPr>
                <p:spPr>
                  <a:xfrm>
                    <a:off x="4557198" y="3052064"/>
                    <a:ext cx="192734" cy="408495"/>
                  </a:xfrm>
                  <a:custGeom>
                    <a:rect b="b" l="l" r="r" t="t"/>
                    <a:pathLst>
                      <a:path extrusionOk="0" h="408495" w="192734">
                        <a:moveTo>
                          <a:pt x="191078" y="328676"/>
                        </a:moveTo>
                        <a:lnTo>
                          <a:pt x="128022" y="50863"/>
                        </a:lnTo>
                        <a:cubicBezTo>
                          <a:pt x="121291" y="21336"/>
                          <a:pt x="95192" y="317"/>
                          <a:pt x="64903" y="0"/>
                        </a:cubicBezTo>
                        <a:cubicBezTo>
                          <a:pt x="23184" y="317"/>
                          <a:pt x="-7614" y="39052"/>
                          <a:pt x="1657" y="79819"/>
                        </a:cubicBezTo>
                        <a:lnTo>
                          <a:pt x="64713" y="357632"/>
                        </a:lnTo>
                        <a:cubicBezTo>
                          <a:pt x="71444" y="387159"/>
                          <a:pt x="97542" y="408178"/>
                          <a:pt x="127832" y="408495"/>
                        </a:cubicBezTo>
                        <a:cubicBezTo>
                          <a:pt x="169551" y="408178"/>
                          <a:pt x="200348" y="369379"/>
                          <a:pt x="191078" y="32867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2" name="Google Shape;962;p35"/>
                  <p:cNvSpPr/>
                  <p:nvPr/>
                </p:nvSpPr>
                <p:spPr>
                  <a:xfrm>
                    <a:off x="4989512" y="3759708"/>
                    <a:ext cx="641921" cy="603757"/>
                  </a:xfrm>
                  <a:custGeom>
                    <a:rect b="b" l="l" r="r" t="t"/>
                    <a:pathLst>
                      <a:path extrusionOk="0" h="603757" w="641921">
                        <a:moveTo>
                          <a:pt x="552514" y="80899"/>
                        </a:moveTo>
                        <a:cubicBezTo>
                          <a:pt x="544513" y="34036"/>
                          <a:pt x="504127" y="0"/>
                          <a:pt x="456565" y="0"/>
                        </a:cubicBezTo>
                        <a:lnTo>
                          <a:pt x="185357" y="0"/>
                        </a:lnTo>
                        <a:cubicBezTo>
                          <a:pt x="137795" y="0"/>
                          <a:pt x="97472" y="34036"/>
                          <a:pt x="89408" y="80899"/>
                        </a:cubicBezTo>
                        <a:lnTo>
                          <a:pt x="0" y="603758"/>
                        </a:lnTo>
                        <a:lnTo>
                          <a:pt x="41847" y="603758"/>
                        </a:lnTo>
                        <a:lnTo>
                          <a:pt x="130111" y="87820"/>
                        </a:lnTo>
                        <a:cubicBezTo>
                          <a:pt x="134747" y="60833"/>
                          <a:pt x="157988" y="41211"/>
                          <a:pt x="185357" y="41211"/>
                        </a:cubicBezTo>
                        <a:lnTo>
                          <a:pt x="456565" y="41211"/>
                        </a:lnTo>
                        <a:cubicBezTo>
                          <a:pt x="483934" y="41211"/>
                          <a:pt x="507174" y="60833"/>
                          <a:pt x="511810" y="87820"/>
                        </a:cubicBezTo>
                        <a:lnTo>
                          <a:pt x="600075" y="603758"/>
                        </a:lnTo>
                        <a:lnTo>
                          <a:pt x="641922" y="603758"/>
                        </a:lnTo>
                        <a:lnTo>
                          <a:pt x="552514" y="808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3" name="Google Shape;963;p35"/>
                  <p:cNvSpPr/>
                  <p:nvPr/>
                </p:nvSpPr>
                <p:spPr>
                  <a:xfrm>
                    <a:off x="4750419" y="3614264"/>
                    <a:ext cx="745934" cy="148431"/>
                  </a:xfrm>
                  <a:custGeom>
                    <a:rect b="b" l="l" r="r" t="t"/>
                    <a:pathLst>
                      <a:path extrusionOk="0" h="148431" w="745934">
                        <a:moveTo>
                          <a:pt x="700469" y="148431"/>
                        </a:moveTo>
                        <a:lnTo>
                          <a:pt x="45466" y="148431"/>
                        </a:lnTo>
                        <a:cubicBezTo>
                          <a:pt x="20384" y="148431"/>
                          <a:pt x="0" y="128048"/>
                          <a:pt x="0" y="102965"/>
                        </a:cubicBezTo>
                        <a:lnTo>
                          <a:pt x="0" y="50578"/>
                        </a:lnTo>
                        <a:cubicBezTo>
                          <a:pt x="0" y="-16859"/>
                          <a:pt x="745935" y="-16859"/>
                          <a:pt x="745935" y="50578"/>
                        </a:cubicBezTo>
                        <a:lnTo>
                          <a:pt x="745935" y="102965"/>
                        </a:lnTo>
                        <a:cubicBezTo>
                          <a:pt x="745935" y="128048"/>
                          <a:pt x="725615" y="148431"/>
                          <a:pt x="700469" y="1484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4" name="Google Shape;964;p35"/>
                  <p:cNvSpPr/>
                  <p:nvPr/>
                </p:nvSpPr>
                <p:spPr>
                  <a:xfrm>
                    <a:off x="4588639" y="3101850"/>
                    <a:ext cx="925255" cy="658619"/>
                  </a:xfrm>
                  <a:custGeom>
                    <a:rect b="b" l="l" r="r" t="t"/>
                    <a:pathLst>
                      <a:path extrusionOk="0" h="658619" w="925255">
                        <a:moveTo>
                          <a:pt x="907602" y="658619"/>
                        </a:moveTo>
                        <a:lnTo>
                          <a:pt x="278508" y="658619"/>
                        </a:lnTo>
                        <a:cubicBezTo>
                          <a:pt x="199895" y="658619"/>
                          <a:pt x="132902" y="605089"/>
                          <a:pt x="115504" y="528444"/>
                        </a:cubicBezTo>
                        <a:lnTo>
                          <a:pt x="442" y="21587"/>
                        </a:lnTo>
                        <a:cubicBezTo>
                          <a:pt x="-1718" y="12062"/>
                          <a:pt x="4251" y="2601"/>
                          <a:pt x="13776" y="441"/>
                        </a:cubicBezTo>
                        <a:cubicBezTo>
                          <a:pt x="23301" y="-1718"/>
                          <a:pt x="32763" y="4252"/>
                          <a:pt x="34922" y="13777"/>
                        </a:cubicBezTo>
                        <a:lnTo>
                          <a:pt x="149984" y="520633"/>
                        </a:lnTo>
                        <a:cubicBezTo>
                          <a:pt x="163700" y="581086"/>
                          <a:pt x="216532" y="623250"/>
                          <a:pt x="278508" y="623250"/>
                        </a:cubicBezTo>
                        <a:lnTo>
                          <a:pt x="907602" y="623250"/>
                        </a:lnTo>
                        <a:cubicBezTo>
                          <a:pt x="917382" y="623250"/>
                          <a:pt x="925256" y="631187"/>
                          <a:pt x="925256" y="640902"/>
                        </a:cubicBezTo>
                        <a:cubicBezTo>
                          <a:pt x="925256" y="650618"/>
                          <a:pt x="917318" y="658619"/>
                          <a:pt x="907602" y="6586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5" name="Google Shape;965;p35"/>
                  <p:cNvSpPr/>
                  <p:nvPr/>
                </p:nvSpPr>
                <p:spPr>
                  <a:xfrm>
                    <a:off x="4694237" y="3759708"/>
                    <a:ext cx="641921" cy="603757"/>
                  </a:xfrm>
                  <a:custGeom>
                    <a:rect b="b" l="l" r="r" t="t"/>
                    <a:pathLst>
                      <a:path extrusionOk="0" h="603757" w="641921">
                        <a:moveTo>
                          <a:pt x="552514" y="80899"/>
                        </a:moveTo>
                        <a:cubicBezTo>
                          <a:pt x="544513" y="34036"/>
                          <a:pt x="504127" y="0"/>
                          <a:pt x="456565" y="0"/>
                        </a:cubicBezTo>
                        <a:lnTo>
                          <a:pt x="185357" y="0"/>
                        </a:lnTo>
                        <a:cubicBezTo>
                          <a:pt x="137795" y="0"/>
                          <a:pt x="97472" y="34036"/>
                          <a:pt x="89408" y="80899"/>
                        </a:cubicBezTo>
                        <a:lnTo>
                          <a:pt x="0" y="603758"/>
                        </a:lnTo>
                        <a:lnTo>
                          <a:pt x="41847" y="603758"/>
                        </a:lnTo>
                        <a:lnTo>
                          <a:pt x="130111" y="87820"/>
                        </a:lnTo>
                        <a:cubicBezTo>
                          <a:pt x="134747" y="60833"/>
                          <a:pt x="157988" y="41211"/>
                          <a:pt x="185357" y="41211"/>
                        </a:cubicBezTo>
                        <a:lnTo>
                          <a:pt x="456565" y="41211"/>
                        </a:lnTo>
                        <a:cubicBezTo>
                          <a:pt x="483934" y="41211"/>
                          <a:pt x="507174" y="60833"/>
                          <a:pt x="511810" y="87820"/>
                        </a:cubicBezTo>
                        <a:lnTo>
                          <a:pt x="600075" y="603758"/>
                        </a:lnTo>
                        <a:lnTo>
                          <a:pt x="641922" y="603758"/>
                        </a:lnTo>
                        <a:lnTo>
                          <a:pt x="552514" y="808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66" name="Google Shape;966;p35"/>
                <p:cNvGrpSpPr/>
                <p:nvPr/>
              </p:nvGrpSpPr>
              <p:grpSpPr>
                <a:xfrm>
                  <a:off x="6021979" y="2569411"/>
                  <a:ext cx="1337517" cy="1898427"/>
                  <a:chOff x="4792010" y="2465102"/>
                  <a:chExt cx="1337517" cy="1898427"/>
                </a:xfrm>
              </p:grpSpPr>
              <p:sp>
                <p:nvSpPr>
                  <p:cNvPr id="967" name="Google Shape;967;p35"/>
                  <p:cNvSpPr/>
                  <p:nvPr/>
                </p:nvSpPr>
                <p:spPr>
                  <a:xfrm>
                    <a:off x="5690996" y="4059999"/>
                    <a:ext cx="323596" cy="269049"/>
                  </a:xfrm>
                  <a:custGeom>
                    <a:rect b="b" l="l" r="r" t="t"/>
                    <a:pathLst>
                      <a:path extrusionOk="0" h="269049" w="323596">
                        <a:moveTo>
                          <a:pt x="149733" y="0"/>
                        </a:moveTo>
                        <a:lnTo>
                          <a:pt x="195009" y="112332"/>
                        </a:lnTo>
                        <a:cubicBezTo>
                          <a:pt x="198438" y="120777"/>
                          <a:pt x="204470" y="127953"/>
                          <a:pt x="212281" y="132715"/>
                        </a:cubicBezTo>
                        <a:lnTo>
                          <a:pt x="323596" y="200279"/>
                        </a:lnTo>
                        <a:lnTo>
                          <a:pt x="323596" y="269049"/>
                        </a:lnTo>
                        <a:lnTo>
                          <a:pt x="122428" y="269049"/>
                        </a:lnTo>
                        <a:cubicBezTo>
                          <a:pt x="105664" y="269049"/>
                          <a:pt x="92583" y="254572"/>
                          <a:pt x="94298" y="237871"/>
                        </a:cubicBezTo>
                        <a:lnTo>
                          <a:pt x="99378" y="189166"/>
                        </a:lnTo>
                        <a:cubicBezTo>
                          <a:pt x="100521" y="177991"/>
                          <a:pt x="98108" y="166751"/>
                          <a:pt x="92393" y="157099"/>
                        </a:cubicBezTo>
                        <a:lnTo>
                          <a:pt x="0" y="64"/>
                        </a:lnTo>
                        <a:lnTo>
                          <a:pt x="149733" y="6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8" name="Google Shape;968;p35"/>
                  <p:cNvSpPr/>
                  <p:nvPr/>
                </p:nvSpPr>
                <p:spPr>
                  <a:xfrm>
                    <a:off x="5691060" y="4060063"/>
                    <a:ext cx="157353" cy="51070"/>
                  </a:xfrm>
                  <a:custGeom>
                    <a:rect b="b" l="l" r="r" t="t"/>
                    <a:pathLst>
                      <a:path extrusionOk="0" h="51070" w="157353">
                        <a:moveTo>
                          <a:pt x="157353" y="19050"/>
                        </a:moveTo>
                        <a:lnTo>
                          <a:pt x="149670" y="0"/>
                        </a:lnTo>
                        <a:lnTo>
                          <a:pt x="0" y="0"/>
                        </a:lnTo>
                        <a:lnTo>
                          <a:pt x="23114" y="39243"/>
                        </a:lnTo>
                        <a:cubicBezTo>
                          <a:pt x="30099" y="51181"/>
                          <a:pt x="45466" y="54483"/>
                          <a:pt x="57277" y="47308"/>
                        </a:cubicBezTo>
                        <a:cubicBezTo>
                          <a:pt x="94298" y="24765"/>
                          <a:pt x="138557" y="37846"/>
                          <a:pt x="157353" y="19050"/>
                        </a:cubicBezTo>
                        <a:close/>
                      </a:path>
                    </a:pathLst>
                  </a:custGeom>
                  <a:solidFill>
                    <a:srgbClr val="F0B8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9" name="Google Shape;969;p35"/>
                  <p:cNvSpPr/>
                  <p:nvPr/>
                </p:nvSpPr>
                <p:spPr>
                  <a:xfrm>
                    <a:off x="5366702" y="4086097"/>
                    <a:ext cx="231520" cy="242887"/>
                  </a:xfrm>
                  <a:custGeom>
                    <a:rect b="b" l="l" r="r" t="t"/>
                    <a:pathLst>
                      <a:path extrusionOk="0" h="242887" w="231520">
                        <a:moveTo>
                          <a:pt x="132651" y="0"/>
                        </a:moveTo>
                        <a:lnTo>
                          <a:pt x="153988" y="104775"/>
                        </a:lnTo>
                        <a:cubicBezTo>
                          <a:pt x="156527" y="117348"/>
                          <a:pt x="164655" y="128143"/>
                          <a:pt x="176085" y="133985"/>
                        </a:cubicBezTo>
                        <a:lnTo>
                          <a:pt x="231521" y="162624"/>
                        </a:lnTo>
                        <a:lnTo>
                          <a:pt x="231521" y="242888"/>
                        </a:lnTo>
                        <a:lnTo>
                          <a:pt x="39941" y="242888"/>
                        </a:lnTo>
                        <a:cubicBezTo>
                          <a:pt x="15430" y="242888"/>
                          <a:pt x="-889" y="217678"/>
                          <a:pt x="9080" y="195326"/>
                        </a:cubicBezTo>
                        <a:lnTo>
                          <a:pt x="25717" y="157988"/>
                        </a:lnTo>
                        <a:cubicBezTo>
                          <a:pt x="32004" y="143955"/>
                          <a:pt x="33274" y="128207"/>
                          <a:pt x="29401" y="113284"/>
                        </a:cubicBezTo>
                        <a:lnTo>
                          <a:pt x="0" y="0"/>
                        </a:lnTo>
                        <a:lnTo>
                          <a:pt x="132651"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0" name="Google Shape;970;p35"/>
                  <p:cNvSpPr/>
                  <p:nvPr/>
                </p:nvSpPr>
                <p:spPr>
                  <a:xfrm>
                    <a:off x="5372480" y="4108196"/>
                    <a:ext cx="131826" cy="31346"/>
                  </a:xfrm>
                  <a:custGeom>
                    <a:rect b="b" l="l" r="r" t="t"/>
                    <a:pathLst>
                      <a:path extrusionOk="0" h="31346" w="131826">
                        <a:moveTo>
                          <a:pt x="131826" y="0"/>
                        </a:moveTo>
                        <a:cubicBezTo>
                          <a:pt x="106363" y="19113"/>
                          <a:pt x="56324" y="13907"/>
                          <a:pt x="27432" y="29401"/>
                        </a:cubicBezTo>
                        <a:cubicBezTo>
                          <a:pt x="18605" y="34163"/>
                          <a:pt x="7684" y="29845"/>
                          <a:pt x="5207" y="20129"/>
                        </a:cubicBezTo>
                        <a:lnTo>
                          <a:pt x="0" y="0"/>
                        </a:lnTo>
                        <a:lnTo>
                          <a:pt x="131826" y="0"/>
                        </a:lnTo>
                        <a:close/>
                      </a:path>
                    </a:pathLst>
                  </a:custGeom>
                  <a:solidFill>
                    <a:srgbClr val="F0B8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1" name="Google Shape;971;p35"/>
                  <p:cNvSpPr/>
                  <p:nvPr/>
                </p:nvSpPr>
                <p:spPr>
                  <a:xfrm>
                    <a:off x="5070927" y="2465102"/>
                    <a:ext cx="219257" cy="267515"/>
                  </a:xfrm>
                  <a:custGeom>
                    <a:rect b="b" l="l" r="r" t="t"/>
                    <a:pathLst>
                      <a:path extrusionOk="0" h="267515" w="219257">
                        <a:moveTo>
                          <a:pt x="219257" y="39655"/>
                        </a:moveTo>
                        <a:cubicBezTo>
                          <a:pt x="179506" y="-18384"/>
                          <a:pt x="94924" y="-13368"/>
                          <a:pt x="71175" y="59022"/>
                        </a:cubicBezTo>
                        <a:cubicBezTo>
                          <a:pt x="50030" y="123412"/>
                          <a:pt x="65714" y="221963"/>
                          <a:pt x="8056" y="208374"/>
                        </a:cubicBezTo>
                        <a:cubicBezTo>
                          <a:pt x="2786" y="207168"/>
                          <a:pt x="-1596" y="212248"/>
                          <a:pt x="563" y="217201"/>
                        </a:cubicBezTo>
                        <a:cubicBezTo>
                          <a:pt x="26535" y="276573"/>
                          <a:pt x="109974" y="292194"/>
                          <a:pt x="143057" y="215550"/>
                        </a:cubicBezTo>
                        <a:cubicBezTo>
                          <a:pt x="178363" y="133571"/>
                          <a:pt x="219257" y="39655"/>
                          <a:pt x="219257" y="396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2" name="Google Shape;972;p35"/>
                  <p:cNvSpPr/>
                  <p:nvPr/>
                </p:nvSpPr>
                <p:spPr>
                  <a:xfrm>
                    <a:off x="5204556" y="2471610"/>
                    <a:ext cx="85627" cy="148970"/>
                  </a:xfrm>
                  <a:custGeom>
                    <a:rect b="b" l="l" r="r" t="t"/>
                    <a:pathLst>
                      <a:path extrusionOk="0" h="148970" w="85627">
                        <a:moveTo>
                          <a:pt x="85628" y="33147"/>
                        </a:moveTo>
                        <a:cubicBezTo>
                          <a:pt x="74896" y="17463"/>
                          <a:pt x="60800" y="6413"/>
                          <a:pt x="45623" y="0"/>
                        </a:cubicBezTo>
                        <a:cubicBezTo>
                          <a:pt x="728" y="30480"/>
                          <a:pt x="-2764" y="100393"/>
                          <a:pt x="1237" y="140525"/>
                        </a:cubicBezTo>
                        <a:lnTo>
                          <a:pt x="35336" y="148971"/>
                        </a:lnTo>
                        <a:cubicBezTo>
                          <a:pt x="62133" y="87122"/>
                          <a:pt x="85628" y="33147"/>
                          <a:pt x="85628" y="331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3" name="Google Shape;973;p35"/>
                  <p:cNvSpPr/>
                  <p:nvPr/>
                </p:nvSpPr>
                <p:spPr>
                  <a:xfrm>
                    <a:off x="5204542" y="2482566"/>
                    <a:ext cx="276743" cy="209297"/>
                  </a:xfrm>
                  <a:custGeom>
                    <a:rect b="b" l="l" r="r" t="t"/>
                    <a:pathLst>
                      <a:path extrusionOk="0" h="209297" w="276743">
                        <a:moveTo>
                          <a:pt x="1251" y="159224"/>
                        </a:moveTo>
                        <a:cubicBezTo>
                          <a:pt x="-4401" y="102836"/>
                          <a:pt x="4680" y="-12543"/>
                          <a:pt x="122980" y="5681"/>
                        </a:cubicBezTo>
                        <a:cubicBezTo>
                          <a:pt x="212198" y="-25307"/>
                          <a:pt x="283254" y="77436"/>
                          <a:pt x="276270" y="145381"/>
                        </a:cubicBezTo>
                        <a:cubicBezTo>
                          <a:pt x="267951" y="226598"/>
                          <a:pt x="195624" y="207294"/>
                          <a:pt x="195624" y="207294"/>
                        </a:cubicBezTo>
                        <a:lnTo>
                          <a:pt x="1251" y="1592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4" name="Google Shape;974;p35"/>
                  <p:cNvSpPr/>
                  <p:nvPr/>
                </p:nvSpPr>
                <p:spPr>
                  <a:xfrm>
                    <a:off x="5408167" y="2971278"/>
                    <a:ext cx="94723" cy="70815"/>
                  </a:xfrm>
                  <a:custGeom>
                    <a:rect b="b" l="l" r="r" t="t"/>
                    <a:pathLst>
                      <a:path extrusionOk="0" h="70815" w="94723">
                        <a:moveTo>
                          <a:pt x="91186" y="4522"/>
                        </a:moveTo>
                        <a:cubicBezTo>
                          <a:pt x="112268" y="11824"/>
                          <a:pt x="33147" y="61735"/>
                          <a:pt x="11557" y="70816"/>
                        </a:cubicBezTo>
                        <a:lnTo>
                          <a:pt x="0" y="13793"/>
                        </a:lnTo>
                        <a:cubicBezTo>
                          <a:pt x="0" y="13793"/>
                          <a:pt x="50546" y="-9575"/>
                          <a:pt x="91186" y="45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5" name="Google Shape;975;p35"/>
                  <p:cNvSpPr/>
                  <p:nvPr/>
                </p:nvSpPr>
                <p:spPr>
                  <a:xfrm>
                    <a:off x="5297995" y="2971292"/>
                    <a:ext cx="438848" cy="357250"/>
                  </a:xfrm>
                  <a:custGeom>
                    <a:rect b="b" l="l" r="r" t="t"/>
                    <a:pathLst>
                      <a:path extrusionOk="0" h="357250" w="438848">
                        <a:moveTo>
                          <a:pt x="128651" y="0"/>
                        </a:moveTo>
                        <a:lnTo>
                          <a:pt x="193802" y="237236"/>
                        </a:lnTo>
                        <a:cubicBezTo>
                          <a:pt x="198501" y="254381"/>
                          <a:pt x="211328" y="268160"/>
                          <a:pt x="228092" y="274129"/>
                        </a:cubicBezTo>
                        <a:cubicBezTo>
                          <a:pt x="272542" y="289941"/>
                          <a:pt x="364109" y="323469"/>
                          <a:pt x="438848" y="357251"/>
                        </a:cubicBezTo>
                        <a:lnTo>
                          <a:pt x="98489" y="357251"/>
                        </a:lnTo>
                        <a:lnTo>
                          <a:pt x="0" y="49720"/>
                        </a:lnTo>
                        <a:lnTo>
                          <a:pt x="128651"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6" name="Google Shape;976;p35"/>
                  <p:cNvSpPr/>
                  <p:nvPr/>
                </p:nvSpPr>
                <p:spPr>
                  <a:xfrm>
                    <a:off x="5297932" y="2984563"/>
                    <a:ext cx="135127" cy="143934"/>
                  </a:xfrm>
                  <a:custGeom>
                    <a:rect b="b" l="l" r="r" t="t"/>
                    <a:pathLst>
                      <a:path extrusionOk="0" h="143934" w="135127">
                        <a:moveTo>
                          <a:pt x="0" y="36385"/>
                        </a:moveTo>
                        <a:lnTo>
                          <a:pt x="31305" y="134176"/>
                        </a:lnTo>
                        <a:cubicBezTo>
                          <a:pt x="35115" y="145986"/>
                          <a:pt x="51117" y="147447"/>
                          <a:pt x="57023" y="136525"/>
                        </a:cubicBezTo>
                        <a:cubicBezTo>
                          <a:pt x="85027" y="84836"/>
                          <a:pt x="135128" y="10223"/>
                          <a:pt x="135128" y="10223"/>
                        </a:cubicBezTo>
                        <a:lnTo>
                          <a:pt x="94107" y="0"/>
                        </a:lnTo>
                        <a:lnTo>
                          <a:pt x="0" y="36385"/>
                        </a:lnTo>
                        <a:close/>
                      </a:path>
                    </a:pathLst>
                  </a:custGeom>
                  <a:solidFill>
                    <a:srgbClr val="F0B8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7" name="Google Shape;977;p35"/>
                  <p:cNvSpPr/>
                  <p:nvPr/>
                </p:nvSpPr>
                <p:spPr>
                  <a:xfrm>
                    <a:off x="4939982" y="3308858"/>
                    <a:ext cx="923555" cy="770064"/>
                  </a:xfrm>
                  <a:custGeom>
                    <a:rect b="b" l="l" r="r" t="t"/>
                    <a:pathLst>
                      <a:path extrusionOk="0" h="770064" w="923555">
                        <a:moveTo>
                          <a:pt x="267970" y="0"/>
                        </a:moveTo>
                        <a:lnTo>
                          <a:pt x="527367" y="80264"/>
                        </a:lnTo>
                        <a:cubicBezTo>
                          <a:pt x="601916" y="103314"/>
                          <a:pt x="662686" y="157734"/>
                          <a:pt x="693928" y="229235"/>
                        </a:cubicBezTo>
                        <a:lnTo>
                          <a:pt x="922528" y="753237"/>
                        </a:lnTo>
                        <a:cubicBezTo>
                          <a:pt x="926021" y="761175"/>
                          <a:pt x="920178" y="770064"/>
                          <a:pt x="911542" y="770064"/>
                        </a:cubicBezTo>
                        <a:lnTo>
                          <a:pt x="712470" y="770064"/>
                        </a:lnTo>
                        <a:cubicBezTo>
                          <a:pt x="705866" y="770064"/>
                          <a:pt x="700532" y="764730"/>
                          <a:pt x="700469" y="758126"/>
                        </a:cubicBezTo>
                        <a:cubicBezTo>
                          <a:pt x="700405" y="752602"/>
                          <a:pt x="700596" y="744728"/>
                          <a:pt x="701167" y="733552"/>
                        </a:cubicBezTo>
                        <a:cubicBezTo>
                          <a:pt x="702818" y="703707"/>
                          <a:pt x="704469" y="703707"/>
                          <a:pt x="679640" y="677164"/>
                        </a:cubicBezTo>
                        <a:cubicBezTo>
                          <a:pt x="654812" y="650621"/>
                          <a:pt x="634873" y="582676"/>
                          <a:pt x="631571" y="551180"/>
                        </a:cubicBezTo>
                        <a:cubicBezTo>
                          <a:pt x="628269" y="519684"/>
                          <a:pt x="530479" y="464058"/>
                          <a:pt x="479044" y="384937"/>
                        </a:cubicBezTo>
                        <a:cubicBezTo>
                          <a:pt x="427609" y="305816"/>
                          <a:pt x="440944" y="272669"/>
                          <a:pt x="440944" y="272669"/>
                        </a:cubicBezTo>
                        <a:lnTo>
                          <a:pt x="0" y="272669"/>
                        </a:lnTo>
                        <a:lnTo>
                          <a:pt x="0" y="9080"/>
                        </a:lnTo>
                        <a:lnTo>
                          <a:pt x="26797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8" name="Google Shape;978;p35"/>
                  <p:cNvSpPr/>
                  <p:nvPr/>
                </p:nvSpPr>
                <p:spPr>
                  <a:xfrm>
                    <a:off x="4939855" y="3308858"/>
                    <a:ext cx="842708" cy="570357"/>
                  </a:xfrm>
                  <a:custGeom>
                    <a:rect b="b" l="l" r="r" t="t"/>
                    <a:pathLst>
                      <a:path extrusionOk="0" h="570357" w="842708">
                        <a:moveTo>
                          <a:pt x="693991" y="229235"/>
                        </a:moveTo>
                        <a:cubicBezTo>
                          <a:pt x="662813" y="157734"/>
                          <a:pt x="601980" y="103314"/>
                          <a:pt x="527431" y="80264"/>
                        </a:cubicBezTo>
                        <a:lnTo>
                          <a:pt x="268034" y="0"/>
                        </a:lnTo>
                        <a:lnTo>
                          <a:pt x="0" y="9208"/>
                        </a:lnTo>
                        <a:lnTo>
                          <a:pt x="0" y="199453"/>
                        </a:lnTo>
                        <a:cubicBezTo>
                          <a:pt x="34354" y="222186"/>
                          <a:pt x="72454" y="247142"/>
                          <a:pt x="112268" y="272796"/>
                        </a:cubicBezTo>
                        <a:lnTo>
                          <a:pt x="440944" y="272796"/>
                        </a:lnTo>
                        <a:cubicBezTo>
                          <a:pt x="440944" y="272796"/>
                          <a:pt x="427673" y="305943"/>
                          <a:pt x="479044" y="385064"/>
                        </a:cubicBezTo>
                        <a:cubicBezTo>
                          <a:pt x="504825" y="424751"/>
                          <a:pt x="542290" y="458533"/>
                          <a:pt x="573659" y="486346"/>
                        </a:cubicBezTo>
                        <a:cubicBezTo>
                          <a:pt x="586359" y="497586"/>
                          <a:pt x="603504" y="501967"/>
                          <a:pt x="620204" y="499110"/>
                        </a:cubicBezTo>
                        <a:cubicBezTo>
                          <a:pt x="706882" y="484251"/>
                          <a:pt x="742505" y="562864"/>
                          <a:pt x="842709" y="570357"/>
                        </a:cubicBezTo>
                        <a:lnTo>
                          <a:pt x="693991" y="2292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9" name="Google Shape;979;p35"/>
                  <p:cNvSpPr/>
                  <p:nvPr/>
                </p:nvSpPr>
                <p:spPr>
                  <a:xfrm>
                    <a:off x="4805086" y="3337940"/>
                    <a:ext cx="718824" cy="770318"/>
                  </a:xfrm>
                  <a:custGeom>
                    <a:rect b="b" l="l" r="r" t="t"/>
                    <a:pathLst>
                      <a:path extrusionOk="0" h="770318" w="718824">
                        <a:moveTo>
                          <a:pt x="12722" y="11113"/>
                        </a:moveTo>
                        <a:lnTo>
                          <a:pt x="911" y="124333"/>
                        </a:lnTo>
                        <a:cubicBezTo>
                          <a:pt x="-9313" y="222758"/>
                          <a:pt x="67840" y="308420"/>
                          <a:pt x="166773" y="308420"/>
                        </a:cubicBezTo>
                        <a:lnTo>
                          <a:pt x="392833" y="308420"/>
                        </a:lnTo>
                        <a:cubicBezTo>
                          <a:pt x="392833" y="308420"/>
                          <a:pt x="402802" y="385191"/>
                          <a:pt x="433727" y="413385"/>
                        </a:cubicBezTo>
                        <a:cubicBezTo>
                          <a:pt x="465858" y="442722"/>
                          <a:pt x="437029" y="502920"/>
                          <a:pt x="456904" y="547116"/>
                        </a:cubicBezTo>
                        <a:cubicBezTo>
                          <a:pt x="476780" y="591312"/>
                          <a:pt x="494497" y="655384"/>
                          <a:pt x="493354" y="689674"/>
                        </a:cubicBezTo>
                        <a:cubicBezTo>
                          <a:pt x="492655" y="710756"/>
                          <a:pt x="492845" y="736473"/>
                          <a:pt x="493099" y="753110"/>
                        </a:cubicBezTo>
                        <a:cubicBezTo>
                          <a:pt x="493226" y="762699"/>
                          <a:pt x="501037" y="770319"/>
                          <a:pt x="510625" y="770319"/>
                        </a:cubicBezTo>
                        <a:lnTo>
                          <a:pt x="699220" y="770319"/>
                        </a:lnTo>
                        <a:cubicBezTo>
                          <a:pt x="711285" y="770319"/>
                          <a:pt x="720429" y="759587"/>
                          <a:pt x="718588" y="747649"/>
                        </a:cubicBezTo>
                        <a:lnTo>
                          <a:pt x="634958" y="213678"/>
                        </a:lnTo>
                        <a:cubicBezTo>
                          <a:pt x="626767" y="161354"/>
                          <a:pt x="589619" y="118174"/>
                          <a:pt x="539137" y="102172"/>
                        </a:cubicBezTo>
                        <a:lnTo>
                          <a:pt x="216049" y="0"/>
                        </a:lnTo>
                        <a:lnTo>
                          <a:pt x="12722" y="111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0" name="Google Shape;980;p35"/>
                  <p:cNvSpPr/>
                  <p:nvPr/>
                </p:nvSpPr>
                <p:spPr>
                  <a:xfrm>
                    <a:off x="4805087" y="3318002"/>
                    <a:ext cx="419692" cy="214416"/>
                  </a:xfrm>
                  <a:custGeom>
                    <a:rect b="b" l="l" r="r" t="t"/>
                    <a:pathLst>
                      <a:path extrusionOk="0" h="214416" w="419692">
                        <a:moveTo>
                          <a:pt x="224049" y="142557"/>
                        </a:moveTo>
                        <a:cubicBezTo>
                          <a:pt x="261641" y="108966"/>
                          <a:pt x="368385" y="53530"/>
                          <a:pt x="419693" y="39560"/>
                        </a:cubicBezTo>
                        <a:lnTo>
                          <a:pt x="137816" y="0"/>
                        </a:lnTo>
                        <a:lnTo>
                          <a:pt x="134832" y="127"/>
                        </a:lnTo>
                        <a:lnTo>
                          <a:pt x="134832" y="24384"/>
                        </a:lnTo>
                        <a:lnTo>
                          <a:pt x="12721" y="31051"/>
                        </a:lnTo>
                        <a:lnTo>
                          <a:pt x="910" y="144272"/>
                        </a:lnTo>
                        <a:cubicBezTo>
                          <a:pt x="-931" y="161734"/>
                          <a:pt x="85" y="178816"/>
                          <a:pt x="3387" y="195072"/>
                        </a:cubicBezTo>
                        <a:cubicBezTo>
                          <a:pt x="59584" y="249809"/>
                          <a:pt x="188553" y="174244"/>
                          <a:pt x="224049" y="1425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1" name="Google Shape;981;p35"/>
                  <p:cNvSpPr/>
                  <p:nvPr/>
                </p:nvSpPr>
                <p:spPr>
                  <a:xfrm>
                    <a:off x="5779198" y="4329049"/>
                    <a:ext cx="350329" cy="34480"/>
                  </a:xfrm>
                  <a:custGeom>
                    <a:rect b="b" l="l" r="r" t="t"/>
                    <a:pathLst>
                      <a:path extrusionOk="0" h="34480" w="350329">
                        <a:moveTo>
                          <a:pt x="0" y="0"/>
                        </a:moveTo>
                        <a:lnTo>
                          <a:pt x="350329" y="0"/>
                        </a:lnTo>
                        <a:lnTo>
                          <a:pt x="350329" y="34480"/>
                        </a:lnTo>
                        <a:lnTo>
                          <a:pt x="0" y="34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2" name="Google Shape;982;p35"/>
                  <p:cNvSpPr/>
                  <p:nvPr/>
                </p:nvSpPr>
                <p:spPr>
                  <a:xfrm>
                    <a:off x="5896355" y="4224981"/>
                    <a:ext cx="219647" cy="104130"/>
                  </a:xfrm>
                  <a:custGeom>
                    <a:rect b="b" l="l" r="r" t="t"/>
                    <a:pathLst>
                      <a:path extrusionOk="0" h="104130" w="219647">
                        <a:moveTo>
                          <a:pt x="98236" y="4182"/>
                        </a:moveTo>
                        <a:lnTo>
                          <a:pt x="178944" y="38790"/>
                        </a:lnTo>
                        <a:cubicBezTo>
                          <a:pt x="197168" y="46600"/>
                          <a:pt x="210567" y="62729"/>
                          <a:pt x="214822" y="82160"/>
                        </a:cubicBezTo>
                        <a:lnTo>
                          <a:pt x="219648" y="104131"/>
                        </a:lnTo>
                        <a:lnTo>
                          <a:pt x="7494" y="104131"/>
                        </a:lnTo>
                        <a:cubicBezTo>
                          <a:pt x="7494" y="104131"/>
                          <a:pt x="-26606" y="59744"/>
                          <a:pt x="50674" y="8246"/>
                        </a:cubicBezTo>
                        <a:cubicBezTo>
                          <a:pt x="64707" y="-1216"/>
                          <a:pt x="82678" y="-2485"/>
                          <a:pt x="98236" y="41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3" name="Google Shape;983;p35"/>
                  <p:cNvSpPr/>
                  <p:nvPr/>
                </p:nvSpPr>
                <p:spPr>
                  <a:xfrm>
                    <a:off x="5371338" y="4329049"/>
                    <a:ext cx="350329" cy="34480"/>
                  </a:xfrm>
                  <a:custGeom>
                    <a:rect b="b" l="l" r="r" t="t"/>
                    <a:pathLst>
                      <a:path extrusionOk="0" h="34480" w="350329">
                        <a:moveTo>
                          <a:pt x="0" y="0"/>
                        </a:moveTo>
                        <a:lnTo>
                          <a:pt x="350329" y="0"/>
                        </a:lnTo>
                        <a:lnTo>
                          <a:pt x="350329" y="34480"/>
                        </a:lnTo>
                        <a:lnTo>
                          <a:pt x="0" y="34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4" name="Google Shape;984;p35"/>
                  <p:cNvSpPr/>
                  <p:nvPr/>
                </p:nvSpPr>
                <p:spPr>
                  <a:xfrm>
                    <a:off x="5488431" y="4224981"/>
                    <a:ext cx="219710" cy="104130"/>
                  </a:xfrm>
                  <a:custGeom>
                    <a:rect b="b" l="l" r="r" t="t"/>
                    <a:pathLst>
                      <a:path extrusionOk="0" h="104130" w="219710">
                        <a:moveTo>
                          <a:pt x="98299" y="4182"/>
                        </a:moveTo>
                        <a:lnTo>
                          <a:pt x="179007" y="38790"/>
                        </a:lnTo>
                        <a:cubicBezTo>
                          <a:pt x="197232" y="46600"/>
                          <a:pt x="210630" y="62729"/>
                          <a:pt x="214885" y="82160"/>
                        </a:cubicBezTo>
                        <a:lnTo>
                          <a:pt x="219711" y="104131"/>
                        </a:lnTo>
                        <a:lnTo>
                          <a:pt x="7494" y="104131"/>
                        </a:lnTo>
                        <a:cubicBezTo>
                          <a:pt x="7494" y="104131"/>
                          <a:pt x="-26606" y="59744"/>
                          <a:pt x="50674" y="8246"/>
                        </a:cubicBezTo>
                        <a:cubicBezTo>
                          <a:pt x="64771" y="-1216"/>
                          <a:pt x="82741" y="-2485"/>
                          <a:pt x="98299" y="41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5" name="Google Shape;985;p35"/>
                  <p:cNvSpPr/>
                  <p:nvPr/>
                </p:nvSpPr>
                <p:spPr>
                  <a:xfrm>
                    <a:off x="4792010" y="2770793"/>
                    <a:ext cx="707280" cy="717867"/>
                  </a:xfrm>
                  <a:custGeom>
                    <a:rect b="b" l="l" r="r" t="t"/>
                    <a:pathLst>
                      <a:path extrusionOk="0" h="717867" w="707280">
                        <a:moveTo>
                          <a:pt x="505921" y="36986"/>
                        </a:moveTo>
                        <a:cubicBezTo>
                          <a:pt x="527638" y="36732"/>
                          <a:pt x="582947" y="15079"/>
                          <a:pt x="614443" y="52036"/>
                        </a:cubicBezTo>
                        <a:cubicBezTo>
                          <a:pt x="645939" y="88993"/>
                          <a:pt x="669942" y="190085"/>
                          <a:pt x="707280" y="205007"/>
                        </a:cubicBezTo>
                        <a:cubicBezTo>
                          <a:pt x="659211" y="205007"/>
                          <a:pt x="550880" y="271301"/>
                          <a:pt x="550880" y="271301"/>
                        </a:cubicBezTo>
                        <a:cubicBezTo>
                          <a:pt x="550880" y="271301"/>
                          <a:pt x="524146" y="370742"/>
                          <a:pt x="473600" y="382363"/>
                        </a:cubicBezTo>
                        <a:cubicBezTo>
                          <a:pt x="457852" y="453610"/>
                          <a:pt x="455375" y="543145"/>
                          <a:pt x="483569" y="582134"/>
                        </a:cubicBezTo>
                        <a:cubicBezTo>
                          <a:pt x="382477" y="579657"/>
                          <a:pt x="258716" y="658080"/>
                          <a:pt x="202328" y="688750"/>
                        </a:cubicBezTo>
                        <a:cubicBezTo>
                          <a:pt x="145940" y="719421"/>
                          <a:pt x="32910" y="737836"/>
                          <a:pt x="8336" y="681384"/>
                        </a:cubicBezTo>
                        <a:cubicBezTo>
                          <a:pt x="-21573" y="612614"/>
                          <a:pt x="37672" y="548161"/>
                          <a:pt x="50118" y="491773"/>
                        </a:cubicBezTo>
                        <a:cubicBezTo>
                          <a:pt x="62564" y="435385"/>
                          <a:pt x="79138" y="185957"/>
                          <a:pt x="146257" y="85691"/>
                        </a:cubicBezTo>
                        <a:cubicBezTo>
                          <a:pt x="213377" y="-14576"/>
                          <a:pt x="292117" y="855"/>
                          <a:pt x="292117" y="855"/>
                        </a:cubicBezTo>
                        <a:cubicBezTo>
                          <a:pt x="292117" y="855"/>
                          <a:pt x="423118" y="53814"/>
                          <a:pt x="505921" y="369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6" name="Google Shape;986;p35"/>
                  <p:cNvSpPr/>
                  <p:nvPr/>
                </p:nvSpPr>
                <p:spPr>
                  <a:xfrm>
                    <a:off x="4851299" y="3274166"/>
                    <a:ext cx="212528" cy="51010"/>
                  </a:xfrm>
                  <a:custGeom>
                    <a:rect b="b" l="l" r="r" t="t"/>
                    <a:pathLst>
                      <a:path extrusionOk="0" h="51010" w="212528">
                        <a:moveTo>
                          <a:pt x="58076" y="51011"/>
                        </a:moveTo>
                        <a:cubicBezTo>
                          <a:pt x="43471" y="51011"/>
                          <a:pt x="30580" y="48788"/>
                          <a:pt x="20484" y="43708"/>
                        </a:cubicBezTo>
                        <a:cubicBezTo>
                          <a:pt x="8927" y="37930"/>
                          <a:pt x="2069" y="28849"/>
                          <a:pt x="37" y="16721"/>
                        </a:cubicBezTo>
                        <a:cubicBezTo>
                          <a:pt x="-217" y="15133"/>
                          <a:pt x="863" y="13609"/>
                          <a:pt x="2450" y="13355"/>
                        </a:cubicBezTo>
                        <a:cubicBezTo>
                          <a:pt x="4038" y="13101"/>
                          <a:pt x="5561" y="14181"/>
                          <a:pt x="5816" y="15768"/>
                        </a:cubicBezTo>
                        <a:cubicBezTo>
                          <a:pt x="7530" y="25928"/>
                          <a:pt x="13309" y="33548"/>
                          <a:pt x="23088" y="38438"/>
                        </a:cubicBezTo>
                        <a:cubicBezTo>
                          <a:pt x="56044" y="54884"/>
                          <a:pt x="133895" y="38882"/>
                          <a:pt x="208190" y="338"/>
                        </a:cubicBezTo>
                        <a:cubicBezTo>
                          <a:pt x="209651" y="-424"/>
                          <a:pt x="211429" y="147"/>
                          <a:pt x="212191" y="1608"/>
                        </a:cubicBezTo>
                        <a:cubicBezTo>
                          <a:pt x="212953" y="3068"/>
                          <a:pt x="212381" y="4846"/>
                          <a:pt x="210921" y="5608"/>
                        </a:cubicBezTo>
                        <a:cubicBezTo>
                          <a:pt x="163486" y="30246"/>
                          <a:pt x="102653" y="51011"/>
                          <a:pt x="58076" y="510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7" name="Google Shape;987;p35"/>
                  <p:cNvSpPr/>
                  <p:nvPr/>
                </p:nvSpPr>
                <p:spPr>
                  <a:xfrm>
                    <a:off x="4920488" y="2964892"/>
                    <a:ext cx="81279" cy="70851"/>
                  </a:xfrm>
                  <a:custGeom>
                    <a:rect b="b" l="l" r="r" t="t"/>
                    <a:pathLst>
                      <a:path extrusionOk="0" h="70851" w="81279">
                        <a:moveTo>
                          <a:pt x="0" y="44055"/>
                        </a:moveTo>
                        <a:cubicBezTo>
                          <a:pt x="11113" y="57580"/>
                          <a:pt x="43116" y="67549"/>
                          <a:pt x="81280" y="70852"/>
                        </a:cubicBezTo>
                        <a:lnTo>
                          <a:pt x="81280" y="1255"/>
                        </a:lnTo>
                        <a:cubicBezTo>
                          <a:pt x="81280" y="1255"/>
                          <a:pt x="39307" y="-4269"/>
                          <a:pt x="20510" y="7860"/>
                        </a:cubicBezTo>
                        <a:cubicBezTo>
                          <a:pt x="1715" y="19988"/>
                          <a:pt x="0" y="44055"/>
                          <a:pt x="0" y="440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8" name="Google Shape;988;p35"/>
                  <p:cNvSpPr/>
                  <p:nvPr/>
                </p:nvSpPr>
                <p:spPr>
                  <a:xfrm>
                    <a:off x="5104046" y="2841771"/>
                    <a:ext cx="176737" cy="92229"/>
                  </a:xfrm>
                  <a:custGeom>
                    <a:rect b="b" l="l" r="r" t="t"/>
                    <a:pathLst>
                      <a:path extrusionOk="0" h="92229" w="176737">
                        <a:moveTo>
                          <a:pt x="3957" y="1187"/>
                        </a:moveTo>
                        <a:cubicBezTo>
                          <a:pt x="41105" y="53447"/>
                          <a:pt x="110701" y="72751"/>
                          <a:pt x="171407" y="80371"/>
                        </a:cubicBezTo>
                        <a:cubicBezTo>
                          <a:pt x="179281" y="81197"/>
                          <a:pt x="178075" y="93071"/>
                          <a:pt x="170137" y="92182"/>
                        </a:cubicBezTo>
                        <a:cubicBezTo>
                          <a:pt x="122576" y="82467"/>
                          <a:pt x="74696" y="66465"/>
                          <a:pt x="35390" y="37255"/>
                        </a:cubicBezTo>
                        <a:cubicBezTo>
                          <a:pt x="22563" y="27349"/>
                          <a:pt x="10244" y="16871"/>
                          <a:pt x="401" y="3346"/>
                        </a:cubicBezTo>
                        <a:cubicBezTo>
                          <a:pt x="-297" y="2393"/>
                          <a:pt x="-43" y="1123"/>
                          <a:pt x="846" y="425"/>
                        </a:cubicBezTo>
                        <a:cubicBezTo>
                          <a:pt x="1862" y="-401"/>
                          <a:pt x="3386" y="44"/>
                          <a:pt x="3957" y="1187"/>
                        </a:cubicBezTo>
                        <a:lnTo>
                          <a:pt x="3957" y="11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9" name="Google Shape;989;p35"/>
                  <p:cNvSpPr/>
                  <p:nvPr/>
                </p:nvSpPr>
                <p:spPr>
                  <a:xfrm>
                    <a:off x="5344951" y="2925047"/>
                    <a:ext cx="59232" cy="106823"/>
                  </a:xfrm>
                  <a:custGeom>
                    <a:rect b="b" l="l" r="r" t="t"/>
                    <a:pathLst>
                      <a:path extrusionOk="0" h="106823" w="59232">
                        <a:moveTo>
                          <a:pt x="2955" y="106824"/>
                        </a:moveTo>
                        <a:cubicBezTo>
                          <a:pt x="2574" y="106824"/>
                          <a:pt x="2257" y="106760"/>
                          <a:pt x="1876" y="106633"/>
                        </a:cubicBezTo>
                        <a:cubicBezTo>
                          <a:pt x="352" y="106062"/>
                          <a:pt x="-411" y="104347"/>
                          <a:pt x="225" y="102823"/>
                        </a:cubicBezTo>
                        <a:cubicBezTo>
                          <a:pt x="12798" y="70819"/>
                          <a:pt x="34451" y="25035"/>
                          <a:pt x="54009" y="1096"/>
                        </a:cubicBezTo>
                        <a:cubicBezTo>
                          <a:pt x="55025" y="-174"/>
                          <a:pt x="56867" y="-365"/>
                          <a:pt x="58137" y="652"/>
                        </a:cubicBezTo>
                        <a:cubicBezTo>
                          <a:pt x="59407" y="1668"/>
                          <a:pt x="59597" y="3573"/>
                          <a:pt x="58581" y="4779"/>
                        </a:cubicBezTo>
                        <a:cubicBezTo>
                          <a:pt x="39468" y="28147"/>
                          <a:pt x="18132" y="73359"/>
                          <a:pt x="5686" y="104919"/>
                        </a:cubicBezTo>
                        <a:cubicBezTo>
                          <a:pt x="5241" y="106125"/>
                          <a:pt x="4162" y="106824"/>
                          <a:pt x="2955" y="106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0" name="Google Shape;990;p35"/>
                  <p:cNvSpPr/>
                  <p:nvPr/>
                </p:nvSpPr>
                <p:spPr>
                  <a:xfrm>
                    <a:off x="4950523" y="2971228"/>
                    <a:ext cx="521080" cy="379920"/>
                  </a:xfrm>
                  <a:custGeom>
                    <a:rect b="b" l="l" r="r" t="t"/>
                    <a:pathLst>
                      <a:path extrusionOk="0" h="379920" w="521080">
                        <a:moveTo>
                          <a:pt x="167577" y="41846"/>
                        </a:moveTo>
                        <a:lnTo>
                          <a:pt x="205930" y="252222"/>
                        </a:lnTo>
                        <a:cubicBezTo>
                          <a:pt x="205930" y="252222"/>
                          <a:pt x="281940" y="259715"/>
                          <a:pt x="347472" y="287655"/>
                        </a:cubicBezTo>
                        <a:cubicBezTo>
                          <a:pt x="460375" y="280035"/>
                          <a:pt x="480251" y="285877"/>
                          <a:pt x="521081" y="357314"/>
                        </a:cubicBezTo>
                        <a:lnTo>
                          <a:pt x="457708" y="379920"/>
                        </a:lnTo>
                        <a:lnTo>
                          <a:pt x="174879" y="379920"/>
                        </a:lnTo>
                        <a:cubicBezTo>
                          <a:pt x="136716" y="379920"/>
                          <a:pt x="103188" y="354711"/>
                          <a:pt x="92520" y="318071"/>
                        </a:cubicBezTo>
                        <a:lnTo>
                          <a:pt x="0" y="0"/>
                        </a:lnTo>
                        <a:lnTo>
                          <a:pt x="167577" y="4184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1" name="Google Shape;991;p35"/>
                  <p:cNvSpPr/>
                  <p:nvPr/>
                </p:nvSpPr>
                <p:spPr>
                  <a:xfrm>
                    <a:off x="4943385" y="2961849"/>
                    <a:ext cx="167640" cy="62304"/>
                  </a:xfrm>
                  <a:custGeom>
                    <a:rect b="b" l="l" r="r" t="t"/>
                    <a:pathLst>
                      <a:path extrusionOk="0" h="62304" w="167640">
                        <a:moveTo>
                          <a:pt x="31242" y="61658"/>
                        </a:moveTo>
                        <a:cubicBezTo>
                          <a:pt x="67247" y="49086"/>
                          <a:pt x="142939" y="69215"/>
                          <a:pt x="167640" y="41846"/>
                        </a:cubicBezTo>
                        <a:lnTo>
                          <a:pt x="0" y="0"/>
                        </a:lnTo>
                        <a:lnTo>
                          <a:pt x="15431" y="53149"/>
                        </a:lnTo>
                        <a:cubicBezTo>
                          <a:pt x="17399" y="59944"/>
                          <a:pt x="24574" y="63945"/>
                          <a:pt x="31242" y="61658"/>
                        </a:cubicBezTo>
                        <a:close/>
                      </a:path>
                    </a:pathLst>
                  </a:custGeom>
                  <a:solidFill>
                    <a:srgbClr val="F0B8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2" name="Google Shape;992;p35"/>
                  <p:cNvSpPr/>
                  <p:nvPr/>
                </p:nvSpPr>
                <p:spPr>
                  <a:xfrm>
                    <a:off x="4915219" y="2763845"/>
                    <a:ext cx="202944" cy="250723"/>
                  </a:xfrm>
                  <a:custGeom>
                    <a:rect b="b" l="l" r="r" t="t"/>
                    <a:pathLst>
                      <a:path extrusionOk="0" h="250723" w="202944">
                        <a:moveTo>
                          <a:pt x="168908" y="7802"/>
                        </a:moveTo>
                        <a:cubicBezTo>
                          <a:pt x="102614" y="-12645"/>
                          <a:pt x="28446" y="7485"/>
                          <a:pt x="18096" y="63619"/>
                        </a:cubicBezTo>
                        <a:cubicBezTo>
                          <a:pt x="7745" y="119753"/>
                          <a:pt x="18096" y="139057"/>
                          <a:pt x="10666" y="146486"/>
                        </a:cubicBezTo>
                        <a:cubicBezTo>
                          <a:pt x="3237" y="153916"/>
                          <a:pt x="4062" y="181284"/>
                          <a:pt x="10666" y="190428"/>
                        </a:cubicBezTo>
                        <a:cubicBezTo>
                          <a:pt x="17270" y="199572"/>
                          <a:pt x="-11495" y="225226"/>
                          <a:pt x="5396" y="245102"/>
                        </a:cubicBezTo>
                        <a:cubicBezTo>
                          <a:pt x="28065" y="181284"/>
                          <a:pt x="115949" y="262501"/>
                          <a:pt x="202944" y="249229"/>
                        </a:cubicBezTo>
                        <a:lnTo>
                          <a:pt x="168972" y="84320"/>
                        </a:lnTo>
                        <a:lnTo>
                          <a:pt x="168972" y="780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3" name="Google Shape;993;p35"/>
                  <p:cNvSpPr/>
                  <p:nvPr/>
                </p:nvSpPr>
                <p:spPr>
                  <a:xfrm>
                    <a:off x="5083934" y="2857032"/>
                    <a:ext cx="37062" cy="145984"/>
                  </a:xfrm>
                  <a:custGeom>
                    <a:rect b="b" l="l" r="r" t="t"/>
                    <a:pathLst>
                      <a:path extrusionOk="0" h="145984" w="37062">
                        <a:moveTo>
                          <a:pt x="4892" y="1928"/>
                        </a:moveTo>
                        <a:cubicBezTo>
                          <a:pt x="13465" y="48473"/>
                          <a:pt x="24704" y="96479"/>
                          <a:pt x="36960" y="142326"/>
                        </a:cubicBezTo>
                        <a:cubicBezTo>
                          <a:pt x="37849" y="145819"/>
                          <a:pt x="32705" y="147533"/>
                          <a:pt x="31372" y="144168"/>
                        </a:cubicBezTo>
                        <a:cubicBezTo>
                          <a:pt x="22164" y="121689"/>
                          <a:pt x="14989" y="98384"/>
                          <a:pt x="9528" y="74699"/>
                        </a:cubicBezTo>
                        <a:cubicBezTo>
                          <a:pt x="4067" y="51013"/>
                          <a:pt x="384" y="26756"/>
                          <a:pt x="3" y="2436"/>
                        </a:cubicBezTo>
                        <a:cubicBezTo>
                          <a:pt x="-124" y="-485"/>
                          <a:pt x="4384" y="-930"/>
                          <a:pt x="4892" y="1928"/>
                        </a:cubicBezTo>
                        <a:lnTo>
                          <a:pt x="4892" y="192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4" name="Google Shape;994;p35"/>
                  <p:cNvSpPr/>
                  <p:nvPr/>
                </p:nvSpPr>
                <p:spPr>
                  <a:xfrm>
                    <a:off x="4910845" y="2882826"/>
                    <a:ext cx="20507" cy="122594"/>
                  </a:xfrm>
                  <a:custGeom>
                    <a:rect b="b" l="l" r="r" t="t"/>
                    <a:pathLst>
                      <a:path extrusionOk="0" h="122594" w="20507">
                        <a:moveTo>
                          <a:pt x="20501" y="3122"/>
                        </a:moveTo>
                        <a:cubicBezTo>
                          <a:pt x="19802" y="13409"/>
                          <a:pt x="19167" y="24204"/>
                          <a:pt x="14786" y="34237"/>
                        </a:cubicBezTo>
                        <a:cubicBezTo>
                          <a:pt x="9579" y="44968"/>
                          <a:pt x="9007" y="57287"/>
                          <a:pt x="15738" y="67320"/>
                        </a:cubicBezTo>
                        <a:cubicBezTo>
                          <a:pt x="17770" y="70178"/>
                          <a:pt x="17770" y="73797"/>
                          <a:pt x="17326" y="76655"/>
                        </a:cubicBezTo>
                        <a:cubicBezTo>
                          <a:pt x="13897" y="91133"/>
                          <a:pt x="1451" y="103452"/>
                          <a:pt x="7038" y="118692"/>
                        </a:cubicBezTo>
                        <a:cubicBezTo>
                          <a:pt x="8308" y="122311"/>
                          <a:pt x="2657" y="124343"/>
                          <a:pt x="1451" y="120597"/>
                        </a:cubicBezTo>
                        <a:cubicBezTo>
                          <a:pt x="-4137" y="104595"/>
                          <a:pt x="7927" y="89926"/>
                          <a:pt x="12119" y="75766"/>
                        </a:cubicBezTo>
                        <a:cubicBezTo>
                          <a:pt x="13198" y="70495"/>
                          <a:pt x="8563" y="68019"/>
                          <a:pt x="6848" y="63510"/>
                        </a:cubicBezTo>
                        <a:cubicBezTo>
                          <a:pt x="1832" y="53541"/>
                          <a:pt x="3229" y="40587"/>
                          <a:pt x="9706" y="31697"/>
                        </a:cubicBezTo>
                        <a:cubicBezTo>
                          <a:pt x="14849" y="23505"/>
                          <a:pt x="15865" y="13218"/>
                          <a:pt x="14595" y="3312"/>
                        </a:cubicBezTo>
                        <a:cubicBezTo>
                          <a:pt x="14151" y="-942"/>
                          <a:pt x="20755" y="-1196"/>
                          <a:pt x="20501" y="3122"/>
                        </a:cubicBezTo>
                        <a:lnTo>
                          <a:pt x="20501" y="31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5" name="Google Shape;995;p35"/>
                  <p:cNvSpPr/>
                  <p:nvPr/>
                </p:nvSpPr>
                <p:spPr>
                  <a:xfrm>
                    <a:off x="4836583" y="3334999"/>
                    <a:ext cx="106236" cy="31770"/>
                  </a:xfrm>
                  <a:custGeom>
                    <a:rect b="b" l="l" r="r" t="t"/>
                    <a:pathLst>
                      <a:path extrusionOk="0" h="31770" w="106236">
                        <a:moveTo>
                          <a:pt x="38629" y="31771"/>
                        </a:moveTo>
                        <a:cubicBezTo>
                          <a:pt x="29485" y="31771"/>
                          <a:pt x="21103" y="30183"/>
                          <a:pt x="14308" y="26310"/>
                        </a:cubicBezTo>
                        <a:cubicBezTo>
                          <a:pt x="6117" y="21547"/>
                          <a:pt x="1291" y="13800"/>
                          <a:pt x="21" y="3323"/>
                        </a:cubicBezTo>
                        <a:cubicBezTo>
                          <a:pt x="-170" y="1735"/>
                          <a:pt x="973" y="211"/>
                          <a:pt x="2561" y="21"/>
                        </a:cubicBezTo>
                        <a:cubicBezTo>
                          <a:pt x="4148" y="-170"/>
                          <a:pt x="5672" y="973"/>
                          <a:pt x="5863" y="2561"/>
                        </a:cubicBezTo>
                        <a:cubicBezTo>
                          <a:pt x="6942" y="11260"/>
                          <a:pt x="10689" y="17356"/>
                          <a:pt x="17293" y="21230"/>
                        </a:cubicBezTo>
                        <a:cubicBezTo>
                          <a:pt x="32660" y="30183"/>
                          <a:pt x="63584" y="26056"/>
                          <a:pt x="102129" y="9990"/>
                        </a:cubicBezTo>
                        <a:cubicBezTo>
                          <a:pt x="103653" y="9355"/>
                          <a:pt x="105367" y="10054"/>
                          <a:pt x="106002" y="11578"/>
                        </a:cubicBezTo>
                        <a:cubicBezTo>
                          <a:pt x="106637" y="13102"/>
                          <a:pt x="105939" y="14816"/>
                          <a:pt x="104415" y="15451"/>
                        </a:cubicBezTo>
                        <a:cubicBezTo>
                          <a:pt x="87651" y="22436"/>
                          <a:pt x="61045" y="31771"/>
                          <a:pt x="38629" y="317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6" name="Google Shape;996;p35"/>
                  <p:cNvSpPr/>
                  <p:nvPr/>
                </p:nvSpPr>
                <p:spPr>
                  <a:xfrm>
                    <a:off x="5084064" y="2699829"/>
                    <a:ext cx="243413" cy="172121"/>
                  </a:xfrm>
                  <a:custGeom>
                    <a:rect b="b" l="l" r="r" t="t"/>
                    <a:pathLst>
                      <a:path extrusionOk="0" h="172121" w="243413">
                        <a:moveTo>
                          <a:pt x="135953" y="0"/>
                        </a:moveTo>
                        <a:lnTo>
                          <a:pt x="82867" y="66230"/>
                        </a:lnTo>
                        <a:cubicBezTo>
                          <a:pt x="73089" y="78486"/>
                          <a:pt x="57214" y="84138"/>
                          <a:pt x="41910" y="80835"/>
                        </a:cubicBezTo>
                        <a:cubicBezTo>
                          <a:pt x="29782" y="78232"/>
                          <a:pt x="14668" y="74993"/>
                          <a:pt x="0" y="71882"/>
                        </a:cubicBezTo>
                        <a:cubicBezTo>
                          <a:pt x="28575" y="93281"/>
                          <a:pt x="36893" y="164973"/>
                          <a:pt x="139255" y="171894"/>
                        </a:cubicBezTo>
                        <a:cubicBezTo>
                          <a:pt x="184658" y="174942"/>
                          <a:pt x="220282" y="146685"/>
                          <a:pt x="240093" y="126619"/>
                        </a:cubicBezTo>
                        <a:cubicBezTo>
                          <a:pt x="247333" y="119253"/>
                          <a:pt x="241935" y="106807"/>
                          <a:pt x="231584" y="107315"/>
                        </a:cubicBezTo>
                        <a:lnTo>
                          <a:pt x="181229" y="109474"/>
                        </a:lnTo>
                        <a:lnTo>
                          <a:pt x="203898" y="78549"/>
                        </a:lnTo>
                        <a:lnTo>
                          <a:pt x="135953"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7" name="Google Shape;997;p35"/>
                  <p:cNvSpPr/>
                  <p:nvPr/>
                </p:nvSpPr>
                <p:spPr>
                  <a:xfrm>
                    <a:off x="5251174" y="2807779"/>
                    <a:ext cx="46821" cy="30034"/>
                  </a:xfrm>
                  <a:custGeom>
                    <a:rect b="b" l="l" r="r" t="t"/>
                    <a:pathLst>
                      <a:path extrusionOk="0" h="30034" w="46821">
                        <a:moveTo>
                          <a:pt x="14182" y="1397"/>
                        </a:moveTo>
                        <a:lnTo>
                          <a:pt x="1355" y="18923"/>
                        </a:lnTo>
                        <a:cubicBezTo>
                          <a:pt x="-2645" y="24447"/>
                          <a:pt x="2879" y="31940"/>
                          <a:pt x="9229" y="29591"/>
                        </a:cubicBezTo>
                        <a:cubicBezTo>
                          <a:pt x="22564" y="24638"/>
                          <a:pt x="39201" y="15621"/>
                          <a:pt x="46821" y="0"/>
                        </a:cubicBezTo>
                        <a:lnTo>
                          <a:pt x="14182" y="1397"/>
                        </a:lnTo>
                        <a:close/>
                      </a:path>
                    </a:pathLst>
                  </a:custGeom>
                  <a:solidFill>
                    <a:srgbClr val="F0B8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8" name="Google Shape;998;p35"/>
                  <p:cNvSpPr/>
                  <p:nvPr/>
                </p:nvSpPr>
                <p:spPr>
                  <a:xfrm>
                    <a:off x="5182234" y="2699766"/>
                    <a:ext cx="89280" cy="85325"/>
                  </a:xfrm>
                  <a:custGeom>
                    <a:rect b="b" l="l" r="r" t="t"/>
                    <a:pathLst>
                      <a:path extrusionOk="0" h="85325" w="89280">
                        <a:moveTo>
                          <a:pt x="89281" y="84963"/>
                        </a:moveTo>
                        <a:cubicBezTo>
                          <a:pt x="89281" y="84963"/>
                          <a:pt x="37465" y="91694"/>
                          <a:pt x="0" y="47180"/>
                        </a:cubicBezTo>
                        <a:lnTo>
                          <a:pt x="37783" y="0"/>
                        </a:lnTo>
                        <a:lnTo>
                          <a:pt x="89281" y="84963"/>
                        </a:lnTo>
                        <a:close/>
                      </a:path>
                    </a:pathLst>
                  </a:custGeom>
                  <a:solidFill>
                    <a:srgbClr val="F0B8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9" name="Google Shape;999;p35"/>
                  <p:cNvSpPr/>
                  <p:nvPr/>
                </p:nvSpPr>
                <p:spPr>
                  <a:xfrm>
                    <a:off x="5462853" y="3233995"/>
                    <a:ext cx="36764" cy="20697"/>
                  </a:xfrm>
                  <a:custGeom>
                    <a:rect b="b" l="l" r="r" t="t"/>
                    <a:pathLst>
                      <a:path extrusionOk="0" h="20697" w="36764">
                        <a:moveTo>
                          <a:pt x="433" y="16125"/>
                        </a:moveTo>
                        <a:cubicBezTo>
                          <a:pt x="2275" y="13077"/>
                          <a:pt x="4497" y="10854"/>
                          <a:pt x="7037" y="8759"/>
                        </a:cubicBezTo>
                        <a:cubicBezTo>
                          <a:pt x="9513" y="6663"/>
                          <a:pt x="12371" y="5012"/>
                          <a:pt x="15228" y="3552"/>
                        </a:cubicBezTo>
                        <a:cubicBezTo>
                          <a:pt x="18213" y="2282"/>
                          <a:pt x="21261" y="1139"/>
                          <a:pt x="24436" y="631"/>
                        </a:cubicBezTo>
                        <a:cubicBezTo>
                          <a:pt x="27611" y="-4"/>
                          <a:pt x="30850" y="-131"/>
                          <a:pt x="34025" y="123"/>
                        </a:cubicBezTo>
                        <a:cubicBezTo>
                          <a:pt x="35675" y="250"/>
                          <a:pt x="36882" y="1710"/>
                          <a:pt x="36755" y="3361"/>
                        </a:cubicBezTo>
                        <a:cubicBezTo>
                          <a:pt x="36628" y="4568"/>
                          <a:pt x="35802" y="5584"/>
                          <a:pt x="34723" y="5965"/>
                        </a:cubicBezTo>
                        <a:lnTo>
                          <a:pt x="34532" y="6028"/>
                        </a:lnTo>
                        <a:cubicBezTo>
                          <a:pt x="31802" y="6917"/>
                          <a:pt x="29135" y="7552"/>
                          <a:pt x="26531" y="8505"/>
                        </a:cubicBezTo>
                        <a:cubicBezTo>
                          <a:pt x="23928" y="9330"/>
                          <a:pt x="21388" y="10346"/>
                          <a:pt x="18975" y="11553"/>
                        </a:cubicBezTo>
                        <a:cubicBezTo>
                          <a:pt x="16435" y="12569"/>
                          <a:pt x="14149" y="13966"/>
                          <a:pt x="11800" y="15363"/>
                        </a:cubicBezTo>
                        <a:cubicBezTo>
                          <a:pt x="9513" y="16696"/>
                          <a:pt x="7164" y="18411"/>
                          <a:pt x="5132" y="19871"/>
                        </a:cubicBezTo>
                        <a:lnTo>
                          <a:pt x="4751" y="20125"/>
                        </a:lnTo>
                        <a:cubicBezTo>
                          <a:pt x="3418" y="21078"/>
                          <a:pt x="1576" y="20824"/>
                          <a:pt x="623" y="19490"/>
                        </a:cubicBezTo>
                        <a:cubicBezTo>
                          <a:pt x="-138" y="18347"/>
                          <a:pt x="-202" y="17077"/>
                          <a:pt x="433" y="161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0" name="Google Shape;1000;p35"/>
                  <p:cNvSpPr/>
                  <p:nvPr/>
                </p:nvSpPr>
                <p:spPr>
                  <a:xfrm>
                    <a:off x="5090329" y="3214700"/>
                    <a:ext cx="66124" cy="30890"/>
                  </a:xfrm>
                  <a:custGeom>
                    <a:rect b="b" l="l" r="r" t="t"/>
                    <a:pathLst>
                      <a:path extrusionOk="0" h="30890" w="66124">
                        <a:moveTo>
                          <a:pt x="66124" y="8813"/>
                        </a:moveTo>
                        <a:cubicBezTo>
                          <a:pt x="49995" y="7226"/>
                          <a:pt x="25611" y="17195"/>
                          <a:pt x="9229" y="29705"/>
                        </a:cubicBezTo>
                        <a:cubicBezTo>
                          <a:pt x="4402" y="33388"/>
                          <a:pt x="-2201" y="27800"/>
                          <a:pt x="719" y="22402"/>
                        </a:cubicBezTo>
                        <a:cubicBezTo>
                          <a:pt x="12784" y="-13"/>
                          <a:pt x="38057" y="-7570"/>
                          <a:pt x="66124" y="88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1" name="Google Shape;1001;p35"/>
                  <p:cNvSpPr/>
                  <p:nvPr/>
                </p:nvSpPr>
                <p:spPr>
                  <a:xfrm>
                    <a:off x="5256866" y="3257098"/>
                    <a:ext cx="41065" cy="30931"/>
                  </a:xfrm>
                  <a:custGeom>
                    <a:rect b="b" l="l" r="r" t="t"/>
                    <a:pathLst>
                      <a:path extrusionOk="0" h="30931" w="41065">
                        <a:moveTo>
                          <a:pt x="41065" y="1785"/>
                        </a:moveTo>
                        <a:cubicBezTo>
                          <a:pt x="21952" y="6103"/>
                          <a:pt x="6267" y="18232"/>
                          <a:pt x="298" y="30932"/>
                        </a:cubicBezTo>
                        <a:cubicBezTo>
                          <a:pt x="-2877" y="9405"/>
                          <a:pt x="19856" y="-5263"/>
                          <a:pt x="41065" y="17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2" name="Google Shape;1002;p35"/>
                  <p:cNvSpPr/>
                  <p:nvPr/>
                </p:nvSpPr>
                <p:spPr>
                  <a:xfrm>
                    <a:off x="5214040" y="2570543"/>
                    <a:ext cx="212639" cy="225761"/>
                  </a:xfrm>
                  <a:custGeom>
                    <a:rect b="b" l="l" r="r" t="t"/>
                    <a:pathLst>
                      <a:path extrusionOk="0" h="225761" w="212639">
                        <a:moveTo>
                          <a:pt x="18169" y="65723"/>
                        </a:moveTo>
                        <a:cubicBezTo>
                          <a:pt x="18169" y="65723"/>
                          <a:pt x="91639" y="69596"/>
                          <a:pt x="139200" y="0"/>
                        </a:cubicBezTo>
                        <a:cubicBezTo>
                          <a:pt x="139200" y="0"/>
                          <a:pt x="141994" y="50229"/>
                          <a:pt x="202256" y="80455"/>
                        </a:cubicBezTo>
                        <a:cubicBezTo>
                          <a:pt x="212098" y="85344"/>
                          <a:pt x="215527" y="97727"/>
                          <a:pt x="210003" y="107188"/>
                        </a:cubicBezTo>
                        <a:lnTo>
                          <a:pt x="193048" y="136271"/>
                        </a:lnTo>
                        <a:cubicBezTo>
                          <a:pt x="190381" y="140843"/>
                          <a:pt x="188349" y="145733"/>
                          <a:pt x="187270" y="150939"/>
                        </a:cubicBezTo>
                        <a:cubicBezTo>
                          <a:pt x="176221" y="204026"/>
                          <a:pt x="122627" y="244030"/>
                          <a:pt x="63572" y="217170"/>
                        </a:cubicBezTo>
                        <a:cubicBezTo>
                          <a:pt x="-2151" y="187325"/>
                          <a:pt x="8" y="107760"/>
                          <a:pt x="8" y="107760"/>
                        </a:cubicBezTo>
                        <a:lnTo>
                          <a:pt x="18169" y="657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3" name="Google Shape;1003;p35"/>
                  <p:cNvSpPr/>
                  <p:nvPr/>
                </p:nvSpPr>
                <p:spPr>
                  <a:xfrm rot="-4040824">
                    <a:off x="5305191" y="2655756"/>
                    <a:ext cx="25390" cy="20566"/>
                  </a:xfrm>
                  <a:custGeom>
                    <a:rect b="b" l="l" r="r" t="t"/>
                    <a:pathLst>
                      <a:path extrusionOk="0" h="20574" w="25400">
                        <a:moveTo>
                          <a:pt x="25400" y="10287"/>
                        </a:moveTo>
                        <a:cubicBezTo>
                          <a:pt x="25400" y="15968"/>
                          <a:pt x="19714" y="20574"/>
                          <a:pt x="12700" y="20574"/>
                        </a:cubicBezTo>
                        <a:cubicBezTo>
                          <a:pt x="5686" y="20574"/>
                          <a:pt x="0" y="15968"/>
                          <a:pt x="0" y="10287"/>
                        </a:cubicBezTo>
                        <a:cubicBezTo>
                          <a:pt x="0" y="4606"/>
                          <a:pt x="5686" y="0"/>
                          <a:pt x="12700" y="0"/>
                        </a:cubicBezTo>
                        <a:cubicBezTo>
                          <a:pt x="19714" y="0"/>
                          <a:pt x="25400" y="4606"/>
                          <a:pt x="25400" y="10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4" name="Google Shape;1004;p35"/>
                  <p:cNvSpPr/>
                  <p:nvPr/>
                </p:nvSpPr>
                <p:spPr>
                  <a:xfrm rot="-4040824">
                    <a:off x="5369046" y="2685282"/>
                    <a:ext cx="25390" cy="20566"/>
                  </a:xfrm>
                  <a:custGeom>
                    <a:rect b="b" l="l" r="r" t="t"/>
                    <a:pathLst>
                      <a:path extrusionOk="0" h="20574" w="25400">
                        <a:moveTo>
                          <a:pt x="25400" y="10287"/>
                        </a:moveTo>
                        <a:cubicBezTo>
                          <a:pt x="25400" y="15968"/>
                          <a:pt x="19714" y="20574"/>
                          <a:pt x="12700" y="20574"/>
                        </a:cubicBezTo>
                        <a:cubicBezTo>
                          <a:pt x="5686" y="20574"/>
                          <a:pt x="0" y="15968"/>
                          <a:pt x="0" y="10287"/>
                        </a:cubicBezTo>
                        <a:cubicBezTo>
                          <a:pt x="0" y="4606"/>
                          <a:pt x="5686" y="0"/>
                          <a:pt x="12700" y="0"/>
                        </a:cubicBezTo>
                        <a:cubicBezTo>
                          <a:pt x="19714" y="0"/>
                          <a:pt x="25400" y="4606"/>
                          <a:pt x="25400" y="10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5" name="Google Shape;1005;p35"/>
                  <p:cNvSpPr/>
                  <p:nvPr/>
                </p:nvSpPr>
                <p:spPr>
                  <a:xfrm>
                    <a:off x="5322138" y="2673029"/>
                    <a:ext cx="44313" cy="56771"/>
                  </a:xfrm>
                  <a:custGeom>
                    <a:rect b="b" l="l" r="r" t="t"/>
                    <a:pathLst>
                      <a:path extrusionOk="0" h="56771" w="44313">
                        <a:moveTo>
                          <a:pt x="17831" y="56772"/>
                        </a:moveTo>
                        <a:cubicBezTo>
                          <a:pt x="16371" y="56772"/>
                          <a:pt x="14846" y="56518"/>
                          <a:pt x="13449" y="56010"/>
                        </a:cubicBezTo>
                        <a:cubicBezTo>
                          <a:pt x="6147" y="53470"/>
                          <a:pt x="1702" y="49533"/>
                          <a:pt x="115" y="44199"/>
                        </a:cubicBezTo>
                        <a:cubicBezTo>
                          <a:pt x="-330" y="42611"/>
                          <a:pt x="559" y="41024"/>
                          <a:pt x="2083" y="40516"/>
                        </a:cubicBezTo>
                        <a:cubicBezTo>
                          <a:pt x="3607" y="40008"/>
                          <a:pt x="5258" y="40960"/>
                          <a:pt x="5766" y="42484"/>
                        </a:cubicBezTo>
                        <a:cubicBezTo>
                          <a:pt x="6782" y="45913"/>
                          <a:pt x="10021" y="48580"/>
                          <a:pt x="15418" y="50422"/>
                        </a:cubicBezTo>
                        <a:cubicBezTo>
                          <a:pt x="17831" y="51247"/>
                          <a:pt x="20434" y="50866"/>
                          <a:pt x="22466" y="49279"/>
                        </a:cubicBezTo>
                        <a:cubicBezTo>
                          <a:pt x="24498" y="47755"/>
                          <a:pt x="25578" y="45342"/>
                          <a:pt x="25388" y="42802"/>
                        </a:cubicBezTo>
                        <a:lnTo>
                          <a:pt x="24245" y="25911"/>
                        </a:lnTo>
                        <a:cubicBezTo>
                          <a:pt x="23864" y="20704"/>
                          <a:pt x="25705" y="15560"/>
                          <a:pt x="29261" y="11687"/>
                        </a:cubicBezTo>
                        <a:lnTo>
                          <a:pt x="39167" y="955"/>
                        </a:lnTo>
                        <a:cubicBezTo>
                          <a:pt x="40246" y="-251"/>
                          <a:pt x="42152" y="-315"/>
                          <a:pt x="43358" y="765"/>
                        </a:cubicBezTo>
                        <a:cubicBezTo>
                          <a:pt x="44565" y="1844"/>
                          <a:pt x="44628" y="3749"/>
                          <a:pt x="43548" y="4956"/>
                        </a:cubicBezTo>
                        <a:lnTo>
                          <a:pt x="33642" y="15687"/>
                        </a:lnTo>
                        <a:cubicBezTo>
                          <a:pt x="31166" y="18354"/>
                          <a:pt x="29959" y="21910"/>
                          <a:pt x="30150" y="25466"/>
                        </a:cubicBezTo>
                        <a:lnTo>
                          <a:pt x="31293" y="42357"/>
                        </a:lnTo>
                        <a:cubicBezTo>
                          <a:pt x="31610" y="46866"/>
                          <a:pt x="29642" y="51184"/>
                          <a:pt x="26086" y="53914"/>
                        </a:cubicBezTo>
                        <a:cubicBezTo>
                          <a:pt x="23546" y="55819"/>
                          <a:pt x="20689" y="56772"/>
                          <a:pt x="17831" y="567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6" name="Google Shape;1006;p35"/>
                  <p:cNvSpPr/>
                  <p:nvPr/>
                </p:nvSpPr>
                <p:spPr>
                  <a:xfrm>
                    <a:off x="5312009" y="2628373"/>
                    <a:ext cx="33906" cy="28094"/>
                  </a:xfrm>
                  <a:custGeom>
                    <a:rect b="b" l="l" r="r" t="t"/>
                    <a:pathLst>
                      <a:path extrusionOk="0" h="28094" w="33906">
                        <a:moveTo>
                          <a:pt x="2306" y="526"/>
                        </a:moveTo>
                        <a:cubicBezTo>
                          <a:pt x="17101" y="-2712"/>
                          <a:pt x="34881" y="9416"/>
                          <a:pt x="33865" y="25355"/>
                        </a:cubicBezTo>
                        <a:cubicBezTo>
                          <a:pt x="33738" y="27006"/>
                          <a:pt x="32278" y="28212"/>
                          <a:pt x="30626" y="28085"/>
                        </a:cubicBezTo>
                        <a:cubicBezTo>
                          <a:pt x="29356" y="27958"/>
                          <a:pt x="28341" y="27069"/>
                          <a:pt x="28023" y="25926"/>
                        </a:cubicBezTo>
                        <a:cubicBezTo>
                          <a:pt x="26436" y="20402"/>
                          <a:pt x="23197" y="15703"/>
                          <a:pt x="18625" y="12337"/>
                        </a:cubicBezTo>
                        <a:cubicBezTo>
                          <a:pt x="14053" y="8781"/>
                          <a:pt x="8401" y="6940"/>
                          <a:pt x="2560" y="6368"/>
                        </a:cubicBezTo>
                        <a:cubicBezTo>
                          <a:pt x="-679" y="6178"/>
                          <a:pt x="-933" y="1098"/>
                          <a:pt x="2306" y="526"/>
                        </a:cubicBezTo>
                        <a:lnTo>
                          <a:pt x="2306" y="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7" name="Google Shape;1007;p35"/>
                  <p:cNvSpPr/>
                  <p:nvPr/>
                </p:nvSpPr>
                <p:spPr>
                  <a:xfrm>
                    <a:off x="5375125" y="2668127"/>
                    <a:ext cx="32442" cy="20501"/>
                  </a:xfrm>
                  <a:custGeom>
                    <a:rect b="b" l="l" r="r" t="t"/>
                    <a:pathLst>
                      <a:path extrusionOk="0" h="20501" w="32442">
                        <a:moveTo>
                          <a:pt x="1928" y="1095"/>
                        </a:moveTo>
                        <a:cubicBezTo>
                          <a:pt x="13992" y="-2842"/>
                          <a:pt x="29804" y="4143"/>
                          <a:pt x="32407" y="17097"/>
                        </a:cubicBezTo>
                        <a:cubicBezTo>
                          <a:pt x="32661" y="18685"/>
                          <a:pt x="31518" y="20209"/>
                          <a:pt x="29931" y="20463"/>
                        </a:cubicBezTo>
                        <a:cubicBezTo>
                          <a:pt x="28407" y="20717"/>
                          <a:pt x="27073" y="19701"/>
                          <a:pt x="26629" y="18367"/>
                        </a:cubicBezTo>
                        <a:cubicBezTo>
                          <a:pt x="23073" y="10493"/>
                          <a:pt x="12087" y="5413"/>
                          <a:pt x="3388" y="6810"/>
                        </a:cubicBezTo>
                        <a:cubicBezTo>
                          <a:pt x="-41" y="7509"/>
                          <a:pt x="-1438" y="2175"/>
                          <a:pt x="1928" y="1095"/>
                        </a:cubicBezTo>
                        <a:lnTo>
                          <a:pt x="1928" y="10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8" name="Google Shape;1008;p35"/>
                  <p:cNvSpPr/>
                  <p:nvPr/>
                </p:nvSpPr>
                <p:spPr>
                  <a:xfrm>
                    <a:off x="5157739" y="2822145"/>
                    <a:ext cx="38386" cy="34020"/>
                  </a:xfrm>
                  <a:custGeom>
                    <a:rect b="b" l="l" r="r" t="t"/>
                    <a:pathLst>
                      <a:path extrusionOk="0" h="34020" w="38386">
                        <a:moveTo>
                          <a:pt x="35481" y="34021"/>
                        </a:moveTo>
                        <a:cubicBezTo>
                          <a:pt x="34782" y="34021"/>
                          <a:pt x="34084" y="33767"/>
                          <a:pt x="33576" y="33322"/>
                        </a:cubicBezTo>
                        <a:lnTo>
                          <a:pt x="1001" y="5128"/>
                        </a:lnTo>
                        <a:cubicBezTo>
                          <a:pt x="-206" y="4049"/>
                          <a:pt x="-333" y="2207"/>
                          <a:pt x="683" y="1000"/>
                        </a:cubicBezTo>
                        <a:cubicBezTo>
                          <a:pt x="1763" y="-206"/>
                          <a:pt x="3604" y="-333"/>
                          <a:pt x="4810" y="683"/>
                        </a:cubicBezTo>
                        <a:lnTo>
                          <a:pt x="37386" y="28877"/>
                        </a:lnTo>
                        <a:cubicBezTo>
                          <a:pt x="38593" y="29956"/>
                          <a:pt x="38720" y="31798"/>
                          <a:pt x="37703" y="33005"/>
                        </a:cubicBezTo>
                        <a:cubicBezTo>
                          <a:pt x="37069" y="33703"/>
                          <a:pt x="36307" y="34021"/>
                          <a:pt x="35481" y="34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9" name="Google Shape;1009;p35"/>
                  <p:cNvSpPr/>
                  <p:nvPr/>
                </p:nvSpPr>
                <p:spPr>
                  <a:xfrm>
                    <a:off x="5183500" y="2605089"/>
                    <a:ext cx="58904" cy="89480"/>
                  </a:xfrm>
                  <a:custGeom>
                    <a:rect b="b" l="l" r="r" t="t"/>
                    <a:pathLst>
                      <a:path extrusionOk="0" h="89480" w="58904">
                        <a:moveTo>
                          <a:pt x="58615" y="40829"/>
                        </a:moveTo>
                        <a:cubicBezTo>
                          <a:pt x="61409" y="15683"/>
                          <a:pt x="43692" y="-6161"/>
                          <a:pt x="18864" y="1586"/>
                        </a:cubicBezTo>
                        <a:cubicBezTo>
                          <a:pt x="-3933" y="8698"/>
                          <a:pt x="-14918" y="97471"/>
                          <a:pt x="38422" y="88898"/>
                        </a:cubicBezTo>
                        <a:lnTo>
                          <a:pt x="58615" y="408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0" name="Google Shape;1010;p35"/>
                  <p:cNvSpPr/>
                  <p:nvPr/>
                </p:nvSpPr>
                <p:spPr>
                  <a:xfrm>
                    <a:off x="5193614" y="2622042"/>
                    <a:ext cx="37914" cy="43115"/>
                  </a:xfrm>
                  <a:custGeom>
                    <a:rect b="b" l="l" r="r" t="t"/>
                    <a:pathLst>
                      <a:path extrusionOk="0" h="43115" w="37914">
                        <a:moveTo>
                          <a:pt x="34721" y="43116"/>
                        </a:moveTo>
                        <a:cubicBezTo>
                          <a:pt x="34658" y="43116"/>
                          <a:pt x="34595" y="43116"/>
                          <a:pt x="34468" y="43116"/>
                        </a:cubicBezTo>
                        <a:cubicBezTo>
                          <a:pt x="32816" y="42989"/>
                          <a:pt x="31610" y="41592"/>
                          <a:pt x="31737" y="39941"/>
                        </a:cubicBezTo>
                        <a:cubicBezTo>
                          <a:pt x="33451" y="18414"/>
                          <a:pt x="26847" y="8381"/>
                          <a:pt x="20688" y="6349"/>
                        </a:cubicBezTo>
                        <a:cubicBezTo>
                          <a:pt x="15545" y="4635"/>
                          <a:pt x="9639" y="7810"/>
                          <a:pt x="5448" y="14668"/>
                        </a:cubicBezTo>
                        <a:cubicBezTo>
                          <a:pt x="4559" y="16065"/>
                          <a:pt x="2781" y="16446"/>
                          <a:pt x="1384" y="15620"/>
                        </a:cubicBezTo>
                        <a:cubicBezTo>
                          <a:pt x="-13" y="14731"/>
                          <a:pt x="-394" y="12953"/>
                          <a:pt x="432" y="11556"/>
                        </a:cubicBezTo>
                        <a:cubicBezTo>
                          <a:pt x="6210" y="2349"/>
                          <a:pt x="14656" y="-1842"/>
                          <a:pt x="22529" y="761"/>
                        </a:cubicBezTo>
                        <a:cubicBezTo>
                          <a:pt x="31102" y="3555"/>
                          <a:pt x="39547" y="15493"/>
                          <a:pt x="37643" y="40385"/>
                        </a:cubicBezTo>
                        <a:cubicBezTo>
                          <a:pt x="37515" y="41973"/>
                          <a:pt x="36245" y="43116"/>
                          <a:pt x="34721" y="431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1" name="Google Shape;1011;p35"/>
                  <p:cNvSpPr/>
                  <p:nvPr/>
                </p:nvSpPr>
                <p:spPr>
                  <a:xfrm>
                    <a:off x="5204924" y="2623839"/>
                    <a:ext cx="15962" cy="30269"/>
                  </a:xfrm>
                  <a:custGeom>
                    <a:rect b="b" l="l" r="r" t="t"/>
                    <a:pathLst>
                      <a:path extrusionOk="0" h="30269" w="15962">
                        <a:moveTo>
                          <a:pt x="2965" y="30270"/>
                        </a:moveTo>
                        <a:cubicBezTo>
                          <a:pt x="2584" y="30270"/>
                          <a:pt x="2203" y="30206"/>
                          <a:pt x="1822" y="30016"/>
                        </a:cubicBezTo>
                        <a:cubicBezTo>
                          <a:pt x="297" y="29381"/>
                          <a:pt x="-401" y="27666"/>
                          <a:pt x="234" y="26142"/>
                        </a:cubicBezTo>
                        <a:lnTo>
                          <a:pt x="10267" y="1822"/>
                        </a:lnTo>
                        <a:cubicBezTo>
                          <a:pt x="10902" y="298"/>
                          <a:pt x="12616" y="-401"/>
                          <a:pt x="14141" y="234"/>
                        </a:cubicBezTo>
                        <a:cubicBezTo>
                          <a:pt x="15665" y="869"/>
                          <a:pt x="16363" y="2584"/>
                          <a:pt x="15728" y="4108"/>
                        </a:cubicBezTo>
                        <a:lnTo>
                          <a:pt x="5695" y="28428"/>
                        </a:lnTo>
                        <a:cubicBezTo>
                          <a:pt x="5187" y="29571"/>
                          <a:pt x="4108" y="30270"/>
                          <a:pt x="2965" y="302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012" name="Google Shape;1012;p35"/>
                  <p:cNvGrpSpPr/>
                  <p:nvPr/>
                </p:nvGrpSpPr>
                <p:grpSpPr>
                  <a:xfrm>
                    <a:off x="5286015" y="2711351"/>
                    <a:ext cx="56685" cy="38071"/>
                    <a:chOff x="5286015" y="2711351"/>
                    <a:chExt cx="56685" cy="38071"/>
                  </a:xfrm>
                </p:grpSpPr>
                <p:sp>
                  <p:nvSpPr>
                    <p:cNvPr id="1013" name="Google Shape;1013;p35"/>
                    <p:cNvSpPr/>
                    <p:nvPr/>
                  </p:nvSpPr>
                  <p:spPr>
                    <a:xfrm>
                      <a:off x="5293428" y="2714230"/>
                      <a:ext cx="49272" cy="35192"/>
                    </a:xfrm>
                    <a:custGeom>
                      <a:rect b="b" l="l" r="r" t="t"/>
                      <a:pathLst>
                        <a:path extrusionOk="0" h="35192" w="49272">
                          <a:moveTo>
                            <a:pt x="46286" y="35192"/>
                          </a:moveTo>
                          <a:cubicBezTo>
                            <a:pt x="46286" y="35192"/>
                            <a:pt x="46223" y="35192"/>
                            <a:pt x="46223" y="35192"/>
                          </a:cubicBezTo>
                          <a:cubicBezTo>
                            <a:pt x="21712" y="34621"/>
                            <a:pt x="2788" y="16396"/>
                            <a:pt x="58" y="3569"/>
                          </a:cubicBezTo>
                          <a:cubicBezTo>
                            <a:pt x="-259" y="1982"/>
                            <a:pt x="756" y="394"/>
                            <a:pt x="2344" y="77"/>
                          </a:cubicBezTo>
                          <a:cubicBezTo>
                            <a:pt x="3931" y="-304"/>
                            <a:pt x="5519" y="775"/>
                            <a:pt x="5837" y="2363"/>
                          </a:cubicBezTo>
                          <a:cubicBezTo>
                            <a:pt x="8123" y="13031"/>
                            <a:pt x="25077" y="28779"/>
                            <a:pt x="46413" y="29287"/>
                          </a:cubicBezTo>
                          <a:cubicBezTo>
                            <a:pt x="48064" y="29350"/>
                            <a:pt x="49334" y="30684"/>
                            <a:pt x="49271" y="32335"/>
                          </a:cubicBezTo>
                          <a:cubicBezTo>
                            <a:pt x="49207" y="33922"/>
                            <a:pt x="47874" y="35192"/>
                            <a:pt x="46286" y="351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4" name="Google Shape;1014;p35"/>
                    <p:cNvSpPr/>
                    <p:nvPr/>
                  </p:nvSpPr>
                  <p:spPr>
                    <a:xfrm>
                      <a:off x="5286015" y="2711351"/>
                      <a:ext cx="21018" cy="10449"/>
                    </a:xfrm>
                    <a:custGeom>
                      <a:rect b="b" l="l" r="r" t="t"/>
                      <a:pathLst>
                        <a:path extrusionOk="0" h="10449" w="21018">
                          <a:moveTo>
                            <a:pt x="2963" y="10449"/>
                          </a:moveTo>
                          <a:cubicBezTo>
                            <a:pt x="2011" y="10449"/>
                            <a:pt x="1121" y="10005"/>
                            <a:pt x="550" y="9243"/>
                          </a:cubicBezTo>
                          <a:cubicBezTo>
                            <a:pt x="-403" y="7909"/>
                            <a:pt x="-85" y="6068"/>
                            <a:pt x="1249" y="5115"/>
                          </a:cubicBezTo>
                          <a:cubicBezTo>
                            <a:pt x="6075" y="1686"/>
                            <a:pt x="16488" y="162"/>
                            <a:pt x="17695" y="35"/>
                          </a:cubicBezTo>
                          <a:cubicBezTo>
                            <a:pt x="19346" y="-219"/>
                            <a:pt x="20806" y="924"/>
                            <a:pt x="20997" y="2575"/>
                          </a:cubicBezTo>
                          <a:cubicBezTo>
                            <a:pt x="21188" y="4163"/>
                            <a:pt x="20108" y="5687"/>
                            <a:pt x="18457" y="5877"/>
                          </a:cubicBezTo>
                          <a:cubicBezTo>
                            <a:pt x="15663" y="6258"/>
                            <a:pt x="7725" y="7719"/>
                            <a:pt x="4677" y="9941"/>
                          </a:cubicBezTo>
                          <a:cubicBezTo>
                            <a:pt x="4169" y="10322"/>
                            <a:pt x="3534" y="10449"/>
                            <a:pt x="2963" y="104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015" name="Google Shape;1015;p35"/>
                  <p:cNvSpPr/>
                  <p:nvPr/>
                </p:nvSpPr>
                <p:spPr>
                  <a:xfrm>
                    <a:off x="5325046" y="4057141"/>
                    <a:ext cx="180085" cy="5842"/>
                  </a:xfrm>
                  <a:custGeom>
                    <a:rect b="b" l="l" r="r" t="t"/>
                    <a:pathLst>
                      <a:path extrusionOk="0" h="5842" w="180085">
                        <a:moveTo>
                          <a:pt x="177165" y="5842"/>
                        </a:moveTo>
                        <a:lnTo>
                          <a:pt x="2921" y="5842"/>
                        </a:lnTo>
                        <a:cubicBezTo>
                          <a:pt x="1270" y="5842"/>
                          <a:pt x="0" y="4509"/>
                          <a:pt x="0" y="2921"/>
                        </a:cubicBezTo>
                        <a:cubicBezTo>
                          <a:pt x="0" y="1334"/>
                          <a:pt x="1333" y="0"/>
                          <a:pt x="2921" y="0"/>
                        </a:cubicBezTo>
                        <a:lnTo>
                          <a:pt x="177165" y="0"/>
                        </a:lnTo>
                        <a:cubicBezTo>
                          <a:pt x="178816" y="0"/>
                          <a:pt x="180086" y="1334"/>
                          <a:pt x="180086" y="2921"/>
                        </a:cubicBezTo>
                        <a:cubicBezTo>
                          <a:pt x="180086" y="4509"/>
                          <a:pt x="178816" y="5842"/>
                          <a:pt x="177165" y="58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6" name="Google Shape;1016;p35"/>
                  <p:cNvSpPr/>
                  <p:nvPr/>
                </p:nvSpPr>
                <p:spPr>
                  <a:xfrm>
                    <a:off x="5655500" y="4030535"/>
                    <a:ext cx="180085" cy="5842"/>
                  </a:xfrm>
                  <a:custGeom>
                    <a:rect b="b" l="l" r="r" t="t"/>
                    <a:pathLst>
                      <a:path extrusionOk="0" h="5842" w="180085">
                        <a:moveTo>
                          <a:pt x="177165" y="5842"/>
                        </a:moveTo>
                        <a:lnTo>
                          <a:pt x="2921" y="5842"/>
                        </a:lnTo>
                        <a:cubicBezTo>
                          <a:pt x="1270" y="5842"/>
                          <a:pt x="0" y="4509"/>
                          <a:pt x="0" y="2921"/>
                        </a:cubicBezTo>
                        <a:cubicBezTo>
                          <a:pt x="0" y="1334"/>
                          <a:pt x="1334" y="0"/>
                          <a:pt x="2921" y="0"/>
                        </a:cubicBezTo>
                        <a:lnTo>
                          <a:pt x="177165" y="0"/>
                        </a:lnTo>
                        <a:cubicBezTo>
                          <a:pt x="178816" y="0"/>
                          <a:pt x="180086" y="1334"/>
                          <a:pt x="180086" y="2921"/>
                        </a:cubicBezTo>
                        <a:cubicBezTo>
                          <a:pt x="180086" y="4509"/>
                          <a:pt x="178753" y="5842"/>
                          <a:pt x="177165" y="58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7" name="Google Shape;1017;p35"/>
                  <p:cNvSpPr/>
                  <p:nvPr/>
                </p:nvSpPr>
                <p:spPr>
                  <a:xfrm>
                    <a:off x="5221866" y="3532929"/>
                    <a:ext cx="68211" cy="69742"/>
                  </a:xfrm>
                  <a:custGeom>
                    <a:rect b="b" l="l" r="r" t="t"/>
                    <a:pathLst>
                      <a:path extrusionOk="0" h="69742" w="68211">
                        <a:moveTo>
                          <a:pt x="2913" y="69743"/>
                        </a:moveTo>
                        <a:cubicBezTo>
                          <a:pt x="2469" y="69743"/>
                          <a:pt x="1961" y="69616"/>
                          <a:pt x="1580" y="69425"/>
                        </a:cubicBezTo>
                        <a:cubicBezTo>
                          <a:pt x="119" y="68663"/>
                          <a:pt x="-389" y="66885"/>
                          <a:pt x="310" y="65425"/>
                        </a:cubicBezTo>
                        <a:cubicBezTo>
                          <a:pt x="1643" y="62885"/>
                          <a:pt x="33076" y="3512"/>
                          <a:pt x="64953" y="20"/>
                        </a:cubicBezTo>
                        <a:cubicBezTo>
                          <a:pt x="66540" y="-171"/>
                          <a:pt x="68001" y="1036"/>
                          <a:pt x="68191" y="2623"/>
                        </a:cubicBezTo>
                        <a:cubicBezTo>
                          <a:pt x="68382" y="4211"/>
                          <a:pt x="67175" y="5671"/>
                          <a:pt x="65588" y="5862"/>
                        </a:cubicBezTo>
                        <a:cubicBezTo>
                          <a:pt x="36822" y="8973"/>
                          <a:pt x="5834" y="67520"/>
                          <a:pt x="5517" y="68092"/>
                        </a:cubicBezTo>
                        <a:cubicBezTo>
                          <a:pt x="5009" y="69108"/>
                          <a:pt x="3992" y="69743"/>
                          <a:pt x="2913" y="697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8" name="Google Shape;1018;p35"/>
                  <p:cNvSpPr/>
                  <p:nvPr/>
                </p:nvSpPr>
                <p:spPr>
                  <a:xfrm>
                    <a:off x="5235304" y="3574439"/>
                    <a:ext cx="73016" cy="35662"/>
                  </a:xfrm>
                  <a:custGeom>
                    <a:rect b="b" l="l" r="r" t="t"/>
                    <a:pathLst>
                      <a:path extrusionOk="0" h="35662" w="73016">
                        <a:moveTo>
                          <a:pt x="2937" y="35663"/>
                        </a:moveTo>
                        <a:cubicBezTo>
                          <a:pt x="2049" y="35663"/>
                          <a:pt x="1223" y="35282"/>
                          <a:pt x="651" y="34583"/>
                        </a:cubicBezTo>
                        <a:cubicBezTo>
                          <a:pt x="-364" y="33313"/>
                          <a:pt x="-174" y="31471"/>
                          <a:pt x="1096" y="30455"/>
                        </a:cubicBezTo>
                        <a:cubicBezTo>
                          <a:pt x="2302" y="29503"/>
                          <a:pt x="31131" y="6707"/>
                          <a:pt x="69549" y="39"/>
                        </a:cubicBezTo>
                        <a:cubicBezTo>
                          <a:pt x="71136" y="-215"/>
                          <a:pt x="72661" y="801"/>
                          <a:pt x="72978" y="2452"/>
                        </a:cubicBezTo>
                        <a:cubicBezTo>
                          <a:pt x="73232" y="4039"/>
                          <a:pt x="72216" y="5564"/>
                          <a:pt x="70565" y="5881"/>
                        </a:cubicBezTo>
                        <a:cubicBezTo>
                          <a:pt x="33672" y="12295"/>
                          <a:pt x="5033" y="34901"/>
                          <a:pt x="4779" y="35091"/>
                        </a:cubicBezTo>
                        <a:cubicBezTo>
                          <a:pt x="4207" y="35472"/>
                          <a:pt x="3573" y="35663"/>
                          <a:pt x="2937" y="35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9" name="Google Shape;1019;p35"/>
                  <p:cNvSpPr/>
                  <p:nvPr/>
                </p:nvSpPr>
                <p:spPr>
                  <a:xfrm>
                    <a:off x="4958968" y="3480053"/>
                    <a:ext cx="385675" cy="536448"/>
                  </a:xfrm>
                  <a:custGeom>
                    <a:rect b="b" l="l" r="r" t="t"/>
                    <a:pathLst>
                      <a:path extrusionOk="0" h="536448" w="385675">
                        <a:moveTo>
                          <a:pt x="380620" y="536449"/>
                        </a:moveTo>
                        <a:cubicBezTo>
                          <a:pt x="380429" y="536449"/>
                          <a:pt x="380302" y="536449"/>
                          <a:pt x="380111" y="536385"/>
                        </a:cubicBezTo>
                        <a:cubicBezTo>
                          <a:pt x="378524" y="536131"/>
                          <a:pt x="377445" y="534607"/>
                          <a:pt x="377698" y="532956"/>
                        </a:cubicBezTo>
                        <a:cubicBezTo>
                          <a:pt x="385255" y="488316"/>
                          <a:pt x="370333" y="453454"/>
                          <a:pt x="355854" y="419736"/>
                        </a:cubicBezTo>
                        <a:cubicBezTo>
                          <a:pt x="351664" y="409957"/>
                          <a:pt x="347346" y="399860"/>
                          <a:pt x="343599" y="389700"/>
                        </a:cubicBezTo>
                        <a:cubicBezTo>
                          <a:pt x="336423" y="370142"/>
                          <a:pt x="337313" y="349886"/>
                          <a:pt x="338138" y="330264"/>
                        </a:cubicBezTo>
                        <a:cubicBezTo>
                          <a:pt x="339281" y="302642"/>
                          <a:pt x="340360" y="276480"/>
                          <a:pt x="321565" y="250762"/>
                        </a:cubicBezTo>
                        <a:cubicBezTo>
                          <a:pt x="290322" y="208217"/>
                          <a:pt x="305944" y="125477"/>
                          <a:pt x="309309" y="109475"/>
                        </a:cubicBezTo>
                        <a:cubicBezTo>
                          <a:pt x="303467" y="107189"/>
                          <a:pt x="289751" y="100458"/>
                          <a:pt x="287147" y="86297"/>
                        </a:cubicBezTo>
                        <a:cubicBezTo>
                          <a:pt x="250572" y="84011"/>
                          <a:pt x="25972" y="29274"/>
                          <a:pt x="890" y="5081"/>
                        </a:cubicBezTo>
                        <a:cubicBezTo>
                          <a:pt x="-253" y="3938"/>
                          <a:pt x="-317" y="2096"/>
                          <a:pt x="826" y="890"/>
                        </a:cubicBezTo>
                        <a:cubicBezTo>
                          <a:pt x="1969" y="-253"/>
                          <a:pt x="3810" y="-317"/>
                          <a:pt x="5017" y="826"/>
                        </a:cubicBezTo>
                        <a:cubicBezTo>
                          <a:pt x="28067" y="23051"/>
                          <a:pt x="261430" y="81471"/>
                          <a:pt x="289688" y="80455"/>
                        </a:cubicBezTo>
                        <a:cubicBezTo>
                          <a:pt x="291466" y="80392"/>
                          <a:pt x="292609" y="81598"/>
                          <a:pt x="292735" y="83186"/>
                        </a:cubicBezTo>
                        <a:cubicBezTo>
                          <a:pt x="293942" y="98870"/>
                          <a:pt x="313373" y="104649"/>
                          <a:pt x="313564" y="104712"/>
                        </a:cubicBezTo>
                        <a:cubicBezTo>
                          <a:pt x="315088" y="105157"/>
                          <a:pt x="315977" y="106681"/>
                          <a:pt x="315596" y="108205"/>
                        </a:cubicBezTo>
                        <a:cubicBezTo>
                          <a:pt x="315405" y="109157"/>
                          <a:pt x="293942" y="203201"/>
                          <a:pt x="326264" y="247270"/>
                        </a:cubicBezTo>
                        <a:cubicBezTo>
                          <a:pt x="346329" y="274638"/>
                          <a:pt x="345186" y="303023"/>
                          <a:pt x="343980" y="330455"/>
                        </a:cubicBezTo>
                        <a:cubicBezTo>
                          <a:pt x="343154" y="350330"/>
                          <a:pt x="342329" y="369126"/>
                          <a:pt x="349123" y="387605"/>
                        </a:cubicBezTo>
                        <a:cubicBezTo>
                          <a:pt x="352807" y="397638"/>
                          <a:pt x="357061" y="407607"/>
                          <a:pt x="361252" y="417323"/>
                        </a:cubicBezTo>
                        <a:cubicBezTo>
                          <a:pt x="376047" y="451803"/>
                          <a:pt x="391415" y="487490"/>
                          <a:pt x="383541" y="533845"/>
                        </a:cubicBezTo>
                        <a:cubicBezTo>
                          <a:pt x="383286" y="535433"/>
                          <a:pt x="382080" y="536449"/>
                          <a:pt x="380620" y="5364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20" name="Google Shape;1020;p35"/>
                <p:cNvGrpSpPr/>
                <p:nvPr/>
              </p:nvGrpSpPr>
              <p:grpSpPr>
                <a:xfrm>
                  <a:off x="6547268" y="3392402"/>
                  <a:ext cx="124332" cy="54673"/>
                  <a:chOff x="5317299" y="3288093"/>
                  <a:chExt cx="124332" cy="54673"/>
                </a:xfrm>
              </p:grpSpPr>
              <p:sp>
                <p:nvSpPr>
                  <p:cNvPr id="1021" name="Google Shape;1021;p35"/>
                  <p:cNvSpPr/>
                  <p:nvPr/>
                </p:nvSpPr>
                <p:spPr>
                  <a:xfrm>
                    <a:off x="5405564" y="3288093"/>
                    <a:ext cx="36067" cy="54673"/>
                  </a:xfrm>
                  <a:custGeom>
                    <a:rect b="b" l="l" r="r" t="t"/>
                    <a:pathLst>
                      <a:path extrusionOk="0" h="54673" w="36067">
                        <a:moveTo>
                          <a:pt x="0" y="0"/>
                        </a:moveTo>
                        <a:cubicBezTo>
                          <a:pt x="0" y="0"/>
                          <a:pt x="13652" y="30671"/>
                          <a:pt x="36068" y="54673"/>
                        </a:cubicBezTo>
                        <a:cubicBezTo>
                          <a:pt x="29845" y="25654"/>
                          <a:pt x="4953" y="2858"/>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2" name="Google Shape;1022;p35"/>
                  <p:cNvSpPr/>
                  <p:nvPr/>
                </p:nvSpPr>
                <p:spPr>
                  <a:xfrm>
                    <a:off x="5376100" y="3288093"/>
                    <a:ext cx="36067" cy="54673"/>
                  </a:xfrm>
                  <a:custGeom>
                    <a:rect b="b" l="l" r="r" t="t"/>
                    <a:pathLst>
                      <a:path extrusionOk="0" h="54673" w="36067">
                        <a:moveTo>
                          <a:pt x="0" y="0"/>
                        </a:moveTo>
                        <a:cubicBezTo>
                          <a:pt x="0" y="0"/>
                          <a:pt x="13653" y="30671"/>
                          <a:pt x="36068" y="54673"/>
                        </a:cubicBezTo>
                        <a:cubicBezTo>
                          <a:pt x="29845" y="25654"/>
                          <a:pt x="5016" y="2858"/>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3" name="Google Shape;1023;p35"/>
                  <p:cNvSpPr/>
                  <p:nvPr/>
                </p:nvSpPr>
                <p:spPr>
                  <a:xfrm>
                    <a:off x="5346700" y="3288093"/>
                    <a:ext cx="36067" cy="54673"/>
                  </a:xfrm>
                  <a:custGeom>
                    <a:rect b="b" l="l" r="r" t="t"/>
                    <a:pathLst>
                      <a:path extrusionOk="0" h="54673" w="36067">
                        <a:moveTo>
                          <a:pt x="0" y="0"/>
                        </a:moveTo>
                        <a:cubicBezTo>
                          <a:pt x="0" y="0"/>
                          <a:pt x="13653" y="30671"/>
                          <a:pt x="36068" y="54673"/>
                        </a:cubicBezTo>
                        <a:cubicBezTo>
                          <a:pt x="29845" y="25654"/>
                          <a:pt x="4953" y="2858"/>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4" name="Google Shape;1024;p35"/>
                  <p:cNvSpPr/>
                  <p:nvPr/>
                </p:nvSpPr>
                <p:spPr>
                  <a:xfrm>
                    <a:off x="5317299" y="3288093"/>
                    <a:ext cx="36067" cy="54673"/>
                  </a:xfrm>
                  <a:custGeom>
                    <a:rect b="b" l="l" r="r" t="t"/>
                    <a:pathLst>
                      <a:path extrusionOk="0" h="54673" w="36067">
                        <a:moveTo>
                          <a:pt x="0" y="0"/>
                        </a:moveTo>
                        <a:cubicBezTo>
                          <a:pt x="0" y="0"/>
                          <a:pt x="13653" y="30671"/>
                          <a:pt x="36068" y="54673"/>
                        </a:cubicBezTo>
                        <a:cubicBezTo>
                          <a:pt x="29845" y="25654"/>
                          <a:pt x="4953" y="2858"/>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25" name="Google Shape;1025;p35"/>
                <p:cNvGrpSpPr/>
                <p:nvPr/>
              </p:nvGrpSpPr>
              <p:grpSpPr>
                <a:xfrm>
                  <a:off x="6121310" y="3454696"/>
                  <a:ext cx="1758950" cy="1013142"/>
                  <a:chOff x="4891341" y="3350387"/>
                  <a:chExt cx="1758950" cy="1013142"/>
                </a:xfrm>
              </p:grpSpPr>
              <p:sp>
                <p:nvSpPr>
                  <p:cNvPr id="1026" name="Google Shape;1026;p35"/>
                  <p:cNvSpPr/>
                  <p:nvPr/>
                </p:nvSpPr>
                <p:spPr>
                  <a:xfrm>
                    <a:off x="5883147" y="3393566"/>
                    <a:ext cx="767143" cy="969898"/>
                  </a:xfrm>
                  <a:custGeom>
                    <a:rect b="b" l="l" r="r" t="t"/>
                    <a:pathLst>
                      <a:path extrusionOk="0" h="969898" w="767143">
                        <a:moveTo>
                          <a:pt x="41847" y="969899"/>
                        </a:moveTo>
                        <a:lnTo>
                          <a:pt x="192723" y="87884"/>
                        </a:lnTo>
                        <a:cubicBezTo>
                          <a:pt x="197358" y="60897"/>
                          <a:pt x="220599" y="41275"/>
                          <a:pt x="247968" y="41275"/>
                        </a:cubicBezTo>
                        <a:lnTo>
                          <a:pt x="519176" y="41275"/>
                        </a:lnTo>
                        <a:cubicBezTo>
                          <a:pt x="546545" y="41275"/>
                          <a:pt x="569786" y="60897"/>
                          <a:pt x="574421" y="87884"/>
                        </a:cubicBezTo>
                        <a:lnTo>
                          <a:pt x="725297" y="969899"/>
                        </a:lnTo>
                        <a:lnTo>
                          <a:pt x="767144" y="969899"/>
                        </a:lnTo>
                        <a:lnTo>
                          <a:pt x="615125" y="80899"/>
                        </a:lnTo>
                        <a:cubicBezTo>
                          <a:pt x="607124" y="34036"/>
                          <a:pt x="566738" y="0"/>
                          <a:pt x="519176" y="0"/>
                        </a:cubicBezTo>
                        <a:lnTo>
                          <a:pt x="247968" y="0"/>
                        </a:lnTo>
                        <a:cubicBezTo>
                          <a:pt x="200406" y="0"/>
                          <a:pt x="160084" y="34036"/>
                          <a:pt x="152019" y="80899"/>
                        </a:cubicBezTo>
                        <a:lnTo>
                          <a:pt x="0" y="969899"/>
                        </a:lnTo>
                        <a:lnTo>
                          <a:pt x="41847" y="9698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7" name="Google Shape;1027;p35"/>
                  <p:cNvSpPr/>
                  <p:nvPr/>
                </p:nvSpPr>
                <p:spPr>
                  <a:xfrm>
                    <a:off x="5883147" y="3393630"/>
                    <a:ext cx="422338" cy="969899"/>
                  </a:xfrm>
                  <a:custGeom>
                    <a:rect b="b" l="l" r="r" t="t"/>
                    <a:pathLst>
                      <a:path extrusionOk="0" h="969899" w="422338">
                        <a:moveTo>
                          <a:pt x="152019" y="80899"/>
                        </a:moveTo>
                        <a:lnTo>
                          <a:pt x="0" y="969899"/>
                        </a:lnTo>
                        <a:lnTo>
                          <a:pt x="41847" y="969899"/>
                        </a:lnTo>
                        <a:lnTo>
                          <a:pt x="192723" y="87884"/>
                        </a:lnTo>
                        <a:cubicBezTo>
                          <a:pt x="197358" y="60897"/>
                          <a:pt x="220599" y="41275"/>
                          <a:pt x="247968" y="41275"/>
                        </a:cubicBezTo>
                        <a:lnTo>
                          <a:pt x="270447" y="41275"/>
                        </a:lnTo>
                        <a:cubicBezTo>
                          <a:pt x="286068" y="41275"/>
                          <a:pt x="301117" y="35878"/>
                          <a:pt x="313436" y="26226"/>
                        </a:cubicBezTo>
                        <a:cubicBezTo>
                          <a:pt x="333185" y="10795"/>
                          <a:pt x="366776" y="0"/>
                          <a:pt x="422339" y="0"/>
                        </a:cubicBezTo>
                        <a:lnTo>
                          <a:pt x="247968" y="0"/>
                        </a:lnTo>
                        <a:cubicBezTo>
                          <a:pt x="200406" y="-63"/>
                          <a:pt x="160084" y="33973"/>
                          <a:pt x="152019" y="8089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8" name="Google Shape;1028;p35"/>
                  <p:cNvSpPr/>
                  <p:nvPr/>
                </p:nvSpPr>
                <p:spPr>
                  <a:xfrm>
                    <a:off x="6380226" y="3393630"/>
                    <a:ext cx="270065" cy="969898"/>
                  </a:xfrm>
                  <a:custGeom>
                    <a:rect b="b" l="l" r="r" t="t"/>
                    <a:pathLst>
                      <a:path extrusionOk="0" h="969898" w="270065">
                        <a:moveTo>
                          <a:pt x="118046" y="80899"/>
                        </a:moveTo>
                        <a:cubicBezTo>
                          <a:pt x="110046" y="34036"/>
                          <a:pt x="69659" y="0"/>
                          <a:pt x="22098" y="0"/>
                        </a:cubicBezTo>
                        <a:lnTo>
                          <a:pt x="0" y="0"/>
                        </a:lnTo>
                        <a:cubicBezTo>
                          <a:pt x="47561" y="0"/>
                          <a:pt x="87884" y="34036"/>
                          <a:pt x="95948" y="80899"/>
                        </a:cubicBezTo>
                        <a:lnTo>
                          <a:pt x="247968" y="969899"/>
                        </a:lnTo>
                        <a:lnTo>
                          <a:pt x="270066" y="969899"/>
                        </a:lnTo>
                        <a:lnTo>
                          <a:pt x="118046" y="8089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9" name="Google Shape;1029;p35"/>
                  <p:cNvSpPr/>
                  <p:nvPr/>
                </p:nvSpPr>
                <p:spPr>
                  <a:xfrm>
                    <a:off x="5519991" y="3644455"/>
                    <a:ext cx="1013142" cy="34797"/>
                  </a:xfrm>
                  <a:custGeom>
                    <a:rect b="b" l="l" r="r" t="t"/>
                    <a:pathLst>
                      <a:path extrusionOk="0" h="34797" w="1013142">
                        <a:moveTo>
                          <a:pt x="1013142" y="34798"/>
                        </a:moveTo>
                        <a:lnTo>
                          <a:pt x="0" y="34798"/>
                        </a:lnTo>
                        <a:lnTo>
                          <a:pt x="0" y="0"/>
                        </a:lnTo>
                        <a:lnTo>
                          <a:pt x="100755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0" name="Google Shape;1030;p35"/>
                  <p:cNvSpPr/>
                  <p:nvPr/>
                </p:nvSpPr>
                <p:spPr>
                  <a:xfrm>
                    <a:off x="4891341" y="3393566"/>
                    <a:ext cx="767143" cy="969898"/>
                  </a:xfrm>
                  <a:custGeom>
                    <a:rect b="b" l="l" r="r" t="t"/>
                    <a:pathLst>
                      <a:path extrusionOk="0" h="969898" w="767143">
                        <a:moveTo>
                          <a:pt x="41847" y="969899"/>
                        </a:moveTo>
                        <a:lnTo>
                          <a:pt x="192723" y="87884"/>
                        </a:lnTo>
                        <a:cubicBezTo>
                          <a:pt x="197358" y="60897"/>
                          <a:pt x="220599" y="41275"/>
                          <a:pt x="247968" y="41275"/>
                        </a:cubicBezTo>
                        <a:lnTo>
                          <a:pt x="519176" y="41275"/>
                        </a:lnTo>
                        <a:cubicBezTo>
                          <a:pt x="546545" y="41275"/>
                          <a:pt x="569786" y="60897"/>
                          <a:pt x="574421" y="87884"/>
                        </a:cubicBezTo>
                        <a:lnTo>
                          <a:pt x="725297" y="969899"/>
                        </a:lnTo>
                        <a:lnTo>
                          <a:pt x="767144" y="969899"/>
                        </a:lnTo>
                        <a:lnTo>
                          <a:pt x="615125" y="80899"/>
                        </a:lnTo>
                        <a:cubicBezTo>
                          <a:pt x="607124" y="34036"/>
                          <a:pt x="566738" y="0"/>
                          <a:pt x="519176" y="0"/>
                        </a:cubicBezTo>
                        <a:lnTo>
                          <a:pt x="247968" y="0"/>
                        </a:lnTo>
                        <a:cubicBezTo>
                          <a:pt x="200406" y="0"/>
                          <a:pt x="160084" y="34036"/>
                          <a:pt x="152019" y="80899"/>
                        </a:cubicBezTo>
                        <a:lnTo>
                          <a:pt x="0" y="969899"/>
                        </a:lnTo>
                        <a:lnTo>
                          <a:pt x="41847" y="9698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1" name="Google Shape;1031;p35"/>
                  <p:cNvSpPr/>
                  <p:nvPr/>
                </p:nvSpPr>
                <p:spPr>
                  <a:xfrm>
                    <a:off x="6491414" y="3679253"/>
                    <a:ext cx="41719" cy="49593"/>
                  </a:xfrm>
                  <a:custGeom>
                    <a:rect b="b" l="l" r="r" t="t"/>
                    <a:pathLst>
                      <a:path extrusionOk="0" h="49593" w="41719">
                        <a:moveTo>
                          <a:pt x="41719" y="0"/>
                        </a:moveTo>
                        <a:cubicBezTo>
                          <a:pt x="41719" y="0"/>
                          <a:pt x="3111" y="18288"/>
                          <a:pt x="8509" y="49593"/>
                        </a:cubicBezTo>
                        <a:lnTo>
                          <a:pt x="0" y="0"/>
                        </a:lnTo>
                        <a:lnTo>
                          <a:pt x="4171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2" name="Google Shape;1032;p35"/>
                  <p:cNvSpPr/>
                  <p:nvPr/>
                </p:nvSpPr>
                <p:spPr>
                  <a:xfrm>
                    <a:off x="5388483" y="3393630"/>
                    <a:ext cx="270065" cy="969898"/>
                  </a:xfrm>
                  <a:custGeom>
                    <a:rect b="b" l="l" r="r" t="t"/>
                    <a:pathLst>
                      <a:path extrusionOk="0" h="969898" w="270065">
                        <a:moveTo>
                          <a:pt x="118046" y="80899"/>
                        </a:moveTo>
                        <a:cubicBezTo>
                          <a:pt x="110045" y="34036"/>
                          <a:pt x="69659" y="0"/>
                          <a:pt x="22098" y="0"/>
                        </a:cubicBezTo>
                        <a:lnTo>
                          <a:pt x="0" y="0"/>
                        </a:lnTo>
                        <a:cubicBezTo>
                          <a:pt x="47561" y="0"/>
                          <a:pt x="87884" y="34036"/>
                          <a:pt x="95948" y="80899"/>
                        </a:cubicBezTo>
                        <a:lnTo>
                          <a:pt x="247967" y="969899"/>
                        </a:lnTo>
                        <a:lnTo>
                          <a:pt x="270065" y="969899"/>
                        </a:lnTo>
                        <a:lnTo>
                          <a:pt x="118046" y="8089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3" name="Google Shape;1033;p35"/>
                  <p:cNvSpPr/>
                  <p:nvPr/>
                </p:nvSpPr>
                <p:spPr>
                  <a:xfrm>
                    <a:off x="5021580" y="3350387"/>
                    <a:ext cx="1498473" cy="46418"/>
                  </a:xfrm>
                  <a:custGeom>
                    <a:rect b="b" l="l" r="r" t="t"/>
                    <a:pathLst>
                      <a:path extrusionOk="0" h="46418" w="1498473">
                        <a:moveTo>
                          <a:pt x="0" y="0"/>
                        </a:moveTo>
                        <a:lnTo>
                          <a:pt x="1498473" y="0"/>
                        </a:lnTo>
                        <a:lnTo>
                          <a:pt x="1498473" y="46418"/>
                        </a:lnTo>
                        <a:lnTo>
                          <a:pt x="0" y="4641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4" name="Google Shape;1034;p35"/>
                  <p:cNvSpPr/>
                  <p:nvPr/>
                </p:nvSpPr>
                <p:spPr>
                  <a:xfrm>
                    <a:off x="5021580" y="3350387"/>
                    <a:ext cx="506666" cy="46418"/>
                  </a:xfrm>
                  <a:custGeom>
                    <a:rect b="b" l="l" r="r" t="t"/>
                    <a:pathLst>
                      <a:path extrusionOk="0" h="46418" w="506666">
                        <a:moveTo>
                          <a:pt x="0" y="0"/>
                        </a:moveTo>
                        <a:lnTo>
                          <a:pt x="506666" y="0"/>
                        </a:lnTo>
                        <a:lnTo>
                          <a:pt x="506666" y="46418"/>
                        </a:lnTo>
                        <a:lnTo>
                          <a:pt x="0" y="464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5" name="Google Shape;1035;p35"/>
                  <p:cNvSpPr/>
                  <p:nvPr/>
                </p:nvSpPr>
                <p:spPr>
                  <a:xfrm>
                    <a:off x="5127497" y="3396805"/>
                    <a:ext cx="271843" cy="14054"/>
                  </a:xfrm>
                  <a:custGeom>
                    <a:rect b="b" l="l" r="r" t="t"/>
                    <a:pathLst>
                      <a:path extrusionOk="0" h="14054" w="271843">
                        <a:moveTo>
                          <a:pt x="0" y="0"/>
                        </a:moveTo>
                        <a:lnTo>
                          <a:pt x="271844" y="0"/>
                        </a:lnTo>
                        <a:cubicBezTo>
                          <a:pt x="271844" y="0"/>
                          <a:pt x="140907" y="3162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36" name="Google Shape;1036;p35"/>
                <p:cNvGrpSpPr/>
                <p:nvPr/>
              </p:nvGrpSpPr>
              <p:grpSpPr>
                <a:xfrm>
                  <a:off x="6519391" y="3129322"/>
                  <a:ext cx="777885" cy="325373"/>
                  <a:chOff x="5289422" y="3025013"/>
                  <a:chExt cx="777885" cy="325373"/>
                </a:xfrm>
              </p:grpSpPr>
              <p:sp>
                <p:nvSpPr>
                  <p:cNvPr id="1037" name="Google Shape;1037;p35"/>
                  <p:cNvSpPr/>
                  <p:nvPr/>
                </p:nvSpPr>
                <p:spPr>
                  <a:xfrm>
                    <a:off x="5289422" y="3326891"/>
                    <a:ext cx="732345" cy="23495"/>
                  </a:xfrm>
                  <a:custGeom>
                    <a:rect b="b" l="l" r="r" t="t"/>
                    <a:pathLst>
                      <a:path extrusionOk="0" h="23495" w="732345">
                        <a:moveTo>
                          <a:pt x="720598" y="23495"/>
                        </a:moveTo>
                        <a:lnTo>
                          <a:pt x="11748" y="23495"/>
                        </a:lnTo>
                        <a:cubicBezTo>
                          <a:pt x="5271" y="23495"/>
                          <a:pt x="0" y="18224"/>
                          <a:pt x="0" y="11748"/>
                        </a:cubicBezTo>
                        <a:lnTo>
                          <a:pt x="0" y="11748"/>
                        </a:lnTo>
                        <a:cubicBezTo>
                          <a:pt x="0" y="5271"/>
                          <a:pt x="5271" y="0"/>
                          <a:pt x="11748" y="0"/>
                        </a:cubicBezTo>
                        <a:lnTo>
                          <a:pt x="720598" y="0"/>
                        </a:lnTo>
                        <a:cubicBezTo>
                          <a:pt x="727075" y="0"/>
                          <a:pt x="732346" y="5271"/>
                          <a:pt x="732346" y="11748"/>
                        </a:cubicBezTo>
                        <a:lnTo>
                          <a:pt x="732346" y="11748"/>
                        </a:lnTo>
                        <a:cubicBezTo>
                          <a:pt x="732282" y="18224"/>
                          <a:pt x="727075" y="23495"/>
                          <a:pt x="720598" y="2349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8" name="Google Shape;1038;p35"/>
                  <p:cNvSpPr/>
                  <p:nvPr/>
                </p:nvSpPr>
                <p:spPr>
                  <a:xfrm>
                    <a:off x="5289422" y="3326891"/>
                    <a:ext cx="342646" cy="23495"/>
                  </a:xfrm>
                  <a:custGeom>
                    <a:rect b="b" l="l" r="r" t="t"/>
                    <a:pathLst>
                      <a:path extrusionOk="0" h="23495" w="342646">
                        <a:moveTo>
                          <a:pt x="330899" y="23495"/>
                        </a:moveTo>
                        <a:lnTo>
                          <a:pt x="11748" y="23495"/>
                        </a:lnTo>
                        <a:cubicBezTo>
                          <a:pt x="5271" y="23495"/>
                          <a:pt x="0" y="18224"/>
                          <a:pt x="0" y="11748"/>
                        </a:cubicBezTo>
                        <a:lnTo>
                          <a:pt x="0" y="11748"/>
                        </a:lnTo>
                        <a:cubicBezTo>
                          <a:pt x="0" y="5271"/>
                          <a:pt x="5271" y="0"/>
                          <a:pt x="11748" y="0"/>
                        </a:cubicBezTo>
                        <a:lnTo>
                          <a:pt x="330899" y="0"/>
                        </a:lnTo>
                        <a:cubicBezTo>
                          <a:pt x="337376" y="0"/>
                          <a:pt x="342646" y="5271"/>
                          <a:pt x="342646" y="11748"/>
                        </a:cubicBezTo>
                        <a:lnTo>
                          <a:pt x="342646" y="11748"/>
                        </a:lnTo>
                        <a:cubicBezTo>
                          <a:pt x="342646" y="18224"/>
                          <a:pt x="337376" y="23495"/>
                          <a:pt x="330899" y="23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039" name="Google Shape;1039;p35"/>
                  <p:cNvGrpSpPr/>
                  <p:nvPr/>
                </p:nvGrpSpPr>
                <p:grpSpPr>
                  <a:xfrm>
                    <a:off x="5638101" y="3025013"/>
                    <a:ext cx="429206" cy="304481"/>
                    <a:chOff x="5638101" y="3025013"/>
                    <a:chExt cx="429206" cy="304481"/>
                  </a:xfrm>
                </p:grpSpPr>
                <p:sp>
                  <p:nvSpPr>
                    <p:cNvPr id="1040" name="Google Shape;1040;p35"/>
                    <p:cNvSpPr/>
                    <p:nvPr/>
                  </p:nvSpPr>
                  <p:spPr>
                    <a:xfrm>
                      <a:off x="5638101" y="3025013"/>
                      <a:ext cx="429206" cy="301878"/>
                    </a:xfrm>
                    <a:custGeom>
                      <a:rect b="b" l="l" r="r" t="t"/>
                      <a:pathLst>
                        <a:path extrusionOk="0" h="301878" w="429206">
                          <a:moveTo>
                            <a:pt x="371475" y="301879"/>
                          </a:moveTo>
                          <a:lnTo>
                            <a:pt x="0" y="301879"/>
                          </a:lnTo>
                          <a:lnTo>
                            <a:pt x="45021" y="20447"/>
                          </a:lnTo>
                          <a:cubicBezTo>
                            <a:pt x="46927" y="8699"/>
                            <a:pt x="57086" y="0"/>
                            <a:pt x="68961" y="0"/>
                          </a:cubicBezTo>
                          <a:lnTo>
                            <a:pt x="413448" y="0"/>
                          </a:lnTo>
                          <a:cubicBezTo>
                            <a:pt x="423164" y="0"/>
                            <a:pt x="430530" y="8636"/>
                            <a:pt x="429006" y="18224"/>
                          </a:cubicBezTo>
                          <a:lnTo>
                            <a:pt x="385572" y="289878"/>
                          </a:lnTo>
                          <a:cubicBezTo>
                            <a:pt x="384429" y="296799"/>
                            <a:pt x="378460" y="301879"/>
                            <a:pt x="371475" y="3018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1" name="Google Shape;1041;p35"/>
                    <p:cNvSpPr/>
                    <p:nvPr/>
                  </p:nvSpPr>
                  <p:spPr>
                    <a:xfrm>
                      <a:off x="5651032" y="3033363"/>
                      <a:ext cx="351749" cy="296131"/>
                    </a:xfrm>
                    <a:custGeom>
                      <a:rect b="b" l="l" r="r" t="t"/>
                      <a:pathLst>
                        <a:path extrusionOk="0" h="296131" w="351749">
                          <a:moveTo>
                            <a:pt x="349209" y="296132"/>
                          </a:moveTo>
                          <a:lnTo>
                            <a:pt x="12787" y="296132"/>
                          </a:lnTo>
                          <a:cubicBezTo>
                            <a:pt x="9040" y="296132"/>
                            <a:pt x="5547" y="294481"/>
                            <a:pt x="3071" y="291687"/>
                          </a:cubicBezTo>
                          <a:cubicBezTo>
                            <a:pt x="658" y="288829"/>
                            <a:pt x="-422" y="285146"/>
                            <a:pt x="150" y="281463"/>
                          </a:cubicBezTo>
                          <a:lnTo>
                            <a:pt x="42187" y="11715"/>
                          </a:lnTo>
                          <a:cubicBezTo>
                            <a:pt x="42822" y="7905"/>
                            <a:pt x="44156" y="4413"/>
                            <a:pt x="46251" y="1174"/>
                          </a:cubicBezTo>
                          <a:cubicBezTo>
                            <a:pt x="47013" y="-32"/>
                            <a:pt x="48664" y="-350"/>
                            <a:pt x="49807" y="412"/>
                          </a:cubicBezTo>
                          <a:cubicBezTo>
                            <a:pt x="51014" y="1174"/>
                            <a:pt x="51331" y="2825"/>
                            <a:pt x="50569" y="3968"/>
                          </a:cubicBezTo>
                          <a:cubicBezTo>
                            <a:pt x="48855" y="6572"/>
                            <a:pt x="47775" y="9429"/>
                            <a:pt x="47267" y="12477"/>
                          </a:cubicBezTo>
                          <a:lnTo>
                            <a:pt x="5230" y="282225"/>
                          </a:lnTo>
                          <a:cubicBezTo>
                            <a:pt x="4913" y="284448"/>
                            <a:pt x="5547" y="286670"/>
                            <a:pt x="6945" y="288321"/>
                          </a:cubicBezTo>
                          <a:cubicBezTo>
                            <a:pt x="8405" y="290036"/>
                            <a:pt x="10501" y="290988"/>
                            <a:pt x="12723" y="290988"/>
                          </a:cubicBezTo>
                          <a:lnTo>
                            <a:pt x="349146" y="290988"/>
                          </a:lnTo>
                          <a:cubicBezTo>
                            <a:pt x="350543" y="290988"/>
                            <a:pt x="351750" y="292131"/>
                            <a:pt x="351750" y="293592"/>
                          </a:cubicBezTo>
                          <a:cubicBezTo>
                            <a:pt x="351750" y="295052"/>
                            <a:pt x="350607" y="296132"/>
                            <a:pt x="349209" y="2961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2" name="Google Shape;1042;p35"/>
                    <p:cNvSpPr/>
                    <p:nvPr/>
                  </p:nvSpPr>
                  <p:spPr>
                    <a:xfrm rot="-2480867">
                      <a:off x="5830572" y="3145659"/>
                      <a:ext cx="74860" cy="64202"/>
                    </a:xfrm>
                    <a:custGeom>
                      <a:rect b="b" l="l" r="r" t="t"/>
                      <a:pathLst>
                        <a:path extrusionOk="0" h="64263" w="74931">
                          <a:moveTo>
                            <a:pt x="74931" y="32132"/>
                          </a:moveTo>
                          <a:cubicBezTo>
                            <a:pt x="74931" y="49878"/>
                            <a:pt x="58157" y="64263"/>
                            <a:pt x="37465" y="64263"/>
                          </a:cubicBezTo>
                          <a:cubicBezTo>
                            <a:pt x="16774" y="64263"/>
                            <a:pt x="0" y="49878"/>
                            <a:pt x="0" y="32132"/>
                          </a:cubicBezTo>
                          <a:cubicBezTo>
                            <a:pt x="0" y="14386"/>
                            <a:pt x="16774" y="0"/>
                            <a:pt x="37465" y="0"/>
                          </a:cubicBezTo>
                          <a:cubicBezTo>
                            <a:pt x="58157" y="0"/>
                            <a:pt x="74931" y="14386"/>
                            <a:pt x="74931" y="3213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043" name="Google Shape;1043;p35"/>
                <p:cNvGrpSpPr/>
                <p:nvPr/>
              </p:nvGrpSpPr>
              <p:grpSpPr>
                <a:xfrm>
                  <a:off x="6228588" y="3752981"/>
                  <a:ext cx="59256" cy="73316"/>
                  <a:chOff x="4998619" y="3648672"/>
                  <a:chExt cx="59256" cy="73316"/>
                </a:xfrm>
              </p:grpSpPr>
              <p:sp>
                <p:nvSpPr>
                  <p:cNvPr id="1044" name="Google Shape;1044;p35"/>
                  <p:cNvSpPr/>
                  <p:nvPr/>
                </p:nvSpPr>
                <p:spPr>
                  <a:xfrm>
                    <a:off x="4998619" y="3650895"/>
                    <a:ext cx="17028" cy="71093"/>
                  </a:xfrm>
                  <a:custGeom>
                    <a:rect b="b" l="l" r="r" t="t"/>
                    <a:pathLst>
                      <a:path extrusionOk="0" h="71093" w="17028">
                        <a:moveTo>
                          <a:pt x="2958" y="71094"/>
                        </a:moveTo>
                        <a:cubicBezTo>
                          <a:pt x="2767" y="71094"/>
                          <a:pt x="2640" y="71094"/>
                          <a:pt x="2450" y="71030"/>
                        </a:cubicBezTo>
                        <a:cubicBezTo>
                          <a:pt x="863" y="70776"/>
                          <a:pt x="-217" y="69252"/>
                          <a:pt x="37" y="67601"/>
                        </a:cubicBezTo>
                        <a:lnTo>
                          <a:pt x="11149" y="2450"/>
                        </a:lnTo>
                        <a:cubicBezTo>
                          <a:pt x="11403" y="863"/>
                          <a:pt x="12927" y="-217"/>
                          <a:pt x="14578" y="37"/>
                        </a:cubicBezTo>
                        <a:cubicBezTo>
                          <a:pt x="16166" y="291"/>
                          <a:pt x="17246" y="1815"/>
                          <a:pt x="16991" y="3466"/>
                        </a:cubicBezTo>
                        <a:lnTo>
                          <a:pt x="5879" y="68617"/>
                        </a:lnTo>
                        <a:cubicBezTo>
                          <a:pt x="5625" y="70077"/>
                          <a:pt x="4355" y="71094"/>
                          <a:pt x="2958" y="710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5" name="Google Shape;1045;p35"/>
                  <p:cNvSpPr/>
                  <p:nvPr/>
                </p:nvSpPr>
                <p:spPr>
                  <a:xfrm>
                    <a:off x="5040466" y="3648672"/>
                    <a:ext cx="17409" cy="73316"/>
                  </a:xfrm>
                  <a:custGeom>
                    <a:rect b="b" l="l" r="r" t="t"/>
                    <a:pathLst>
                      <a:path extrusionOk="0" h="73316" w="17409">
                        <a:moveTo>
                          <a:pt x="2958" y="73316"/>
                        </a:moveTo>
                        <a:cubicBezTo>
                          <a:pt x="2768" y="73316"/>
                          <a:pt x="2640" y="73316"/>
                          <a:pt x="2450" y="73253"/>
                        </a:cubicBezTo>
                        <a:cubicBezTo>
                          <a:pt x="862" y="72999"/>
                          <a:pt x="-217" y="71475"/>
                          <a:pt x="37" y="69824"/>
                        </a:cubicBezTo>
                        <a:lnTo>
                          <a:pt x="11531" y="2450"/>
                        </a:lnTo>
                        <a:cubicBezTo>
                          <a:pt x="11784" y="863"/>
                          <a:pt x="13308" y="-217"/>
                          <a:pt x="14959" y="37"/>
                        </a:cubicBezTo>
                        <a:cubicBezTo>
                          <a:pt x="16547" y="291"/>
                          <a:pt x="17626" y="1815"/>
                          <a:pt x="17372" y="3466"/>
                        </a:cubicBezTo>
                        <a:lnTo>
                          <a:pt x="5879" y="70840"/>
                        </a:lnTo>
                        <a:cubicBezTo>
                          <a:pt x="5625" y="72300"/>
                          <a:pt x="4355" y="73316"/>
                          <a:pt x="2958" y="7331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grpSp>
          <p:nvGrpSpPr>
            <p:cNvPr id="1046" name="Google Shape;1046;p35"/>
            <p:cNvGrpSpPr/>
            <p:nvPr/>
          </p:nvGrpSpPr>
          <p:grpSpPr>
            <a:xfrm flipH="1">
              <a:off x="3186804" y="1610794"/>
              <a:ext cx="1131693" cy="1185028"/>
              <a:chOff x="4928489" y="1985645"/>
              <a:chExt cx="356585" cy="373402"/>
            </a:xfrm>
          </p:grpSpPr>
          <p:grpSp>
            <p:nvGrpSpPr>
              <p:cNvPr id="1047" name="Google Shape;1047;p35"/>
              <p:cNvGrpSpPr/>
              <p:nvPr/>
            </p:nvGrpSpPr>
            <p:grpSpPr>
              <a:xfrm>
                <a:off x="4928489" y="1985645"/>
                <a:ext cx="356585" cy="373402"/>
                <a:chOff x="4928489" y="1985645"/>
                <a:chExt cx="356585" cy="373402"/>
              </a:xfrm>
            </p:grpSpPr>
            <p:sp>
              <p:nvSpPr>
                <p:cNvPr id="1048" name="Google Shape;1048;p35"/>
                <p:cNvSpPr/>
                <p:nvPr/>
              </p:nvSpPr>
              <p:spPr>
                <a:xfrm>
                  <a:off x="4928489" y="1985645"/>
                  <a:ext cx="327405" cy="327405"/>
                </a:xfrm>
                <a:custGeom>
                  <a:rect b="b" l="l" r="r" t="t"/>
                  <a:pathLst>
                    <a:path extrusionOk="0" h="327405" w="327405">
                      <a:moveTo>
                        <a:pt x="327406" y="163703"/>
                      </a:moveTo>
                      <a:cubicBezTo>
                        <a:pt x="327406" y="254114"/>
                        <a:pt x="254114" y="327406"/>
                        <a:pt x="163703" y="327406"/>
                      </a:cubicBezTo>
                      <a:cubicBezTo>
                        <a:pt x="73292" y="327406"/>
                        <a:pt x="0" y="254114"/>
                        <a:pt x="0" y="163703"/>
                      </a:cubicBezTo>
                      <a:cubicBezTo>
                        <a:pt x="0" y="73292"/>
                        <a:pt x="73292" y="0"/>
                        <a:pt x="163703" y="0"/>
                      </a:cubicBezTo>
                      <a:cubicBezTo>
                        <a:pt x="254114" y="0"/>
                        <a:pt x="327406" y="73293"/>
                        <a:pt x="327406" y="16370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9" name="Google Shape;1049;p35"/>
                <p:cNvSpPr/>
                <p:nvPr/>
              </p:nvSpPr>
              <p:spPr>
                <a:xfrm rot="-1247444">
                  <a:off x="5168871" y="2206872"/>
                  <a:ext cx="94436" cy="139971"/>
                </a:xfrm>
                <a:custGeom>
                  <a:rect b="b" l="l" r="r" t="t"/>
                  <a:pathLst>
                    <a:path extrusionOk="0" h="139954" w="94424">
                      <a:moveTo>
                        <a:pt x="65405" y="0"/>
                      </a:moveTo>
                      <a:lnTo>
                        <a:pt x="94424" y="139954"/>
                      </a:lnTo>
                      <a:lnTo>
                        <a:pt x="0" y="3740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50" name="Google Shape;1050;p35"/>
              <p:cNvGrpSpPr/>
              <p:nvPr/>
            </p:nvGrpSpPr>
            <p:grpSpPr>
              <a:xfrm>
                <a:off x="4987797" y="2038985"/>
                <a:ext cx="208788" cy="215392"/>
                <a:chOff x="4987797" y="2038985"/>
                <a:chExt cx="208788" cy="215392"/>
              </a:xfrm>
            </p:grpSpPr>
            <p:grpSp>
              <p:nvGrpSpPr>
                <p:cNvPr id="1051" name="Google Shape;1051;p35"/>
                <p:cNvGrpSpPr/>
                <p:nvPr/>
              </p:nvGrpSpPr>
              <p:grpSpPr>
                <a:xfrm>
                  <a:off x="5040823" y="2090106"/>
                  <a:ext cx="102740" cy="164271"/>
                  <a:chOff x="5040823" y="2090106"/>
                  <a:chExt cx="102740" cy="164271"/>
                </a:xfrm>
              </p:grpSpPr>
              <p:sp>
                <p:nvSpPr>
                  <p:cNvPr id="1052" name="Google Shape;1052;p35"/>
                  <p:cNvSpPr/>
                  <p:nvPr/>
                </p:nvSpPr>
                <p:spPr>
                  <a:xfrm>
                    <a:off x="5040823" y="2090106"/>
                    <a:ext cx="102740" cy="126615"/>
                  </a:xfrm>
                  <a:custGeom>
                    <a:rect b="b" l="l" r="r" t="t"/>
                    <a:pathLst>
                      <a:path extrusionOk="0" h="126615" w="102740">
                        <a:moveTo>
                          <a:pt x="102740" y="51368"/>
                        </a:moveTo>
                        <a:cubicBezTo>
                          <a:pt x="102740" y="21078"/>
                          <a:pt x="76515" y="-3051"/>
                          <a:pt x="45527" y="314"/>
                        </a:cubicBezTo>
                        <a:cubicBezTo>
                          <a:pt x="22730" y="2854"/>
                          <a:pt x="3934" y="20888"/>
                          <a:pt x="569" y="43621"/>
                        </a:cubicBezTo>
                        <a:cubicBezTo>
                          <a:pt x="-1590" y="58353"/>
                          <a:pt x="2537" y="72069"/>
                          <a:pt x="10602" y="82546"/>
                        </a:cubicBezTo>
                        <a:cubicBezTo>
                          <a:pt x="16634" y="90421"/>
                          <a:pt x="21142" y="99374"/>
                          <a:pt x="23048" y="109153"/>
                        </a:cubicBezTo>
                        <a:lnTo>
                          <a:pt x="25461" y="121599"/>
                        </a:lnTo>
                        <a:cubicBezTo>
                          <a:pt x="26032" y="124520"/>
                          <a:pt x="28572" y="126615"/>
                          <a:pt x="31557" y="126615"/>
                        </a:cubicBezTo>
                        <a:lnTo>
                          <a:pt x="71117" y="126615"/>
                        </a:lnTo>
                        <a:cubicBezTo>
                          <a:pt x="74102" y="126615"/>
                          <a:pt x="76642" y="124520"/>
                          <a:pt x="77213" y="121599"/>
                        </a:cubicBezTo>
                        <a:lnTo>
                          <a:pt x="79626" y="109153"/>
                        </a:lnTo>
                        <a:cubicBezTo>
                          <a:pt x="81531" y="99374"/>
                          <a:pt x="86103" y="90357"/>
                          <a:pt x="92136" y="82483"/>
                        </a:cubicBezTo>
                        <a:cubicBezTo>
                          <a:pt x="98803" y="73847"/>
                          <a:pt x="102740" y="63052"/>
                          <a:pt x="102740" y="5136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053" name="Google Shape;1053;p35"/>
                  <p:cNvGrpSpPr/>
                  <p:nvPr/>
                </p:nvGrpSpPr>
                <p:grpSpPr>
                  <a:xfrm>
                    <a:off x="5067490" y="2216721"/>
                    <a:ext cx="48260" cy="37656"/>
                    <a:chOff x="5067490" y="2216721"/>
                    <a:chExt cx="48260" cy="37656"/>
                  </a:xfrm>
                </p:grpSpPr>
                <p:sp>
                  <p:nvSpPr>
                    <p:cNvPr id="1054" name="Google Shape;1054;p35"/>
                    <p:cNvSpPr/>
                    <p:nvPr/>
                  </p:nvSpPr>
                  <p:spPr>
                    <a:xfrm>
                      <a:off x="5075999" y="2236216"/>
                      <a:ext cx="31369" cy="18161"/>
                    </a:xfrm>
                    <a:custGeom>
                      <a:rect b="b" l="l" r="r" t="t"/>
                      <a:pathLst>
                        <a:path extrusionOk="0" h="18161" w="31369">
                          <a:moveTo>
                            <a:pt x="31369" y="9080"/>
                          </a:moveTo>
                          <a:cubicBezTo>
                            <a:pt x="31369" y="14095"/>
                            <a:pt x="24347" y="18161"/>
                            <a:pt x="15685" y="18161"/>
                          </a:cubicBezTo>
                          <a:cubicBezTo>
                            <a:pt x="7022" y="18161"/>
                            <a:pt x="0" y="14095"/>
                            <a:pt x="0" y="9080"/>
                          </a:cubicBezTo>
                          <a:cubicBezTo>
                            <a:pt x="0" y="4065"/>
                            <a:pt x="7022" y="0"/>
                            <a:pt x="15685" y="0"/>
                          </a:cubicBezTo>
                          <a:cubicBezTo>
                            <a:pt x="24347" y="0"/>
                            <a:pt x="31369" y="4065"/>
                            <a:pt x="31369" y="90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5" name="Google Shape;1055;p35"/>
                    <p:cNvSpPr/>
                    <p:nvPr/>
                  </p:nvSpPr>
                  <p:spPr>
                    <a:xfrm>
                      <a:off x="5067490" y="2216721"/>
                      <a:ext cx="48260" cy="31242"/>
                    </a:xfrm>
                    <a:custGeom>
                      <a:rect b="b" l="l" r="r" t="t"/>
                      <a:pathLst>
                        <a:path extrusionOk="0" h="31242" w="48260">
                          <a:moveTo>
                            <a:pt x="42164" y="31242"/>
                          </a:moveTo>
                          <a:lnTo>
                            <a:pt x="6159" y="31242"/>
                          </a:lnTo>
                          <a:cubicBezTo>
                            <a:pt x="2794" y="31242"/>
                            <a:pt x="0" y="28511"/>
                            <a:pt x="0" y="25083"/>
                          </a:cubicBezTo>
                          <a:lnTo>
                            <a:pt x="0" y="3746"/>
                          </a:lnTo>
                          <a:cubicBezTo>
                            <a:pt x="0" y="1651"/>
                            <a:pt x="1651" y="0"/>
                            <a:pt x="3746" y="0"/>
                          </a:cubicBezTo>
                          <a:lnTo>
                            <a:pt x="44513" y="0"/>
                          </a:lnTo>
                          <a:cubicBezTo>
                            <a:pt x="46609" y="0"/>
                            <a:pt x="48260" y="1651"/>
                            <a:pt x="48260" y="3746"/>
                          </a:cubicBezTo>
                          <a:lnTo>
                            <a:pt x="48260" y="25083"/>
                          </a:lnTo>
                          <a:cubicBezTo>
                            <a:pt x="48323" y="28511"/>
                            <a:pt x="45593" y="31242"/>
                            <a:pt x="42164" y="31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056" name="Google Shape;1056;p35"/>
                  <p:cNvSpPr/>
                  <p:nvPr/>
                </p:nvSpPr>
                <p:spPr>
                  <a:xfrm>
                    <a:off x="5061077" y="2136838"/>
                    <a:ext cx="62483" cy="23812"/>
                  </a:xfrm>
                  <a:custGeom>
                    <a:rect b="b" l="l" r="r" t="t"/>
                    <a:pathLst>
                      <a:path extrusionOk="0" h="23812" w="62483">
                        <a:moveTo>
                          <a:pt x="60960" y="23813"/>
                        </a:moveTo>
                        <a:cubicBezTo>
                          <a:pt x="58039" y="23813"/>
                          <a:pt x="55499" y="22479"/>
                          <a:pt x="53530" y="20002"/>
                        </a:cubicBezTo>
                        <a:cubicBezTo>
                          <a:pt x="51562" y="22479"/>
                          <a:pt x="49022" y="23813"/>
                          <a:pt x="46101" y="23813"/>
                        </a:cubicBezTo>
                        <a:cubicBezTo>
                          <a:pt x="43116" y="23813"/>
                          <a:pt x="40640" y="22479"/>
                          <a:pt x="38671" y="20002"/>
                        </a:cubicBezTo>
                        <a:cubicBezTo>
                          <a:pt x="36703" y="22479"/>
                          <a:pt x="34163" y="23813"/>
                          <a:pt x="31242" y="23813"/>
                        </a:cubicBezTo>
                        <a:cubicBezTo>
                          <a:pt x="28321" y="23813"/>
                          <a:pt x="25781" y="22479"/>
                          <a:pt x="23813" y="20002"/>
                        </a:cubicBezTo>
                        <a:cubicBezTo>
                          <a:pt x="21844" y="22479"/>
                          <a:pt x="19304" y="23813"/>
                          <a:pt x="16383" y="23813"/>
                        </a:cubicBezTo>
                        <a:cubicBezTo>
                          <a:pt x="13462" y="23813"/>
                          <a:pt x="10922" y="22479"/>
                          <a:pt x="8953" y="20002"/>
                        </a:cubicBezTo>
                        <a:cubicBezTo>
                          <a:pt x="6985" y="22479"/>
                          <a:pt x="4445" y="23813"/>
                          <a:pt x="1524" y="23813"/>
                        </a:cubicBezTo>
                        <a:cubicBezTo>
                          <a:pt x="698" y="23813"/>
                          <a:pt x="0" y="23114"/>
                          <a:pt x="0" y="22288"/>
                        </a:cubicBezTo>
                        <a:cubicBezTo>
                          <a:pt x="0" y="21463"/>
                          <a:pt x="698" y="20764"/>
                          <a:pt x="1524" y="20764"/>
                        </a:cubicBezTo>
                        <a:cubicBezTo>
                          <a:pt x="4064" y="20764"/>
                          <a:pt x="5905" y="19304"/>
                          <a:pt x="7239" y="17208"/>
                        </a:cubicBezTo>
                        <a:cubicBezTo>
                          <a:pt x="6159" y="14986"/>
                          <a:pt x="5270" y="12319"/>
                          <a:pt x="4699" y="9080"/>
                        </a:cubicBezTo>
                        <a:cubicBezTo>
                          <a:pt x="4191" y="6223"/>
                          <a:pt x="4826" y="3111"/>
                          <a:pt x="6223" y="1397"/>
                        </a:cubicBezTo>
                        <a:cubicBezTo>
                          <a:pt x="7176" y="254"/>
                          <a:pt x="8255" y="0"/>
                          <a:pt x="8953" y="0"/>
                        </a:cubicBezTo>
                        <a:cubicBezTo>
                          <a:pt x="9652" y="0"/>
                          <a:pt x="10732" y="254"/>
                          <a:pt x="11684" y="1397"/>
                        </a:cubicBezTo>
                        <a:cubicBezTo>
                          <a:pt x="13145" y="3111"/>
                          <a:pt x="13716" y="6160"/>
                          <a:pt x="13208" y="9080"/>
                        </a:cubicBezTo>
                        <a:cubicBezTo>
                          <a:pt x="12636" y="12319"/>
                          <a:pt x="11811" y="14986"/>
                          <a:pt x="10668" y="17208"/>
                        </a:cubicBezTo>
                        <a:cubicBezTo>
                          <a:pt x="12001" y="19240"/>
                          <a:pt x="13843" y="20764"/>
                          <a:pt x="16383" y="20764"/>
                        </a:cubicBezTo>
                        <a:cubicBezTo>
                          <a:pt x="18923" y="20764"/>
                          <a:pt x="20764" y="19304"/>
                          <a:pt x="22098" y="17208"/>
                        </a:cubicBezTo>
                        <a:cubicBezTo>
                          <a:pt x="20955" y="14986"/>
                          <a:pt x="20129" y="12319"/>
                          <a:pt x="19558" y="9080"/>
                        </a:cubicBezTo>
                        <a:cubicBezTo>
                          <a:pt x="19050" y="6223"/>
                          <a:pt x="19685" y="3111"/>
                          <a:pt x="21082" y="1397"/>
                        </a:cubicBezTo>
                        <a:cubicBezTo>
                          <a:pt x="22034" y="254"/>
                          <a:pt x="23114" y="0"/>
                          <a:pt x="23813" y="0"/>
                        </a:cubicBezTo>
                        <a:cubicBezTo>
                          <a:pt x="24511" y="0"/>
                          <a:pt x="25590" y="254"/>
                          <a:pt x="26543" y="1397"/>
                        </a:cubicBezTo>
                        <a:cubicBezTo>
                          <a:pt x="28003" y="3111"/>
                          <a:pt x="28575" y="6160"/>
                          <a:pt x="28067" y="9080"/>
                        </a:cubicBezTo>
                        <a:cubicBezTo>
                          <a:pt x="27495" y="12319"/>
                          <a:pt x="26670" y="14986"/>
                          <a:pt x="25527" y="17208"/>
                        </a:cubicBezTo>
                        <a:cubicBezTo>
                          <a:pt x="26860" y="19240"/>
                          <a:pt x="28702" y="20764"/>
                          <a:pt x="31242" y="20764"/>
                        </a:cubicBezTo>
                        <a:cubicBezTo>
                          <a:pt x="33782" y="20764"/>
                          <a:pt x="35623" y="19304"/>
                          <a:pt x="36957" y="17208"/>
                        </a:cubicBezTo>
                        <a:cubicBezTo>
                          <a:pt x="35877" y="14986"/>
                          <a:pt x="34989" y="12319"/>
                          <a:pt x="34417" y="9080"/>
                        </a:cubicBezTo>
                        <a:cubicBezTo>
                          <a:pt x="33909" y="6223"/>
                          <a:pt x="34544" y="3111"/>
                          <a:pt x="35941" y="1397"/>
                        </a:cubicBezTo>
                        <a:cubicBezTo>
                          <a:pt x="36893" y="254"/>
                          <a:pt x="37973" y="0"/>
                          <a:pt x="38671" y="0"/>
                        </a:cubicBezTo>
                        <a:cubicBezTo>
                          <a:pt x="39370" y="0"/>
                          <a:pt x="40449" y="254"/>
                          <a:pt x="41402" y="1397"/>
                        </a:cubicBezTo>
                        <a:cubicBezTo>
                          <a:pt x="42863" y="3111"/>
                          <a:pt x="43434" y="6160"/>
                          <a:pt x="42926" y="9080"/>
                        </a:cubicBezTo>
                        <a:cubicBezTo>
                          <a:pt x="42354" y="12319"/>
                          <a:pt x="41529" y="14986"/>
                          <a:pt x="40386" y="17208"/>
                        </a:cubicBezTo>
                        <a:cubicBezTo>
                          <a:pt x="41720" y="19240"/>
                          <a:pt x="43561" y="20764"/>
                          <a:pt x="46101" y="20764"/>
                        </a:cubicBezTo>
                        <a:cubicBezTo>
                          <a:pt x="48641" y="20764"/>
                          <a:pt x="50482" y="19304"/>
                          <a:pt x="51816" y="17208"/>
                        </a:cubicBezTo>
                        <a:cubicBezTo>
                          <a:pt x="50673" y="14986"/>
                          <a:pt x="49847" y="12319"/>
                          <a:pt x="49276" y="9080"/>
                        </a:cubicBezTo>
                        <a:cubicBezTo>
                          <a:pt x="48768" y="6223"/>
                          <a:pt x="49403" y="3111"/>
                          <a:pt x="50800" y="1397"/>
                        </a:cubicBezTo>
                        <a:cubicBezTo>
                          <a:pt x="51752" y="254"/>
                          <a:pt x="52832" y="0"/>
                          <a:pt x="53530" y="0"/>
                        </a:cubicBezTo>
                        <a:cubicBezTo>
                          <a:pt x="54229" y="0"/>
                          <a:pt x="55308" y="254"/>
                          <a:pt x="56261" y="1397"/>
                        </a:cubicBezTo>
                        <a:cubicBezTo>
                          <a:pt x="57721" y="3111"/>
                          <a:pt x="58293" y="6160"/>
                          <a:pt x="57785" y="9080"/>
                        </a:cubicBezTo>
                        <a:cubicBezTo>
                          <a:pt x="57214" y="12319"/>
                          <a:pt x="56388" y="14986"/>
                          <a:pt x="55245" y="17208"/>
                        </a:cubicBezTo>
                        <a:cubicBezTo>
                          <a:pt x="56578" y="19240"/>
                          <a:pt x="58420" y="20764"/>
                          <a:pt x="60960" y="20764"/>
                        </a:cubicBezTo>
                        <a:cubicBezTo>
                          <a:pt x="61785" y="20764"/>
                          <a:pt x="62484" y="21463"/>
                          <a:pt x="62484" y="22288"/>
                        </a:cubicBezTo>
                        <a:cubicBezTo>
                          <a:pt x="62484" y="23114"/>
                          <a:pt x="61785" y="23813"/>
                          <a:pt x="60960" y="23813"/>
                        </a:cubicBezTo>
                        <a:close/>
                        <a:moveTo>
                          <a:pt x="8763" y="3111"/>
                        </a:moveTo>
                        <a:cubicBezTo>
                          <a:pt x="8699" y="3111"/>
                          <a:pt x="8509" y="3238"/>
                          <a:pt x="8382" y="3429"/>
                        </a:cubicBezTo>
                        <a:cubicBezTo>
                          <a:pt x="7683" y="4318"/>
                          <a:pt x="7112" y="6413"/>
                          <a:pt x="7493" y="8636"/>
                        </a:cubicBezTo>
                        <a:cubicBezTo>
                          <a:pt x="7747" y="10096"/>
                          <a:pt x="8128" y="11938"/>
                          <a:pt x="8763" y="13652"/>
                        </a:cubicBezTo>
                        <a:cubicBezTo>
                          <a:pt x="9398" y="11874"/>
                          <a:pt x="9779" y="10096"/>
                          <a:pt x="10033" y="8636"/>
                        </a:cubicBezTo>
                        <a:cubicBezTo>
                          <a:pt x="10414" y="6413"/>
                          <a:pt x="9842" y="4318"/>
                          <a:pt x="9144" y="3429"/>
                        </a:cubicBezTo>
                        <a:cubicBezTo>
                          <a:pt x="8953" y="3238"/>
                          <a:pt x="8826" y="3111"/>
                          <a:pt x="8763" y="3111"/>
                        </a:cubicBezTo>
                        <a:close/>
                        <a:moveTo>
                          <a:pt x="23685" y="3111"/>
                        </a:moveTo>
                        <a:cubicBezTo>
                          <a:pt x="23622" y="3111"/>
                          <a:pt x="23432" y="3238"/>
                          <a:pt x="23304" y="3429"/>
                        </a:cubicBezTo>
                        <a:cubicBezTo>
                          <a:pt x="22606" y="4318"/>
                          <a:pt x="22034" y="6413"/>
                          <a:pt x="22415" y="8636"/>
                        </a:cubicBezTo>
                        <a:cubicBezTo>
                          <a:pt x="22670" y="10096"/>
                          <a:pt x="23051" y="11938"/>
                          <a:pt x="23685" y="13652"/>
                        </a:cubicBezTo>
                        <a:cubicBezTo>
                          <a:pt x="24320" y="11874"/>
                          <a:pt x="24701" y="10096"/>
                          <a:pt x="24955" y="8636"/>
                        </a:cubicBezTo>
                        <a:cubicBezTo>
                          <a:pt x="25336" y="6413"/>
                          <a:pt x="24765" y="4318"/>
                          <a:pt x="24066" y="3429"/>
                        </a:cubicBezTo>
                        <a:cubicBezTo>
                          <a:pt x="23876" y="3238"/>
                          <a:pt x="23749" y="3111"/>
                          <a:pt x="23685" y="3111"/>
                        </a:cubicBezTo>
                        <a:close/>
                        <a:moveTo>
                          <a:pt x="53467" y="3111"/>
                        </a:moveTo>
                        <a:cubicBezTo>
                          <a:pt x="53403" y="3111"/>
                          <a:pt x="53213" y="3238"/>
                          <a:pt x="53086" y="3429"/>
                        </a:cubicBezTo>
                        <a:cubicBezTo>
                          <a:pt x="52388" y="4318"/>
                          <a:pt x="51816" y="6413"/>
                          <a:pt x="52197" y="8636"/>
                        </a:cubicBezTo>
                        <a:cubicBezTo>
                          <a:pt x="52451" y="10096"/>
                          <a:pt x="52832" y="11938"/>
                          <a:pt x="53467" y="13652"/>
                        </a:cubicBezTo>
                        <a:cubicBezTo>
                          <a:pt x="54102" y="11874"/>
                          <a:pt x="54483" y="10096"/>
                          <a:pt x="54737" y="8636"/>
                        </a:cubicBezTo>
                        <a:cubicBezTo>
                          <a:pt x="55118" y="6413"/>
                          <a:pt x="54546" y="4318"/>
                          <a:pt x="53848" y="3429"/>
                        </a:cubicBezTo>
                        <a:cubicBezTo>
                          <a:pt x="53721" y="3238"/>
                          <a:pt x="53530" y="3111"/>
                          <a:pt x="53467" y="3111"/>
                        </a:cubicBezTo>
                        <a:close/>
                        <a:moveTo>
                          <a:pt x="38545" y="3111"/>
                        </a:moveTo>
                        <a:cubicBezTo>
                          <a:pt x="38481" y="3111"/>
                          <a:pt x="38290" y="3238"/>
                          <a:pt x="38164" y="3429"/>
                        </a:cubicBezTo>
                        <a:cubicBezTo>
                          <a:pt x="37465" y="4318"/>
                          <a:pt x="36893" y="6413"/>
                          <a:pt x="37274" y="8636"/>
                        </a:cubicBezTo>
                        <a:cubicBezTo>
                          <a:pt x="37528" y="10096"/>
                          <a:pt x="37909" y="11938"/>
                          <a:pt x="38545" y="13652"/>
                        </a:cubicBezTo>
                        <a:cubicBezTo>
                          <a:pt x="39179" y="11874"/>
                          <a:pt x="39560" y="10096"/>
                          <a:pt x="39814" y="8636"/>
                        </a:cubicBezTo>
                        <a:cubicBezTo>
                          <a:pt x="40195" y="6413"/>
                          <a:pt x="39624" y="4318"/>
                          <a:pt x="38926" y="3429"/>
                        </a:cubicBezTo>
                        <a:cubicBezTo>
                          <a:pt x="38798" y="3238"/>
                          <a:pt x="38671" y="3111"/>
                          <a:pt x="38545" y="31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57" name="Google Shape;1057;p35"/>
                <p:cNvGrpSpPr/>
                <p:nvPr/>
              </p:nvGrpSpPr>
              <p:grpSpPr>
                <a:xfrm>
                  <a:off x="4987797" y="2038985"/>
                  <a:ext cx="208788" cy="109791"/>
                  <a:chOff x="4987797" y="2038985"/>
                  <a:chExt cx="208788" cy="109791"/>
                </a:xfrm>
              </p:grpSpPr>
              <p:sp>
                <p:nvSpPr>
                  <p:cNvPr id="1058" name="Google Shape;1058;p35"/>
                  <p:cNvSpPr/>
                  <p:nvPr/>
                </p:nvSpPr>
                <p:spPr>
                  <a:xfrm>
                    <a:off x="5086794" y="2038985"/>
                    <a:ext cx="10795" cy="43941"/>
                  </a:xfrm>
                  <a:custGeom>
                    <a:rect b="b" l="l" r="r" t="t"/>
                    <a:pathLst>
                      <a:path extrusionOk="0" h="43941" w="10795">
                        <a:moveTo>
                          <a:pt x="5397" y="43942"/>
                        </a:moveTo>
                        <a:cubicBezTo>
                          <a:pt x="2413" y="43942"/>
                          <a:pt x="0" y="41529"/>
                          <a:pt x="0" y="38545"/>
                        </a:cubicBezTo>
                        <a:lnTo>
                          <a:pt x="0" y="5398"/>
                        </a:lnTo>
                        <a:cubicBezTo>
                          <a:pt x="0" y="2413"/>
                          <a:pt x="2413" y="0"/>
                          <a:pt x="5397" y="0"/>
                        </a:cubicBezTo>
                        <a:cubicBezTo>
                          <a:pt x="8382" y="0"/>
                          <a:pt x="10795" y="2413"/>
                          <a:pt x="10795" y="5398"/>
                        </a:cubicBezTo>
                        <a:lnTo>
                          <a:pt x="10795" y="38545"/>
                        </a:lnTo>
                        <a:cubicBezTo>
                          <a:pt x="10795" y="41529"/>
                          <a:pt x="8382" y="43942"/>
                          <a:pt x="5397" y="439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9" name="Google Shape;1059;p35"/>
                  <p:cNvSpPr/>
                  <p:nvPr/>
                </p:nvSpPr>
                <p:spPr>
                  <a:xfrm>
                    <a:off x="5037281" y="2052174"/>
                    <a:ext cx="27462" cy="39579"/>
                  </a:xfrm>
                  <a:custGeom>
                    <a:rect b="b" l="l" r="r" t="t"/>
                    <a:pathLst>
                      <a:path extrusionOk="0" h="39579" w="27462">
                        <a:moveTo>
                          <a:pt x="22018" y="39579"/>
                        </a:moveTo>
                        <a:cubicBezTo>
                          <a:pt x="20113" y="39579"/>
                          <a:pt x="18335" y="38627"/>
                          <a:pt x="17319" y="36849"/>
                        </a:cubicBezTo>
                        <a:lnTo>
                          <a:pt x="746" y="8147"/>
                        </a:lnTo>
                        <a:cubicBezTo>
                          <a:pt x="-778" y="5543"/>
                          <a:pt x="110" y="2241"/>
                          <a:pt x="2714" y="717"/>
                        </a:cubicBezTo>
                        <a:cubicBezTo>
                          <a:pt x="5317" y="-743"/>
                          <a:pt x="8620" y="82"/>
                          <a:pt x="10143" y="2686"/>
                        </a:cubicBezTo>
                        <a:lnTo>
                          <a:pt x="26717" y="31388"/>
                        </a:lnTo>
                        <a:cubicBezTo>
                          <a:pt x="28241" y="33991"/>
                          <a:pt x="27352" y="37293"/>
                          <a:pt x="24748" y="38817"/>
                        </a:cubicBezTo>
                        <a:cubicBezTo>
                          <a:pt x="23860" y="39325"/>
                          <a:pt x="22907" y="39579"/>
                          <a:pt x="22018" y="395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0" name="Google Shape;1060;p35"/>
                  <p:cNvSpPr/>
                  <p:nvPr/>
                </p:nvSpPr>
                <p:spPr>
                  <a:xfrm>
                    <a:off x="5001022" y="2088404"/>
                    <a:ext cx="39591" cy="27415"/>
                  </a:xfrm>
                  <a:custGeom>
                    <a:rect b="b" l="l" r="r" t="t"/>
                    <a:pathLst>
                      <a:path extrusionOk="0" h="27415" w="39591">
                        <a:moveTo>
                          <a:pt x="34147" y="27416"/>
                        </a:moveTo>
                        <a:cubicBezTo>
                          <a:pt x="33257" y="27416"/>
                          <a:pt x="32305" y="27162"/>
                          <a:pt x="31416" y="26717"/>
                        </a:cubicBezTo>
                        <a:lnTo>
                          <a:pt x="2714" y="10144"/>
                        </a:lnTo>
                        <a:cubicBezTo>
                          <a:pt x="111" y="8619"/>
                          <a:pt x="-778" y="5318"/>
                          <a:pt x="745" y="2714"/>
                        </a:cubicBezTo>
                        <a:cubicBezTo>
                          <a:pt x="2269" y="110"/>
                          <a:pt x="5572" y="-778"/>
                          <a:pt x="8175" y="746"/>
                        </a:cubicBezTo>
                        <a:lnTo>
                          <a:pt x="36877" y="17319"/>
                        </a:lnTo>
                        <a:cubicBezTo>
                          <a:pt x="39481" y="18843"/>
                          <a:pt x="40369" y="22145"/>
                          <a:pt x="38845" y="24749"/>
                        </a:cubicBezTo>
                        <a:cubicBezTo>
                          <a:pt x="37830" y="26463"/>
                          <a:pt x="36051" y="27416"/>
                          <a:pt x="34147" y="2741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1" name="Google Shape;1061;p35"/>
                  <p:cNvSpPr/>
                  <p:nvPr/>
                </p:nvSpPr>
                <p:spPr>
                  <a:xfrm>
                    <a:off x="4987797" y="2137981"/>
                    <a:ext cx="43942" cy="10795"/>
                  </a:xfrm>
                  <a:custGeom>
                    <a:rect b="b" l="l" r="r" t="t"/>
                    <a:pathLst>
                      <a:path extrusionOk="0" h="10795" w="43942">
                        <a:moveTo>
                          <a:pt x="38545" y="10795"/>
                        </a:moveTo>
                        <a:lnTo>
                          <a:pt x="5398" y="10795"/>
                        </a:lnTo>
                        <a:cubicBezTo>
                          <a:pt x="2413" y="10795"/>
                          <a:pt x="0" y="8382"/>
                          <a:pt x="0" y="5398"/>
                        </a:cubicBezTo>
                        <a:cubicBezTo>
                          <a:pt x="0" y="2413"/>
                          <a:pt x="2413" y="0"/>
                          <a:pt x="5398" y="0"/>
                        </a:cubicBezTo>
                        <a:lnTo>
                          <a:pt x="38545" y="0"/>
                        </a:lnTo>
                        <a:cubicBezTo>
                          <a:pt x="41529" y="0"/>
                          <a:pt x="43942" y="2413"/>
                          <a:pt x="43942" y="5398"/>
                        </a:cubicBezTo>
                        <a:cubicBezTo>
                          <a:pt x="43942" y="8382"/>
                          <a:pt x="41529" y="10795"/>
                          <a:pt x="38545" y="107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2" name="Google Shape;1062;p35"/>
                  <p:cNvSpPr/>
                  <p:nvPr/>
                </p:nvSpPr>
                <p:spPr>
                  <a:xfrm>
                    <a:off x="5152644" y="2137981"/>
                    <a:ext cx="43941" cy="10795"/>
                  </a:xfrm>
                  <a:custGeom>
                    <a:rect b="b" l="l" r="r" t="t"/>
                    <a:pathLst>
                      <a:path extrusionOk="0" h="10795" w="43941">
                        <a:moveTo>
                          <a:pt x="38545" y="10795"/>
                        </a:moveTo>
                        <a:lnTo>
                          <a:pt x="5397" y="10795"/>
                        </a:lnTo>
                        <a:cubicBezTo>
                          <a:pt x="2413" y="10795"/>
                          <a:pt x="0" y="8382"/>
                          <a:pt x="0" y="5398"/>
                        </a:cubicBezTo>
                        <a:cubicBezTo>
                          <a:pt x="0" y="2413"/>
                          <a:pt x="2413" y="0"/>
                          <a:pt x="5397" y="0"/>
                        </a:cubicBezTo>
                        <a:lnTo>
                          <a:pt x="38545" y="0"/>
                        </a:lnTo>
                        <a:cubicBezTo>
                          <a:pt x="41529" y="0"/>
                          <a:pt x="43942" y="2413"/>
                          <a:pt x="43942" y="5398"/>
                        </a:cubicBezTo>
                        <a:cubicBezTo>
                          <a:pt x="43942" y="8382"/>
                          <a:pt x="41529" y="10795"/>
                          <a:pt x="38545" y="107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3" name="Google Shape;1063;p35"/>
                  <p:cNvSpPr/>
                  <p:nvPr/>
                </p:nvSpPr>
                <p:spPr>
                  <a:xfrm>
                    <a:off x="5143770" y="2088340"/>
                    <a:ext cx="39591" cy="27479"/>
                  </a:xfrm>
                  <a:custGeom>
                    <a:rect b="b" l="l" r="r" t="t"/>
                    <a:pathLst>
                      <a:path extrusionOk="0" h="27479" w="39591">
                        <a:moveTo>
                          <a:pt x="5445" y="27479"/>
                        </a:moveTo>
                        <a:cubicBezTo>
                          <a:pt x="3540" y="27479"/>
                          <a:pt x="1762" y="26526"/>
                          <a:pt x="745" y="24748"/>
                        </a:cubicBezTo>
                        <a:cubicBezTo>
                          <a:pt x="-778" y="22145"/>
                          <a:pt x="111" y="18843"/>
                          <a:pt x="2714" y="17319"/>
                        </a:cubicBezTo>
                        <a:lnTo>
                          <a:pt x="31416" y="745"/>
                        </a:lnTo>
                        <a:cubicBezTo>
                          <a:pt x="34020" y="-778"/>
                          <a:pt x="37322" y="111"/>
                          <a:pt x="38845" y="2714"/>
                        </a:cubicBezTo>
                        <a:cubicBezTo>
                          <a:pt x="40370" y="5318"/>
                          <a:pt x="39481" y="8620"/>
                          <a:pt x="36877" y="10144"/>
                        </a:cubicBezTo>
                        <a:lnTo>
                          <a:pt x="8175" y="26717"/>
                        </a:lnTo>
                        <a:cubicBezTo>
                          <a:pt x="7286" y="27289"/>
                          <a:pt x="6334" y="27479"/>
                          <a:pt x="5445" y="274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4" name="Google Shape;1064;p35"/>
                  <p:cNvSpPr/>
                  <p:nvPr/>
                </p:nvSpPr>
                <p:spPr>
                  <a:xfrm>
                    <a:off x="5119640" y="2052209"/>
                    <a:ext cx="27462" cy="39544"/>
                  </a:xfrm>
                  <a:custGeom>
                    <a:rect b="b" l="l" r="r" t="t"/>
                    <a:pathLst>
                      <a:path extrusionOk="0" h="39544" w="27462">
                        <a:moveTo>
                          <a:pt x="5444" y="39544"/>
                        </a:moveTo>
                        <a:cubicBezTo>
                          <a:pt x="4556" y="39544"/>
                          <a:pt x="3603" y="39290"/>
                          <a:pt x="2714" y="38845"/>
                        </a:cubicBezTo>
                        <a:cubicBezTo>
                          <a:pt x="111" y="37322"/>
                          <a:pt x="-778" y="34020"/>
                          <a:pt x="745" y="31416"/>
                        </a:cubicBezTo>
                        <a:lnTo>
                          <a:pt x="17319" y="2714"/>
                        </a:lnTo>
                        <a:cubicBezTo>
                          <a:pt x="18843" y="111"/>
                          <a:pt x="22145" y="-778"/>
                          <a:pt x="24749" y="745"/>
                        </a:cubicBezTo>
                        <a:cubicBezTo>
                          <a:pt x="27352" y="2270"/>
                          <a:pt x="28241" y="5572"/>
                          <a:pt x="26717" y="8175"/>
                        </a:cubicBezTo>
                        <a:lnTo>
                          <a:pt x="10144" y="36877"/>
                        </a:lnTo>
                        <a:cubicBezTo>
                          <a:pt x="9191" y="38592"/>
                          <a:pt x="7350" y="39544"/>
                          <a:pt x="5444" y="395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065" name="Google Shape;1065;p35"/>
            <p:cNvSpPr/>
            <p:nvPr/>
          </p:nvSpPr>
          <p:spPr>
            <a:xfrm>
              <a:off x="1042652" y="16780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4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CRAFT OF FICTION</a:t>
            </a:r>
            <a:endParaRPr/>
          </a:p>
        </p:txBody>
      </p:sp>
      <p:sp>
        <p:nvSpPr>
          <p:cNvPr id="1516" name="Google Shape;1516;p44"/>
          <p:cNvSpPr txBox="1"/>
          <p:nvPr>
            <p:ph idx="1" type="subTitle"/>
          </p:nvPr>
        </p:nvSpPr>
        <p:spPr>
          <a:xfrm>
            <a:off x="2328416" y="1919100"/>
            <a:ext cx="19782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517" name="Google Shape;1517;p44"/>
          <p:cNvSpPr txBox="1"/>
          <p:nvPr>
            <p:ph idx="2" type="subTitle"/>
          </p:nvPr>
        </p:nvSpPr>
        <p:spPr>
          <a:xfrm>
            <a:off x="5800795" y="1919100"/>
            <a:ext cx="19782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1518" name="Google Shape;1518;p44"/>
          <p:cNvSpPr txBox="1"/>
          <p:nvPr>
            <p:ph idx="3" type="subTitle"/>
          </p:nvPr>
        </p:nvSpPr>
        <p:spPr>
          <a:xfrm>
            <a:off x="2328416" y="3561975"/>
            <a:ext cx="19782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519" name="Google Shape;1519;p44"/>
          <p:cNvSpPr txBox="1"/>
          <p:nvPr>
            <p:ph idx="4" type="subTitle"/>
          </p:nvPr>
        </p:nvSpPr>
        <p:spPr>
          <a:xfrm>
            <a:off x="5800795" y="3561975"/>
            <a:ext cx="19782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520" name="Google Shape;1520;p44"/>
          <p:cNvSpPr txBox="1"/>
          <p:nvPr>
            <p:ph idx="5" type="subTitle"/>
          </p:nvPr>
        </p:nvSpPr>
        <p:spPr>
          <a:xfrm>
            <a:off x="2328416" y="1441200"/>
            <a:ext cx="1978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521" name="Google Shape;1521;p44"/>
          <p:cNvSpPr txBox="1"/>
          <p:nvPr>
            <p:ph idx="6" type="subTitle"/>
          </p:nvPr>
        </p:nvSpPr>
        <p:spPr>
          <a:xfrm>
            <a:off x="2328416" y="3084075"/>
            <a:ext cx="1978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522" name="Google Shape;1522;p44"/>
          <p:cNvSpPr txBox="1"/>
          <p:nvPr>
            <p:ph idx="7" type="subTitle"/>
          </p:nvPr>
        </p:nvSpPr>
        <p:spPr>
          <a:xfrm>
            <a:off x="5800791" y="1441200"/>
            <a:ext cx="1978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523" name="Google Shape;1523;p44"/>
          <p:cNvSpPr txBox="1"/>
          <p:nvPr>
            <p:ph idx="8" type="subTitle"/>
          </p:nvPr>
        </p:nvSpPr>
        <p:spPr>
          <a:xfrm>
            <a:off x="5800791" y="3084075"/>
            <a:ext cx="1978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524" name="Google Shape;1524;p44"/>
          <p:cNvSpPr/>
          <p:nvPr/>
        </p:nvSpPr>
        <p:spPr>
          <a:xfrm>
            <a:off x="1365005" y="1620200"/>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25" name="Google Shape;1525;p44"/>
          <p:cNvSpPr/>
          <p:nvPr/>
        </p:nvSpPr>
        <p:spPr>
          <a:xfrm>
            <a:off x="1365005" y="3263175"/>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26" name="Google Shape;1526;p44"/>
          <p:cNvSpPr/>
          <p:nvPr/>
        </p:nvSpPr>
        <p:spPr>
          <a:xfrm>
            <a:off x="4837380" y="1620200"/>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27" name="Google Shape;1527;p44"/>
          <p:cNvSpPr/>
          <p:nvPr/>
        </p:nvSpPr>
        <p:spPr>
          <a:xfrm>
            <a:off x="4837380" y="3263175"/>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pSp>
        <p:nvGrpSpPr>
          <p:cNvPr id="1528" name="Google Shape;1528;p44"/>
          <p:cNvGrpSpPr/>
          <p:nvPr/>
        </p:nvGrpSpPr>
        <p:grpSpPr>
          <a:xfrm>
            <a:off x="5087946" y="1878125"/>
            <a:ext cx="391368" cy="376650"/>
            <a:chOff x="-37534750" y="2668075"/>
            <a:chExt cx="332400" cy="319900"/>
          </a:xfrm>
        </p:grpSpPr>
        <p:sp>
          <p:nvSpPr>
            <p:cNvPr id="1529" name="Google Shape;1529;p44"/>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44"/>
          <p:cNvSpPr/>
          <p:nvPr/>
        </p:nvSpPr>
        <p:spPr>
          <a:xfrm>
            <a:off x="5173720" y="3522086"/>
            <a:ext cx="219821" cy="37467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44"/>
          <p:cNvGrpSpPr/>
          <p:nvPr/>
        </p:nvGrpSpPr>
        <p:grpSpPr>
          <a:xfrm>
            <a:off x="1620207" y="3523469"/>
            <a:ext cx="382096" cy="371911"/>
            <a:chOff x="-37190575" y="1951325"/>
            <a:chExt cx="324525" cy="315875"/>
          </a:xfrm>
        </p:grpSpPr>
        <p:sp>
          <p:nvSpPr>
            <p:cNvPr id="1533" name="Google Shape;1533;p44"/>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4"/>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44"/>
          <p:cNvSpPr/>
          <p:nvPr/>
        </p:nvSpPr>
        <p:spPr>
          <a:xfrm>
            <a:off x="1676767" y="1879567"/>
            <a:ext cx="268977" cy="373766"/>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5"/>
          <p:cNvSpPr txBox="1"/>
          <p:nvPr>
            <p:ph idx="2" type="subTitle"/>
          </p:nvPr>
        </p:nvSpPr>
        <p:spPr>
          <a:xfrm>
            <a:off x="3541189" y="1992147"/>
            <a:ext cx="2061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1544" name="Google Shape;1544;p45"/>
          <p:cNvSpPr txBox="1"/>
          <p:nvPr>
            <p:ph idx="5" type="subTitle"/>
          </p:nvPr>
        </p:nvSpPr>
        <p:spPr>
          <a:xfrm>
            <a:off x="6105628" y="1992147"/>
            <a:ext cx="2061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545" name="Google Shape;1545;p4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ROLE OF CONFLICT</a:t>
            </a:r>
            <a:endParaRPr/>
          </a:p>
        </p:txBody>
      </p:sp>
      <p:sp>
        <p:nvSpPr>
          <p:cNvPr id="1546" name="Google Shape;1546;p45"/>
          <p:cNvSpPr txBox="1"/>
          <p:nvPr>
            <p:ph idx="1" type="subTitle"/>
          </p:nvPr>
        </p:nvSpPr>
        <p:spPr>
          <a:xfrm>
            <a:off x="976750" y="1992147"/>
            <a:ext cx="2061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547" name="Google Shape;1547;p45"/>
          <p:cNvSpPr txBox="1"/>
          <p:nvPr>
            <p:ph idx="3" type="subTitle"/>
          </p:nvPr>
        </p:nvSpPr>
        <p:spPr>
          <a:xfrm>
            <a:off x="976750" y="3626911"/>
            <a:ext cx="2061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548" name="Google Shape;1548;p45"/>
          <p:cNvSpPr txBox="1"/>
          <p:nvPr>
            <p:ph idx="4" type="subTitle"/>
          </p:nvPr>
        </p:nvSpPr>
        <p:spPr>
          <a:xfrm>
            <a:off x="3541189" y="3626911"/>
            <a:ext cx="2061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549" name="Google Shape;1549;p45"/>
          <p:cNvSpPr txBox="1"/>
          <p:nvPr>
            <p:ph idx="6" type="subTitle"/>
          </p:nvPr>
        </p:nvSpPr>
        <p:spPr>
          <a:xfrm>
            <a:off x="6105628" y="3626911"/>
            <a:ext cx="2061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550" name="Google Shape;1550;p45"/>
          <p:cNvSpPr txBox="1"/>
          <p:nvPr>
            <p:ph idx="7" type="subTitle"/>
          </p:nvPr>
        </p:nvSpPr>
        <p:spPr>
          <a:xfrm>
            <a:off x="977684" y="1438046"/>
            <a:ext cx="2059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51" name="Google Shape;1551;p45"/>
          <p:cNvSpPr txBox="1"/>
          <p:nvPr>
            <p:ph idx="8" type="subTitle"/>
          </p:nvPr>
        </p:nvSpPr>
        <p:spPr>
          <a:xfrm>
            <a:off x="3542123" y="1438046"/>
            <a:ext cx="2059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52" name="Google Shape;1552;p45"/>
          <p:cNvSpPr txBox="1"/>
          <p:nvPr>
            <p:ph idx="9" type="subTitle"/>
          </p:nvPr>
        </p:nvSpPr>
        <p:spPr>
          <a:xfrm>
            <a:off x="6106562" y="1438046"/>
            <a:ext cx="2059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53" name="Google Shape;1553;p45"/>
          <p:cNvSpPr txBox="1"/>
          <p:nvPr>
            <p:ph idx="13" type="subTitle"/>
          </p:nvPr>
        </p:nvSpPr>
        <p:spPr>
          <a:xfrm>
            <a:off x="977684" y="3072786"/>
            <a:ext cx="2059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54" name="Google Shape;1554;p45"/>
          <p:cNvSpPr txBox="1"/>
          <p:nvPr>
            <p:ph idx="14" type="subTitle"/>
          </p:nvPr>
        </p:nvSpPr>
        <p:spPr>
          <a:xfrm>
            <a:off x="3542123" y="3072786"/>
            <a:ext cx="2059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55" name="Google Shape;1555;p45"/>
          <p:cNvSpPr txBox="1"/>
          <p:nvPr>
            <p:ph idx="15" type="subTitle"/>
          </p:nvPr>
        </p:nvSpPr>
        <p:spPr>
          <a:xfrm>
            <a:off x="6106562" y="3072786"/>
            <a:ext cx="2059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46"/>
          <p:cNvSpPr txBox="1"/>
          <p:nvPr>
            <p:ph type="title"/>
          </p:nvPr>
        </p:nvSpPr>
        <p:spPr>
          <a:xfrm>
            <a:off x="3860125" y="1555800"/>
            <a:ext cx="45708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a:t>
            </a:r>
            <a:endParaRPr/>
          </a:p>
        </p:txBody>
      </p:sp>
      <p:grpSp>
        <p:nvGrpSpPr>
          <p:cNvPr id="1561" name="Google Shape;1561;p46"/>
          <p:cNvGrpSpPr/>
          <p:nvPr/>
        </p:nvGrpSpPr>
        <p:grpSpPr>
          <a:xfrm>
            <a:off x="713215" y="425830"/>
            <a:ext cx="3213972" cy="4291840"/>
            <a:chOff x="496015" y="390995"/>
            <a:chExt cx="3213972" cy="4291840"/>
          </a:xfrm>
        </p:grpSpPr>
        <p:grpSp>
          <p:nvGrpSpPr>
            <p:cNvPr id="1562" name="Google Shape;1562;p46"/>
            <p:cNvGrpSpPr/>
            <p:nvPr/>
          </p:nvGrpSpPr>
          <p:grpSpPr>
            <a:xfrm>
              <a:off x="555855" y="1875281"/>
              <a:ext cx="532409" cy="576161"/>
              <a:chOff x="8436927" y="2610104"/>
              <a:chExt cx="288813" cy="312547"/>
            </a:xfrm>
          </p:grpSpPr>
          <p:sp>
            <p:nvSpPr>
              <p:cNvPr id="1563" name="Google Shape;1563;p46"/>
              <p:cNvSpPr/>
              <p:nvPr/>
            </p:nvSpPr>
            <p:spPr>
              <a:xfrm>
                <a:off x="8436927" y="2610104"/>
                <a:ext cx="288813" cy="312547"/>
              </a:xfrm>
              <a:custGeom>
                <a:rect b="b" l="l" r="r" t="t"/>
                <a:pathLst>
                  <a:path extrusionOk="0" h="312547" w="288813">
                    <a:moveTo>
                      <a:pt x="0" y="39941"/>
                    </a:moveTo>
                    <a:lnTo>
                      <a:pt x="0" y="272669"/>
                    </a:lnTo>
                    <a:cubicBezTo>
                      <a:pt x="0" y="294704"/>
                      <a:pt x="17780" y="312547"/>
                      <a:pt x="39688" y="312547"/>
                    </a:cubicBezTo>
                    <a:lnTo>
                      <a:pt x="184023" y="312547"/>
                    </a:lnTo>
                    <a:cubicBezTo>
                      <a:pt x="205930" y="312547"/>
                      <a:pt x="223710" y="294704"/>
                      <a:pt x="223710" y="272669"/>
                    </a:cubicBezTo>
                    <a:lnTo>
                      <a:pt x="223710" y="205232"/>
                    </a:lnTo>
                    <a:cubicBezTo>
                      <a:pt x="223710" y="199009"/>
                      <a:pt x="227076" y="193294"/>
                      <a:pt x="232537" y="190310"/>
                    </a:cubicBezTo>
                    <a:lnTo>
                      <a:pt x="286003" y="161036"/>
                    </a:lnTo>
                    <a:cubicBezTo>
                      <a:pt x="289751" y="159004"/>
                      <a:pt x="289751" y="153543"/>
                      <a:pt x="286003" y="151511"/>
                    </a:cubicBezTo>
                    <a:lnTo>
                      <a:pt x="232537" y="122238"/>
                    </a:lnTo>
                    <a:cubicBezTo>
                      <a:pt x="227076" y="119253"/>
                      <a:pt x="223710" y="113538"/>
                      <a:pt x="223710" y="107315"/>
                    </a:cubicBezTo>
                    <a:lnTo>
                      <a:pt x="223710" y="39878"/>
                    </a:lnTo>
                    <a:cubicBezTo>
                      <a:pt x="223710" y="17843"/>
                      <a:pt x="205930" y="0"/>
                      <a:pt x="184023" y="0"/>
                    </a:cubicBezTo>
                    <a:lnTo>
                      <a:pt x="39688" y="0"/>
                    </a:lnTo>
                    <a:cubicBezTo>
                      <a:pt x="17780" y="63"/>
                      <a:pt x="0" y="17970"/>
                      <a:pt x="0" y="399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4" name="Google Shape;1564;p46"/>
              <p:cNvSpPr/>
              <p:nvPr/>
            </p:nvSpPr>
            <p:spPr>
              <a:xfrm>
                <a:off x="8470518" y="2712720"/>
                <a:ext cx="154940" cy="107378"/>
              </a:xfrm>
              <a:custGeom>
                <a:rect b="b" l="l" r="r" t="t"/>
                <a:pathLst>
                  <a:path extrusionOk="0" h="107378" w="154940">
                    <a:moveTo>
                      <a:pt x="64263" y="107378"/>
                    </a:moveTo>
                    <a:lnTo>
                      <a:pt x="0" y="42863"/>
                    </a:lnTo>
                    <a:lnTo>
                      <a:pt x="17336" y="25781"/>
                    </a:lnTo>
                    <a:lnTo>
                      <a:pt x="64326" y="73025"/>
                    </a:lnTo>
                    <a:lnTo>
                      <a:pt x="137732" y="0"/>
                    </a:lnTo>
                    <a:lnTo>
                      <a:pt x="154940" y="1720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65" name="Google Shape;1565;p46"/>
            <p:cNvGrpSpPr/>
            <p:nvPr/>
          </p:nvGrpSpPr>
          <p:grpSpPr>
            <a:xfrm>
              <a:off x="854810" y="2661436"/>
              <a:ext cx="1493503" cy="1680145"/>
              <a:chOff x="9893871" y="3618738"/>
              <a:chExt cx="738878" cy="831215"/>
            </a:xfrm>
          </p:grpSpPr>
          <p:sp>
            <p:nvSpPr>
              <p:cNvPr id="1566" name="Google Shape;1566;p46"/>
              <p:cNvSpPr/>
              <p:nvPr/>
            </p:nvSpPr>
            <p:spPr>
              <a:xfrm>
                <a:off x="9893871" y="3618738"/>
                <a:ext cx="554735" cy="831215"/>
              </a:xfrm>
              <a:custGeom>
                <a:rect b="b" l="l" r="r" t="t"/>
                <a:pathLst>
                  <a:path extrusionOk="0" h="831215" w="554735">
                    <a:moveTo>
                      <a:pt x="554736" y="831215"/>
                    </a:moveTo>
                    <a:lnTo>
                      <a:pt x="134810" y="831215"/>
                    </a:lnTo>
                    <a:lnTo>
                      <a:pt x="0" y="0"/>
                    </a:lnTo>
                    <a:lnTo>
                      <a:pt x="41998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7" name="Google Shape;1567;p46"/>
              <p:cNvSpPr/>
              <p:nvPr/>
            </p:nvSpPr>
            <p:spPr>
              <a:xfrm>
                <a:off x="9930638" y="3641216"/>
                <a:ext cx="254825" cy="786320"/>
              </a:xfrm>
              <a:custGeom>
                <a:rect b="b" l="l" r="r" t="t"/>
                <a:pathLst>
                  <a:path extrusionOk="0" h="786320" w="254825">
                    <a:moveTo>
                      <a:pt x="254826" y="786321"/>
                    </a:moveTo>
                    <a:lnTo>
                      <a:pt x="127508" y="786321"/>
                    </a:lnTo>
                    <a:lnTo>
                      <a:pt x="0" y="0"/>
                    </a:lnTo>
                    <a:lnTo>
                      <a:pt x="127318"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8" name="Google Shape;1568;p46"/>
              <p:cNvSpPr/>
              <p:nvPr/>
            </p:nvSpPr>
            <p:spPr>
              <a:xfrm>
                <a:off x="10054335" y="3618738"/>
                <a:ext cx="578414" cy="831215"/>
              </a:xfrm>
              <a:custGeom>
                <a:rect b="b" l="l" r="r" t="t"/>
                <a:pathLst>
                  <a:path extrusionOk="0" h="831215" w="578414">
                    <a:moveTo>
                      <a:pt x="559880" y="831215"/>
                    </a:moveTo>
                    <a:lnTo>
                      <a:pt x="134747" y="831215"/>
                    </a:lnTo>
                    <a:lnTo>
                      <a:pt x="0" y="0"/>
                    </a:lnTo>
                    <a:lnTo>
                      <a:pt x="431356" y="0"/>
                    </a:lnTo>
                    <a:cubicBezTo>
                      <a:pt x="440309" y="0"/>
                      <a:pt x="447993" y="6477"/>
                      <a:pt x="449390" y="15367"/>
                    </a:cubicBezTo>
                    <a:lnTo>
                      <a:pt x="578168" y="809752"/>
                    </a:lnTo>
                    <a:cubicBezTo>
                      <a:pt x="580009" y="820991"/>
                      <a:pt x="571309" y="831215"/>
                      <a:pt x="559880" y="83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9" name="Google Shape;1569;p46"/>
              <p:cNvSpPr/>
              <p:nvPr/>
            </p:nvSpPr>
            <p:spPr>
              <a:xfrm>
                <a:off x="10123360" y="3940111"/>
                <a:ext cx="460565" cy="188531"/>
              </a:xfrm>
              <a:custGeom>
                <a:rect b="b" l="l" r="r" t="t"/>
                <a:pathLst>
                  <a:path extrusionOk="0" h="188531" w="460565">
                    <a:moveTo>
                      <a:pt x="460566" y="188532"/>
                    </a:moveTo>
                    <a:lnTo>
                      <a:pt x="30544" y="188532"/>
                    </a:lnTo>
                    <a:lnTo>
                      <a:pt x="0" y="0"/>
                    </a:lnTo>
                    <a:lnTo>
                      <a:pt x="4299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570" name="Google Shape;1570;p46"/>
              <p:cNvGrpSpPr/>
              <p:nvPr/>
            </p:nvGrpSpPr>
            <p:grpSpPr>
              <a:xfrm>
                <a:off x="10078148" y="3661600"/>
                <a:ext cx="550926" cy="745553"/>
                <a:chOff x="10078148" y="3661600"/>
                <a:chExt cx="550926" cy="745553"/>
              </a:xfrm>
            </p:grpSpPr>
            <p:grpSp>
              <p:nvGrpSpPr>
                <p:cNvPr id="1571" name="Google Shape;1571;p46"/>
                <p:cNvGrpSpPr/>
                <p:nvPr/>
              </p:nvGrpSpPr>
              <p:grpSpPr>
                <a:xfrm>
                  <a:off x="10078148" y="3661600"/>
                  <a:ext cx="435228" cy="31940"/>
                  <a:chOff x="10078148" y="3661600"/>
                  <a:chExt cx="435228" cy="31940"/>
                </a:xfrm>
              </p:grpSpPr>
              <p:sp>
                <p:nvSpPr>
                  <p:cNvPr id="1572" name="Google Shape;1572;p46"/>
                  <p:cNvSpPr/>
                  <p:nvPr/>
                </p:nvSpPr>
                <p:spPr>
                  <a:xfrm>
                    <a:off x="10078148" y="3661600"/>
                    <a:ext cx="431482" cy="8890"/>
                  </a:xfrm>
                  <a:custGeom>
                    <a:rect b="b" l="l" r="r" t="t"/>
                    <a:pathLst>
                      <a:path extrusionOk="0" h="8890" w="431482">
                        <a:moveTo>
                          <a:pt x="431483" y="8890"/>
                        </a:moveTo>
                        <a:lnTo>
                          <a:pt x="1460" y="8890"/>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3" name="Google Shape;1573;p46"/>
                  <p:cNvSpPr/>
                  <p:nvPr/>
                </p:nvSpPr>
                <p:spPr>
                  <a:xfrm>
                    <a:off x="10081894" y="3684587"/>
                    <a:ext cx="431482" cy="8953"/>
                  </a:xfrm>
                  <a:custGeom>
                    <a:rect b="b" l="l" r="r" t="t"/>
                    <a:pathLst>
                      <a:path extrusionOk="0" h="8953" w="431482">
                        <a:moveTo>
                          <a:pt x="431483" y="8953"/>
                        </a:moveTo>
                        <a:lnTo>
                          <a:pt x="1461" y="8953"/>
                        </a:lnTo>
                        <a:lnTo>
                          <a:pt x="0" y="0"/>
                        </a:lnTo>
                        <a:lnTo>
                          <a:pt x="43002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74" name="Google Shape;1574;p46"/>
                <p:cNvGrpSpPr/>
                <p:nvPr/>
              </p:nvGrpSpPr>
              <p:grpSpPr>
                <a:xfrm>
                  <a:off x="10193908" y="4375213"/>
                  <a:ext cx="435166" cy="31940"/>
                  <a:chOff x="10193908" y="4375213"/>
                  <a:chExt cx="435166" cy="31940"/>
                </a:xfrm>
              </p:grpSpPr>
              <p:sp>
                <p:nvSpPr>
                  <p:cNvPr id="1575" name="Google Shape;1575;p46"/>
                  <p:cNvSpPr/>
                  <p:nvPr/>
                </p:nvSpPr>
                <p:spPr>
                  <a:xfrm>
                    <a:off x="10193908" y="4375213"/>
                    <a:ext cx="431419" cy="8953"/>
                  </a:xfrm>
                  <a:custGeom>
                    <a:rect b="b" l="l" r="r" t="t"/>
                    <a:pathLst>
                      <a:path extrusionOk="0" h="8953" w="431419">
                        <a:moveTo>
                          <a:pt x="431419" y="8953"/>
                        </a:moveTo>
                        <a:lnTo>
                          <a:pt x="1398" y="8953"/>
                        </a:lnTo>
                        <a:lnTo>
                          <a:pt x="0" y="0"/>
                        </a:lnTo>
                        <a:lnTo>
                          <a:pt x="42995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6" name="Google Shape;1576;p46"/>
                  <p:cNvSpPr/>
                  <p:nvPr/>
                </p:nvSpPr>
                <p:spPr>
                  <a:xfrm>
                    <a:off x="10197592" y="4398200"/>
                    <a:ext cx="431482" cy="8953"/>
                  </a:xfrm>
                  <a:custGeom>
                    <a:rect b="b" l="l" r="r" t="t"/>
                    <a:pathLst>
                      <a:path extrusionOk="0" h="8953" w="431482">
                        <a:moveTo>
                          <a:pt x="431482" y="8953"/>
                        </a:moveTo>
                        <a:lnTo>
                          <a:pt x="1460" y="8953"/>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577" name="Google Shape;1577;p46"/>
              <p:cNvSpPr/>
              <p:nvPr/>
            </p:nvSpPr>
            <p:spPr>
              <a:xfrm>
                <a:off x="10054335" y="3618738"/>
                <a:ext cx="151638" cy="831215"/>
              </a:xfrm>
              <a:custGeom>
                <a:rect b="b" l="l" r="r" t="t"/>
                <a:pathLst>
                  <a:path extrusionOk="0" h="831215" w="151638">
                    <a:moveTo>
                      <a:pt x="151638" y="831215"/>
                    </a:moveTo>
                    <a:lnTo>
                      <a:pt x="134747"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8" name="Google Shape;1578;p46"/>
              <p:cNvSpPr/>
              <p:nvPr/>
            </p:nvSpPr>
            <p:spPr>
              <a:xfrm>
                <a:off x="9893871" y="3618738"/>
                <a:ext cx="151701" cy="831215"/>
              </a:xfrm>
              <a:custGeom>
                <a:rect b="b" l="l" r="r" t="t"/>
                <a:pathLst>
                  <a:path extrusionOk="0" h="831215" w="151701">
                    <a:moveTo>
                      <a:pt x="151702" y="831215"/>
                    </a:moveTo>
                    <a:lnTo>
                      <a:pt x="134810"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579" name="Google Shape;1579;p46"/>
              <p:cNvGrpSpPr/>
              <p:nvPr/>
            </p:nvGrpSpPr>
            <p:grpSpPr>
              <a:xfrm>
                <a:off x="9944607" y="3641216"/>
                <a:ext cx="226886" cy="786320"/>
                <a:chOff x="9944607" y="3641216"/>
                <a:chExt cx="226886" cy="786320"/>
              </a:xfrm>
            </p:grpSpPr>
            <p:sp>
              <p:nvSpPr>
                <p:cNvPr id="1580" name="Google Shape;1580;p46"/>
                <p:cNvSpPr/>
                <p:nvPr/>
              </p:nvSpPr>
              <p:spPr>
                <a:xfrm>
                  <a:off x="9976040" y="3641216"/>
                  <a:ext cx="132588" cy="786320"/>
                </a:xfrm>
                <a:custGeom>
                  <a:rect b="b" l="l" r="r" t="t"/>
                  <a:pathLst>
                    <a:path extrusionOk="0" h="786320" w="132588">
                      <a:moveTo>
                        <a:pt x="5080" y="0"/>
                      </a:moveTo>
                      <a:lnTo>
                        <a:pt x="0" y="0"/>
                      </a:lnTo>
                      <a:lnTo>
                        <a:pt x="127508"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1" name="Google Shape;1581;p46"/>
                <p:cNvSpPr/>
                <p:nvPr/>
              </p:nvSpPr>
              <p:spPr>
                <a:xfrm>
                  <a:off x="9944607" y="3641216"/>
                  <a:ext cx="132524" cy="786320"/>
                </a:xfrm>
                <a:custGeom>
                  <a:rect b="b" l="l" r="r" t="t"/>
                  <a:pathLst>
                    <a:path extrusionOk="0" h="786320" w="132524">
                      <a:moveTo>
                        <a:pt x="127509" y="786321"/>
                      </a:moveTo>
                      <a:lnTo>
                        <a:pt x="132524" y="786321"/>
                      </a:lnTo>
                      <a:lnTo>
                        <a:pt x="508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2" name="Google Shape;1582;p46"/>
                <p:cNvSpPr/>
                <p:nvPr/>
              </p:nvSpPr>
              <p:spPr>
                <a:xfrm>
                  <a:off x="9960356" y="3641216"/>
                  <a:ext cx="132524" cy="786320"/>
                </a:xfrm>
                <a:custGeom>
                  <a:rect b="b" l="l" r="r" t="t"/>
                  <a:pathLst>
                    <a:path extrusionOk="0" h="786320" w="132524">
                      <a:moveTo>
                        <a:pt x="5016" y="0"/>
                      </a:moveTo>
                      <a:lnTo>
                        <a:pt x="0" y="0"/>
                      </a:lnTo>
                      <a:lnTo>
                        <a:pt x="127444"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3" name="Google Shape;1583;p46"/>
                <p:cNvSpPr/>
                <p:nvPr/>
              </p:nvSpPr>
              <p:spPr>
                <a:xfrm>
                  <a:off x="10023220" y="3641216"/>
                  <a:ext cx="132588" cy="786320"/>
                </a:xfrm>
                <a:custGeom>
                  <a:rect b="b" l="l" r="r" t="t"/>
                  <a:pathLst>
                    <a:path extrusionOk="0" h="786320" w="132588">
                      <a:moveTo>
                        <a:pt x="5080" y="0"/>
                      </a:moveTo>
                      <a:lnTo>
                        <a:pt x="0" y="0"/>
                      </a:lnTo>
                      <a:lnTo>
                        <a:pt x="127509"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4" name="Google Shape;1584;p46"/>
                <p:cNvSpPr/>
                <p:nvPr/>
              </p:nvSpPr>
              <p:spPr>
                <a:xfrm>
                  <a:off x="10038968" y="3641216"/>
                  <a:ext cx="132525" cy="786320"/>
                </a:xfrm>
                <a:custGeom>
                  <a:rect b="b" l="l" r="r" t="t"/>
                  <a:pathLst>
                    <a:path extrusionOk="0" h="786320" w="132525">
                      <a:moveTo>
                        <a:pt x="5080" y="0"/>
                      </a:moveTo>
                      <a:lnTo>
                        <a:pt x="0" y="0"/>
                      </a:lnTo>
                      <a:lnTo>
                        <a:pt x="127509" y="786321"/>
                      </a:lnTo>
                      <a:lnTo>
                        <a:pt x="132525"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5" name="Google Shape;1585;p46"/>
                <p:cNvSpPr/>
                <p:nvPr/>
              </p:nvSpPr>
              <p:spPr>
                <a:xfrm>
                  <a:off x="10007536" y="3641216"/>
                  <a:ext cx="132524" cy="786320"/>
                </a:xfrm>
                <a:custGeom>
                  <a:rect b="b" l="l" r="r" t="t"/>
                  <a:pathLst>
                    <a:path extrusionOk="0" h="786320" w="132524">
                      <a:moveTo>
                        <a:pt x="5017" y="0"/>
                      </a:moveTo>
                      <a:lnTo>
                        <a:pt x="0" y="0"/>
                      </a:lnTo>
                      <a:lnTo>
                        <a:pt x="127445"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6" name="Google Shape;1586;p46"/>
                <p:cNvSpPr/>
                <p:nvPr/>
              </p:nvSpPr>
              <p:spPr>
                <a:xfrm>
                  <a:off x="9991788" y="3641216"/>
                  <a:ext cx="132524" cy="786320"/>
                </a:xfrm>
                <a:custGeom>
                  <a:rect b="b" l="l" r="r" t="t"/>
                  <a:pathLst>
                    <a:path extrusionOk="0" h="786320" w="132524">
                      <a:moveTo>
                        <a:pt x="5080" y="0"/>
                      </a:moveTo>
                      <a:lnTo>
                        <a:pt x="0" y="0"/>
                      </a:lnTo>
                      <a:lnTo>
                        <a:pt x="127508"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587" name="Google Shape;1587;p46"/>
              <p:cNvSpPr/>
              <p:nvPr/>
            </p:nvSpPr>
            <p:spPr>
              <a:xfrm>
                <a:off x="10478665" y="3638699"/>
                <a:ext cx="132607" cy="791378"/>
              </a:xfrm>
              <a:custGeom>
                <a:rect b="b" l="l" r="r" t="t"/>
                <a:pathLst>
                  <a:path extrusionOk="0" h="791378" w="132607">
                    <a:moveTo>
                      <a:pt x="130026" y="791378"/>
                    </a:moveTo>
                    <a:cubicBezTo>
                      <a:pt x="128819" y="791378"/>
                      <a:pt x="127740" y="790489"/>
                      <a:pt x="127549" y="789283"/>
                    </a:cubicBezTo>
                    <a:lnTo>
                      <a:pt x="41" y="2962"/>
                    </a:lnTo>
                    <a:cubicBezTo>
                      <a:pt x="-213" y="1565"/>
                      <a:pt x="740" y="295"/>
                      <a:pt x="2137" y="41"/>
                    </a:cubicBezTo>
                    <a:cubicBezTo>
                      <a:pt x="3534" y="-213"/>
                      <a:pt x="4803" y="740"/>
                      <a:pt x="5058" y="2136"/>
                    </a:cubicBezTo>
                    <a:lnTo>
                      <a:pt x="132566" y="788457"/>
                    </a:lnTo>
                    <a:cubicBezTo>
                      <a:pt x="132820" y="789854"/>
                      <a:pt x="131867" y="791124"/>
                      <a:pt x="130470" y="791378"/>
                    </a:cubicBezTo>
                    <a:cubicBezTo>
                      <a:pt x="130279" y="791378"/>
                      <a:pt x="130153" y="791378"/>
                      <a:pt x="130026" y="791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88" name="Google Shape;1588;p46"/>
            <p:cNvGrpSpPr/>
            <p:nvPr/>
          </p:nvGrpSpPr>
          <p:grpSpPr>
            <a:xfrm rot="529762">
              <a:off x="745668" y="1003281"/>
              <a:ext cx="2802862" cy="2320175"/>
              <a:chOff x="12929369" y="-2225791"/>
              <a:chExt cx="3444414" cy="2851244"/>
            </a:xfrm>
          </p:grpSpPr>
          <p:sp>
            <p:nvSpPr>
              <p:cNvPr id="1589" name="Google Shape;1589;p46"/>
              <p:cNvSpPr/>
              <p:nvPr/>
            </p:nvSpPr>
            <p:spPr>
              <a:xfrm rot="-464232">
                <a:off x="13813427" y="-1181573"/>
                <a:ext cx="1433394" cy="793707"/>
              </a:xfrm>
              <a:custGeom>
                <a:rect b="b" l="l" r="r" t="t"/>
                <a:pathLst>
                  <a:path extrusionOk="0" h="305890" w="512556">
                    <a:moveTo>
                      <a:pt x="283083" y="305890"/>
                    </a:moveTo>
                    <a:lnTo>
                      <a:pt x="0" y="305890"/>
                    </a:lnTo>
                    <a:cubicBezTo>
                      <a:pt x="60960" y="301382"/>
                      <a:pt x="140145" y="232675"/>
                      <a:pt x="218313" y="107135"/>
                    </a:cubicBezTo>
                    <a:cubicBezTo>
                      <a:pt x="256603" y="45667"/>
                      <a:pt x="321627" y="-815"/>
                      <a:pt x="386016" y="11"/>
                    </a:cubicBezTo>
                    <a:cubicBezTo>
                      <a:pt x="411416" y="265"/>
                      <a:pt x="436753" y="7885"/>
                      <a:pt x="460248" y="24903"/>
                    </a:cubicBezTo>
                    <a:cubicBezTo>
                      <a:pt x="506603" y="58367"/>
                      <a:pt x="518668" y="107262"/>
                      <a:pt x="509905" y="155649"/>
                    </a:cubicBezTo>
                    <a:cubicBezTo>
                      <a:pt x="418084" y="253376"/>
                      <a:pt x="337502" y="305890"/>
                      <a:pt x="283083" y="30589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0" name="Google Shape;1590;p46"/>
              <p:cNvSpPr/>
              <p:nvPr/>
            </p:nvSpPr>
            <p:spPr>
              <a:xfrm rot="-464232">
                <a:off x="13521235" y="-2086885"/>
                <a:ext cx="2177530" cy="1684076"/>
              </a:xfrm>
              <a:custGeom>
                <a:rect b="b" l="l" r="r" t="t"/>
                <a:pathLst>
                  <a:path extrusionOk="0" h="649033" w="778646">
                    <a:moveTo>
                      <a:pt x="468598" y="343091"/>
                    </a:moveTo>
                    <a:lnTo>
                      <a:pt x="468598" y="343091"/>
                    </a:lnTo>
                    <a:cubicBezTo>
                      <a:pt x="404209" y="342328"/>
                      <a:pt x="339248" y="388810"/>
                      <a:pt x="300894" y="450278"/>
                    </a:cubicBezTo>
                    <a:cubicBezTo>
                      <a:pt x="222726" y="575818"/>
                      <a:pt x="143541" y="644461"/>
                      <a:pt x="82581" y="649033"/>
                    </a:cubicBezTo>
                    <a:lnTo>
                      <a:pt x="70707" y="649033"/>
                    </a:lnTo>
                    <a:cubicBezTo>
                      <a:pt x="49879" y="647636"/>
                      <a:pt x="31591" y="637985"/>
                      <a:pt x="16605" y="619887"/>
                    </a:cubicBezTo>
                    <a:cubicBezTo>
                      <a:pt x="-50769" y="538289"/>
                      <a:pt x="100996" y="430022"/>
                      <a:pt x="218789" y="367220"/>
                    </a:cubicBezTo>
                    <a:cubicBezTo>
                      <a:pt x="276193" y="336613"/>
                      <a:pt x="315690" y="298260"/>
                      <a:pt x="340010" y="257810"/>
                    </a:cubicBezTo>
                    <a:lnTo>
                      <a:pt x="340010" y="257746"/>
                    </a:lnTo>
                    <a:cubicBezTo>
                      <a:pt x="389985" y="174752"/>
                      <a:pt x="376205" y="83375"/>
                      <a:pt x="322294" y="33338"/>
                    </a:cubicBezTo>
                    <a:cubicBezTo>
                      <a:pt x="296957" y="9842"/>
                      <a:pt x="270097" y="0"/>
                      <a:pt x="243109" y="0"/>
                    </a:cubicBezTo>
                    <a:lnTo>
                      <a:pt x="675163" y="254"/>
                    </a:lnTo>
                    <a:lnTo>
                      <a:pt x="677196" y="254"/>
                    </a:lnTo>
                    <a:cubicBezTo>
                      <a:pt x="704627" y="254"/>
                      <a:pt x="729964" y="10096"/>
                      <a:pt x="750602" y="33464"/>
                    </a:cubicBezTo>
                    <a:cubicBezTo>
                      <a:pt x="810927" y="101854"/>
                      <a:pt x="777462" y="247586"/>
                      <a:pt x="615727" y="342710"/>
                    </a:cubicBezTo>
                    <a:lnTo>
                      <a:pt x="615664" y="342710"/>
                    </a:lnTo>
                    <a:lnTo>
                      <a:pt x="468598" y="3430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1" name="Google Shape;1591;p46"/>
              <p:cNvSpPr/>
              <p:nvPr/>
            </p:nvSpPr>
            <p:spPr>
              <a:xfrm rot="-464232">
                <a:off x="13135363" y="-1983685"/>
                <a:ext cx="1370194" cy="797633"/>
              </a:xfrm>
              <a:custGeom>
                <a:rect b="b" l="l" r="r" t="t"/>
                <a:pathLst>
                  <a:path extrusionOk="0" h="307403" w="489957">
                    <a:moveTo>
                      <a:pt x="458978" y="257746"/>
                    </a:moveTo>
                    <a:lnTo>
                      <a:pt x="458978" y="257746"/>
                    </a:lnTo>
                    <a:cubicBezTo>
                      <a:pt x="421894" y="287020"/>
                      <a:pt x="384873" y="307340"/>
                      <a:pt x="356108" y="306070"/>
                    </a:cubicBezTo>
                    <a:lnTo>
                      <a:pt x="356108" y="306133"/>
                    </a:lnTo>
                    <a:lnTo>
                      <a:pt x="0" y="307403"/>
                    </a:lnTo>
                    <a:cubicBezTo>
                      <a:pt x="51117" y="307149"/>
                      <a:pt x="112776" y="239077"/>
                      <a:pt x="154368" y="175768"/>
                    </a:cubicBezTo>
                    <a:cubicBezTo>
                      <a:pt x="161671" y="164719"/>
                      <a:pt x="168339" y="153797"/>
                      <a:pt x="174244" y="143383"/>
                    </a:cubicBezTo>
                    <a:cubicBezTo>
                      <a:pt x="213042" y="74866"/>
                      <a:pt x="287274" y="127"/>
                      <a:pt x="361759" y="0"/>
                    </a:cubicBezTo>
                    <a:lnTo>
                      <a:pt x="362014" y="0"/>
                    </a:lnTo>
                    <a:cubicBezTo>
                      <a:pt x="389001" y="0"/>
                      <a:pt x="415861" y="9842"/>
                      <a:pt x="441198" y="33338"/>
                    </a:cubicBezTo>
                    <a:cubicBezTo>
                      <a:pt x="495173" y="83375"/>
                      <a:pt x="508952" y="174752"/>
                      <a:pt x="458978" y="2577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2" name="Google Shape;1592;p46"/>
              <p:cNvSpPr/>
              <p:nvPr/>
            </p:nvSpPr>
            <p:spPr>
              <a:xfrm rot="-464232">
                <a:off x="12973933" y="-1814236"/>
                <a:ext cx="604591" cy="702561"/>
              </a:xfrm>
              <a:custGeom>
                <a:rect b="b" l="l" r="r" t="t"/>
                <a:pathLst>
                  <a:path extrusionOk="0" h="270763" w="216191">
                    <a:moveTo>
                      <a:pt x="169011" y="0"/>
                    </a:moveTo>
                    <a:cubicBezTo>
                      <a:pt x="169011" y="0"/>
                      <a:pt x="126212" y="98933"/>
                      <a:pt x="216191" y="139129"/>
                    </a:cubicBezTo>
                    <a:cubicBezTo>
                      <a:pt x="174599" y="202501"/>
                      <a:pt x="112940" y="270573"/>
                      <a:pt x="61823" y="270764"/>
                    </a:cubicBezTo>
                    <a:lnTo>
                      <a:pt x="60553" y="270764"/>
                    </a:lnTo>
                    <a:cubicBezTo>
                      <a:pt x="47027" y="270510"/>
                      <a:pt x="34264" y="265494"/>
                      <a:pt x="22961" y="254254"/>
                    </a:cubicBezTo>
                    <a:cubicBezTo>
                      <a:pt x="-48413" y="183007"/>
                      <a:pt x="59600" y="29210"/>
                      <a:pt x="1690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3" name="Google Shape;1593;p46"/>
              <p:cNvSpPr/>
              <p:nvPr/>
            </p:nvSpPr>
            <p:spPr>
              <a:xfrm rot="-464232">
                <a:off x="14354171" y="-1285812"/>
                <a:ext cx="1907676" cy="1791010"/>
              </a:xfrm>
              <a:custGeom>
                <a:rect b="b" l="l" r="r" t="t"/>
                <a:pathLst>
                  <a:path extrusionOk="0" h="690245" w="682151">
                    <a:moveTo>
                      <a:pt x="568898" y="64"/>
                    </a:moveTo>
                    <a:lnTo>
                      <a:pt x="581217" y="0"/>
                    </a:lnTo>
                    <a:cubicBezTo>
                      <a:pt x="605791" y="953"/>
                      <a:pt x="628588" y="8636"/>
                      <a:pt x="647892" y="24765"/>
                    </a:cubicBezTo>
                    <a:cubicBezTo>
                      <a:pt x="719583" y="84582"/>
                      <a:pt x="667958" y="193675"/>
                      <a:pt x="592139" y="260921"/>
                    </a:cubicBezTo>
                    <a:cubicBezTo>
                      <a:pt x="516384" y="328232"/>
                      <a:pt x="254065" y="472567"/>
                      <a:pt x="207837" y="685927"/>
                    </a:cubicBezTo>
                    <a:lnTo>
                      <a:pt x="2" y="690245"/>
                    </a:lnTo>
                    <a:cubicBezTo>
                      <a:pt x="-697" y="475933"/>
                      <a:pt x="225109" y="330835"/>
                      <a:pt x="284799" y="263271"/>
                    </a:cubicBezTo>
                    <a:cubicBezTo>
                      <a:pt x="311215" y="233363"/>
                      <a:pt x="331217" y="195263"/>
                      <a:pt x="338139" y="156845"/>
                    </a:cubicBezTo>
                    <a:cubicBezTo>
                      <a:pt x="346839" y="108458"/>
                      <a:pt x="334773" y="59627"/>
                      <a:pt x="288482" y="26099"/>
                    </a:cubicBezTo>
                    <a:cubicBezTo>
                      <a:pt x="264987" y="9144"/>
                      <a:pt x="239651" y="1461"/>
                      <a:pt x="214251" y="1207"/>
                    </a:cubicBezTo>
                    <a:lnTo>
                      <a:pt x="214251" y="1143"/>
                    </a:lnTo>
                    <a:lnTo>
                      <a:pt x="361316" y="699"/>
                    </a:lnTo>
                    <a:lnTo>
                      <a:pt x="361380" y="699"/>
                    </a:lnTo>
                    <a:lnTo>
                      <a:pt x="568200" y="127"/>
                    </a:lnTo>
                    <a:lnTo>
                      <a:pt x="568898" y="12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4" name="Google Shape;1594;p46"/>
              <p:cNvSpPr/>
              <p:nvPr/>
            </p:nvSpPr>
            <p:spPr>
              <a:xfrm rot="-464232">
                <a:off x="14923025" y="-1267243"/>
                <a:ext cx="290879" cy="15156"/>
              </a:xfrm>
              <a:custGeom>
                <a:rect b="b" l="l" r="r" t="t"/>
                <a:pathLst>
                  <a:path extrusionOk="0" h="5841" w="104013">
                    <a:moveTo>
                      <a:pt x="101092" y="5842"/>
                    </a:moveTo>
                    <a:lnTo>
                      <a:pt x="2921" y="5842"/>
                    </a:lnTo>
                    <a:cubicBezTo>
                      <a:pt x="1270" y="5842"/>
                      <a:pt x="0" y="4508"/>
                      <a:pt x="0" y="2921"/>
                    </a:cubicBezTo>
                    <a:cubicBezTo>
                      <a:pt x="0" y="1333"/>
                      <a:pt x="1333" y="0"/>
                      <a:pt x="2921" y="0"/>
                    </a:cubicBezTo>
                    <a:lnTo>
                      <a:pt x="101092" y="0"/>
                    </a:lnTo>
                    <a:cubicBezTo>
                      <a:pt x="102743" y="0"/>
                      <a:pt x="104013" y="1333"/>
                      <a:pt x="104013" y="2921"/>
                    </a:cubicBezTo>
                    <a:cubicBezTo>
                      <a:pt x="104013" y="4508"/>
                      <a:pt x="102679" y="5842"/>
                      <a:pt x="10109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595" name="Google Shape;1595;p46"/>
              <p:cNvGrpSpPr/>
              <p:nvPr/>
            </p:nvGrpSpPr>
            <p:grpSpPr>
              <a:xfrm rot="-464232">
                <a:off x="14508103" y="-1236597"/>
                <a:ext cx="1672105" cy="1339057"/>
                <a:chOff x="5867400" y="2467927"/>
                <a:chExt cx="597915" cy="516065"/>
              </a:xfrm>
            </p:grpSpPr>
            <p:sp>
              <p:nvSpPr>
                <p:cNvPr id="1596" name="Google Shape;1596;p46"/>
                <p:cNvSpPr/>
                <p:nvPr/>
              </p:nvSpPr>
              <p:spPr>
                <a:xfrm>
                  <a:off x="6151117" y="2506662"/>
                  <a:ext cx="305689" cy="5842"/>
                </a:xfrm>
                <a:custGeom>
                  <a:rect b="b" l="l" r="r" t="t"/>
                  <a:pathLst>
                    <a:path extrusionOk="0" h="5842" w="305689">
                      <a:moveTo>
                        <a:pt x="302768" y="5842"/>
                      </a:moveTo>
                      <a:lnTo>
                        <a:pt x="2921" y="5842"/>
                      </a:lnTo>
                      <a:cubicBezTo>
                        <a:pt x="1270" y="5842"/>
                        <a:pt x="0" y="4508"/>
                        <a:pt x="0" y="2921"/>
                      </a:cubicBezTo>
                      <a:cubicBezTo>
                        <a:pt x="0" y="1333"/>
                        <a:pt x="1334" y="0"/>
                        <a:pt x="2921" y="0"/>
                      </a:cubicBezTo>
                      <a:lnTo>
                        <a:pt x="302768" y="0"/>
                      </a:lnTo>
                      <a:cubicBezTo>
                        <a:pt x="304419" y="0"/>
                        <a:pt x="305689" y="1333"/>
                        <a:pt x="305689" y="2921"/>
                      </a:cubicBezTo>
                      <a:cubicBezTo>
                        <a:pt x="305689" y="4508"/>
                        <a:pt x="304355" y="5842"/>
                        <a:pt x="30276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7" name="Google Shape;1597;p46"/>
                <p:cNvSpPr/>
                <p:nvPr/>
              </p:nvSpPr>
              <p:spPr>
                <a:xfrm>
                  <a:off x="6163373" y="2545969"/>
                  <a:ext cx="301942" cy="5841"/>
                </a:xfrm>
                <a:custGeom>
                  <a:rect b="b" l="l" r="r" t="t"/>
                  <a:pathLst>
                    <a:path extrusionOk="0" h="5841" w="301942">
                      <a:moveTo>
                        <a:pt x="299022" y="5842"/>
                      </a:moveTo>
                      <a:lnTo>
                        <a:pt x="2921" y="5842"/>
                      </a:lnTo>
                      <a:cubicBezTo>
                        <a:pt x="1270" y="5842"/>
                        <a:pt x="0" y="4508"/>
                        <a:pt x="0" y="2921"/>
                      </a:cubicBezTo>
                      <a:cubicBezTo>
                        <a:pt x="0" y="1333"/>
                        <a:pt x="1334" y="0"/>
                        <a:pt x="2921" y="0"/>
                      </a:cubicBezTo>
                      <a:lnTo>
                        <a:pt x="299022" y="0"/>
                      </a:lnTo>
                      <a:cubicBezTo>
                        <a:pt x="300673" y="0"/>
                        <a:pt x="301942" y="1333"/>
                        <a:pt x="301942" y="2921"/>
                      </a:cubicBezTo>
                      <a:cubicBezTo>
                        <a:pt x="301942" y="4508"/>
                        <a:pt x="300673" y="5842"/>
                        <a:pt x="29902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8" name="Google Shape;1598;p46"/>
                <p:cNvSpPr/>
                <p:nvPr/>
              </p:nvSpPr>
              <p:spPr>
                <a:xfrm>
                  <a:off x="6164834" y="2585339"/>
                  <a:ext cx="183324" cy="5841"/>
                </a:xfrm>
                <a:custGeom>
                  <a:rect b="b" l="l" r="r" t="t"/>
                  <a:pathLst>
                    <a:path extrusionOk="0" h="5841" w="183324">
                      <a:moveTo>
                        <a:pt x="180467" y="5842"/>
                      </a:moveTo>
                      <a:lnTo>
                        <a:pt x="2921" y="5842"/>
                      </a:lnTo>
                      <a:cubicBezTo>
                        <a:pt x="1270" y="5842"/>
                        <a:pt x="0" y="4508"/>
                        <a:pt x="0" y="2921"/>
                      </a:cubicBezTo>
                      <a:cubicBezTo>
                        <a:pt x="0" y="1333"/>
                        <a:pt x="1333" y="0"/>
                        <a:pt x="2921" y="0"/>
                      </a:cubicBezTo>
                      <a:lnTo>
                        <a:pt x="180403" y="0"/>
                      </a:lnTo>
                      <a:cubicBezTo>
                        <a:pt x="182054" y="0"/>
                        <a:pt x="183324" y="1333"/>
                        <a:pt x="183324" y="2921"/>
                      </a:cubicBezTo>
                      <a:cubicBezTo>
                        <a:pt x="183324" y="4508"/>
                        <a:pt x="182054" y="5842"/>
                        <a:pt x="18046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9" name="Google Shape;1599;p46"/>
                <p:cNvSpPr/>
                <p:nvPr/>
              </p:nvSpPr>
              <p:spPr>
                <a:xfrm>
                  <a:off x="6146736" y="2654998"/>
                  <a:ext cx="267779" cy="5842"/>
                </a:xfrm>
                <a:custGeom>
                  <a:rect b="b" l="l" r="r" t="t"/>
                  <a:pathLst>
                    <a:path extrusionOk="0" h="5842" w="267779">
                      <a:moveTo>
                        <a:pt x="264859" y="5842"/>
                      </a:moveTo>
                      <a:lnTo>
                        <a:pt x="2921" y="5842"/>
                      </a:lnTo>
                      <a:cubicBezTo>
                        <a:pt x="1270" y="5842"/>
                        <a:pt x="0" y="4509"/>
                        <a:pt x="0" y="2921"/>
                      </a:cubicBezTo>
                      <a:cubicBezTo>
                        <a:pt x="0" y="1334"/>
                        <a:pt x="1334" y="0"/>
                        <a:pt x="2921" y="0"/>
                      </a:cubicBezTo>
                      <a:lnTo>
                        <a:pt x="264859" y="0"/>
                      </a:lnTo>
                      <a:cubicBezTo>
                        <a:pt x="266510" y="0"/>
                        <a:pt x="267779" y="1334"/>
                        <a:pt x="267779" y="2921"/>
                      </a:cubicBezTo>
                      <a:cubicBezTo>
                        <a:pt x="267779" y="4509"/>
                        <a:pt x="266446" y="5842"/>
                        <a:pt x="264859"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0" name="Google Shape;1600;p46"/>
                <p:cNvSpPr/>
                <p:nvPr/>
              </p:nvSpPr>
              <p:spPr>
                <a:xfrm>
                  <a:off x="6129273" y="2688018"/>
                  <a:ext cx="201803" cy="5842"/>
                </a:xfrm>
                <a:custGeom>
                  <a:rect b="b" l="l" r="r" t="t"/>
                  <a:pathLst>
                    <a:path extrusionOk="0" h="5842" w="201803">
                      <a:moveTo>
                        <a:pt x="198882" y="5842"/>
                      </a:moveTo>
                      <a:lnTo>
                        <a:pt x="2921" y="5842"/>
                      </a:lnTo>
                      <a:cubicBezTo>
                        <a:pt x="1270" y="5842"/>
                        <a:pt x="0" y="4508"/>
                        <a:pt x="0" y="2921"/>
                      </a:cubicBezTo>
                      <a:cubicBezTo>
                        <a:pt x="0" y="1333"/>
                        <a:pt x="1334" y="0"/>
                        <a:pt x="2921" y="0"/>
                      </a:cubicBezTo>
                      <a:lnTo>
                        <a:pt x="198882" y="0"/>
                      </a:lnTo>
                      <a:cubicBezTo>
                        <a:pt x="200533" y="0"/>
                        <a:pt x="201803" y="1333"/>
                        <a:pt x="201803" y="2921"/>
                      </a:cubicBezTo>
                      <a:cubicBezTo>
                        <a:pt x="201803" y="4508"/>
                        <a:pt x="200470" y="5842"/>
                        <a:pt x="19888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1" name="Google Shape;1601;p46"/>
                <p:cNvSpPr/>
                <p:nvPr/>
              </p:nvSpPr>
              <p:spPr>
                <a:xfrm>
                  <a:off x="6107429" y="2717800"/>
                  <a:ext cx="236537" cy="5905"/>
                </a:xfrm>
                <a:custGeom>
                  <a:rect b="b" l="l" r="r" t="t"/>
                  <a:pathLst>
                    <a:path extrusionOk="0" h="5905" w="236537">
                      <a:moveTo>
                        <a:pt x="233617" y="5905"/>
                      </a:moveTo>
                      <a:lnTo>
                        <a:pt x="2921" y="5905"/>
                      </a:lnTo>
                      <a:cubicBezTo>
                        <a:pt x="1270" y="5905"/>
                        <a:pt x="0" y="4572"/>
                        <a:pt x="0" y="2985"/>
                      </a:cubicBezTo>
                      <a:cubicBezTo>
                        <a:pt x="0" y="1397"/>
                        <a:pt x="1270" y="0"/>
                        <a:pt x="2921" y="0"/>
                      </a:cubicBezTo>
                      <a:lnTo>
                        <a:pt x="233617" y="0"/>
                      </a:lnTo>
                      <a:cubicBezTo>
                        <a:pt x="235267" y="0"/>
                        <a:pt x="236538" y="1333"/>
                        <a:pt x="236538" y="2921"/>
                      </a:cubicBezTo>
                      <a:cubicBezTo>
                        <a:pt x="236538" y="4508"/>
                        <a:pt x="235267" y="5905"/>
                        <a:pt x="233617" y="59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2" name="Google Shape;1602;p46"/>
                <p:cNvSpPr/>
                <p:nvPr/>
              </p:nvSpPr>
              <p:spPr>
                <a:xfrm>
                  <a:off x="6083998" y="2742247"/>
                  <a:ext cx="226567" cy="5841"/>
                </a:xfrm>
                <a:custGeom>
                  <a:rect b="b" l="l" r="r" t="t"/>
                  <a:pathLst>
                    <a:path extrusionOk="0" h="5841" w="226567">
                      <a:moveTo>
                        <a:pt x="223647" y="5842"/>
                      </a:moveTo>
                      <a:lnTo>
                        <a:pt x="2921" y="5842"/>
                      </a:lnTo>
                      <a:cubicBezTo>
                        <a:pt x="1270" y="5842"/>
                        <a:pt x="0" y="4508"/>
                        <a:pt x="0" y="2921"/>
                      </a:cubicBezTo>
                      <a:cubicBezTo>
                        <a:pt x="0" y="1333"/>
                        <a:pt x="1334" y="0"/>
                        <a:pt x="2921" y="0"/>
                      </a:cubicBezTo>
                      <a:lnTo>
                        <a:pt x="223647" y="0"/>
                      </a:lnTo>
                      <a:cubicBezTo>
                        <a:pt x="225298" y="0"/>
                        <a:pt x="226568" y="1333"/>
                        <a:pt x="226568" y="2921"/>
                      </a:cubicBezTo>
                      <a:cubicBezTo>
                        <a:pt x="226568" y="4508"/>
                        <a:pt x="225298" y="5842"/>
                        <a:pt x="2236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3" name="Google Shape;1603;p46"/>
                <p:cNvSpPr/>
                <p:nvPr/>
              </p:nvSpPr>
              <p:spPr>
                <a:xfrm>
                  <a:off x="6057455" y="2766567"/>
                  <a:ext cx="219646" cy="5842"/>
                </a:xfrm>
                <a:custGeom>
                  <a:rect b="b" l="l" r="r" t="t"/>
                  <a:pathLst>
                    <a:path extrusionOk="0" h="5842" w="219646">
                      <a:moveTo>
                        <a:pt x="216726" y="5842"/>
                      </a:moveTo>
                      <a:lnTo>
                        <a:pt x="2921" y="5842"/>
                      </a:lnTo>
                      <a:cubicBezTo>
                        <a:pt x="1270" y="5842"/>
                        <a:pt x="0" y="4509"/>
                        <a:pt x="0" y="2921"/>
                      </a:cubicBezTo>
                      <a:cubicBezTo>
                        <a:pt x="0" y="1334"/>
                        <a:pt x="1334" y="0"/>
                        <a:pt x="2921" y="0"/>
                      </a:cubicBezTo>
                      <a:lnTo>
                        <a:pt x="216726" y="0"/>
                      </a:lnTo>
                      <a:cubicBezTo>
                        <a:pt x="218377" y="0"/>
                        <a:pt x="219647" y="1334"/>
                        <a:pt x="219647" y="2921"/>
                      </a:cubicBezTo>
                      <a:cubicBezTo>
                        <a:pt x="219647" y="4509"/>
                        <a:pt x="218313" y="5842"/>
                        <a:pt x="21672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4" name="Google Shape;1604;p46"/>
                <p:cNvSpPr/>
                <p:nvPr/>
              </p:nvSpPr>
              <p:spPr>
                <a:xfrm>
                  <a:off x="5997321" y="2820923"/>
                  <a:ext cx="210565" cy="5842"/>
                </a:xfrm>
                <a:custGeom>
                  <a:rect b="b" l="l" r="r" t="t"/>
                  <a:pathLst>
                    <a:path extrusionOk="0" h="5842" w="210565">
                      <a:moveTo>
                        <a:pt x="207645" y="5842"/>
                      </a:moveTo>
                      <a:lnTo>
                        <a:pt x="2921" y="5842"/>
                      </a:lnTo>
                      <a:cubicBezTo>
                        <a:pt x="1270" y="5842"/>
                        <a:pt x="0" y="4509"/>
                        <a:pt x="0" y="2921"/>
                      </a:cubicBezTo>
                      <a:cubicBezTo>
                        <a:pt x="0" y="1334"/>
                        <a:pt x="1333" y="0"/>
                        <a:pt x="2921" y="0"/>
                      </a:cubicBezTo>
                      <a:lnTo>
                        <a:pt x="207645" y="0"/>
                      </a:lnTo>
                      <a:cubicBezTo>
                        <a:pt x="209296" y="0"/>
                        <a:pt x="210566" y="1334"/>
                        <a:pt x="210566" y="2921"/>
                      </a:cubicBezTo>
                      <a:cubicBezTo>
                        <a:pt x="210566" y="4509"/>
                        <a:pt x="209296" y="5842"/>
                        <a:pt x="2076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5" name="Google Shape;1605;p46"/>
                <p:cNvSpPr/>
                <p:nvPr/>
              </p:nvSpPr>
              <p:spPr>
                <a:xfrm>
                  <a:off x="5970270" y="2847085"/>
                  <a:ext cx="124840" cy="5842"/>
                </a:xfrm>
                <a:custGeom>
                  <a:rect b="b" l="l" r="r" t="t"/>
                  <a:pathLst>
                    <a:path extrusionOk="0" h="5842" w="124840">
                      <a:moveTo>
                        <a:pt x="121920" y="5842"/>
                      </a:moveTo>
                      <a:lnTo>
                        <a:pt x="2921" y="5842"/>
                      </a:lnTo>
                      <a:cubicBezTo>
                        <a:pt x="1270" y="5842"/>
                        <a:pt x="0" y="4509"/>
                        <a:pt x="0" y="2921"/>
                      </a:cubicBezTo>
                      <a:cubicBezTo>
                        <a:pt x="0" y="1334"/>
                        <a:pt x="1333" y="0"/>
                        <a:pt x="2921" y="0"/>
                      </a:cubicBezTo>
                      <a:lnTo>
                        <a:pt x="121920" y="0"/>
                      </a:lnTo>
                      <a:cubicBezTo>
                        <a:pt x="123571" y="0"/>
                        <a:pt x="124841" y="1334"/>
                        <a:pt x="124841" y="2921"/>
                      </a:cubicBezTo>
                      <a:cubicBezTo>
                        <a:pt x="124841" y="4509"/>
                        <a:pt x="123571" y="5842"/>
                        <a:pt x="12192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6" name="Google Shape;1606;p46"/>
                <p:cNvSpPr/>
                <p:nvPr/>
              </p:nvSpPr>
              <p:spPr>
                <a:xfrm>
                  <a:off x="5949886" y="2868167"/>
                  <a:ext cx="204597" cy="5842"/>
                </a:xfrm>
                <a:custGeom>
                  <a:rect b="b" l="l" r="r" t="t"/>
                  <a:pathLst>
                    <a:path extrusionOk="0" h="5842" w="204597">
                      <a:moveTo>
                        <a:pt x="201676" y="5842"/>
                      </a:moveTo>
                      <a:lnTo>
                        <a:pt x="2921" y="5842"/>
                      </a:lnTo>
                      <a:cubicBezTo>
                        <a:pt x="1270" y="5842"/>
                        <a:pt x="0" y="4509"/>
                        <a:pt x="0" y="2921"/>
                      </a:cubicBezTo>
                      <a:cubicBezTo>
                        <a:pt x="0" y="1334"/>
                        <a:pt x="1334" y="0"/>
                        <a:pt x="2921" y="0"/>
                      </a:cubicBezTo>
                      <a:lnTo>
                        <a:pt x="201676" y="0"/>
                      </a:lnTo>
                      <a:cubicBezTo>
                        <a:pt x="203327" y="0"/>
                        <a:pt x="204597" y="1334"/>
                        <a:pt x="204597" y="2921"/>
                      </a:cubicBezTo>
                      <a:cubicBezTo>
                        <a:pt x="204597" y="4509"/>
                        <a:pt x="203327" y="5842"/>
                        <a:pt x="20167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7" name="Google Shape;1607;p46"/>
                <p:cNvSpPr/>
                <p:nvPr/>
              </p:nvSpPr>
              <p:spPr>
                <a:xfrm>
                  <a:off x="5925248" y="2895790"/>
                  <a:ext cx="201231" cy="5842"/>
                </a:xfrm>
                <a:custGeom>
                  <a:rect b="b" l="l" r="r" t="t"/>
                  <a:pathLst>
                    <a:path extrusionOk="0" h="5842" w="201231">
                      <a:moveTo>
                        <a:pt x="198311" y="5842"/>
                      </a:moveTo>
                      <a:lnTo>
                        <a:pt x="2921" y="5842"/>
                      </a:lnTo>
                      <a:cubicBezTo>
                        <a:pt x="1270" y="5842"/>
                        <a:pt x="0" y="4508"/>
                        <a:pt x="0" y="2921"/>
                      </a:cubicBezTo>
                      <a:cubicBezTo>
                        <a:pt x="0" y="1333"/>
                        <a:pt x="1334" y="0"/>
                        <a:pt x="2921" y="0"/>
                      </a:cubicBezTo>
                      <a:lnTo>
                        <a:pt x="198311" y="0"/>
                      </a:lnTo>
                      <a:cubicBezTo>
                        <a:pt x="199961" y="0"/>
                        <a:pt x="201232" y="1333"/>
                        <a:pt x="201232" y="2921"/>
                      </a:cubicBezTo>
                      <a:cubicBezTo>
                        <a:pt x="201232" y="4508"/>
                        <a:pt x="199961" y="5842"/>
                        <a:pt x="19831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8" name="Google Shape;1608;p46"/>
                <p:cNvSpPr/>
                <p:nvPr/>
              </p:nvSpPr>
              <p:spPr>
                <a:xfrm>
                  <a:off x="5903277" y="2923285"/>
                  <a:ext cx="197865" cy="5842"/>
                </a:xfrm>
                <a:custGeom>
                  <a:rect b="b" l="l" r="r" t="t"/>
                  <a:pathLst>
                    <a:path extrusionOk="0" h="5842" w="197865">
                      <a:moveTo>
                        <a:pt x="194945" y="5842"/>
                      </a:moveTo>
                      <a:lnTo>
                        <a:pt x="2921" y="5842"/>
                      </a:lnTo>
                      <a:cubicBezTo>
                        <a:pt x="1270" y="5842"/>
                        <a:pt x="0" y="4509"/>
                        <a:pt x="0" y="2921"/>
                      </a:cubicBezTo>
                      <a:cubicBezTo>
                        <a:pt x="0" y="1334"/>
                        <a:pt x="1333" y="0"/>
                        <a:pt x="2921" y="0"/>
                      </a:cubicBezTo>
                      <a:lnTo>
                        <a:pt x="194945" y="0"/>
                      </a:lnTo>
                      <a:cubicBezTo>
                        <a:pt x="196596" y="0"/>
                        <a:pt x="197866" y="1334"/>
                        <a:pt x="197866" y="2921"/>
                      </a:cubicBezTo>
                      <a:cubicBezTo>
                        <a:pt x="197866" y="4509"/>
                        <a:pt x="196596" y="5842"/>
                        <a:pt x="1949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9" name="Google Shape;1609;p46"/>
                <p:cNvSpPr/>
                <p:nvPr/>
              </p:nvSpPr>
              <p:spPr>
                <a:xfrm>
                  <a:off x="5883973" y="2950717"/>
                  <a:ext cx="194373" cy="5842"/>
                </a:xfrm>
                <a:custGeom>
                  <a:rect b="b" l="l" r="r" t="t"/>
                  <a:pathLst>
                    <a:path extrusionOk="0" h="5842" w="194373">
                      <a:moveTo>
                        <a:pt x="191453" y="5842"/>
                      </a:moveTo>
                      <a:lnTo>
                        <a:pt x="2921" y="5842"/>
                      </a:lnTo>
                      <a:cubicBezTo>
                        <a:pt x="1270" y="5842"/>
                        <a:pt x="0" y="4509"/>
                        <a:pt x="0" y="2921"/>
                      </a:cubicBezTo>
                      <a:cubicBezTo>
                        <a:pt x="0" y="1334"/>
                        <a:pt x="1334" y="0"/>
                        <a:pt x="2921" y="0"/>
                      </a:cubicBezTo>
                      <a:lnTo>
                        <a:pt x="191453" y="0"/>
                      </a:lnTo>
                      <a:cubicBezTo>
                        <a:pt x="193104" y="0"/>
                        <a:pt x="194373" y="1334"/>
                        <a:pt x="194373" y="2921"/>
                      </a:cubicBezTo>
                      <a:cubicBezTo>
                        <a:pt x="194373" y="4509"/>
                        <a:pt x="193104" y="5842"/>
                        <a:pt x="19145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0" name="Google Shape;1610;p46"/>
                <p:cNvSpPr/>
                <p:nvPr/>
              </p:nvSpPr>
              <p:spPr>
                <a:xfrm>
                  <a:off x="5867400" y="2978150"/>
                  <a:ext cx="150367" cy="5842"/>
                </a:xfrm>
                <a:custGeom>
                  <a:rect b="b" l="l" r="r" t="t"/>
                  <a:pathLst>
                    <a:path extrusionOk="0" h="5842" w="150367">
                      <a:moveTo>
                        <a:pt x="147447" y="5842"/>
                      </a:moveTo>
                      <a:lnTo>
                        <a:pt x="2921" y="5842"/>
                      </a:lnTo>
                      <a:cubicBezTo>
                        <a:pt x="1270" y="5842"/>
                        <a:pt x="0" y="4508"/>
                        <a:pt x="0" y="2921"/>
                      </a:cubicBezTo>
                      <a:cubicBezTo>
                        <a:pt x="0" y="1333"/>
                        <a:pt x="1334" y="0"/>
                        <a:pt x="2921" y="0"/>
                      </a:cubicBezTo>
                      <a:lnTo>
                        <a:pt x="147447" y="0"/>
                      </a:lnTo>
                      <a:cubicBezTo>
                        <a:pt x="149098" y="0"/>
                        <a:pt x="150368" y="1333"/>
                        <a:pt x="150368" y="2921"/>
                      </a:cubicBezTo>
                      <a:cubicBezTo>
                        <a:pt x="150368" y="4508"/>
                        <a:pt x="149098" y="5842"/>
                        <a:pt x="1474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1" name="Google Shape;1611;p46"/>
                <p:cNvSpPr/>
                <p:nvPr/>
              </p:nvSpPr>
              <p:spPr>
                <a:xfrm>
                  <a:off x="6123685" y="2467927"/>
                  <a:ext cx="241617" cy="5842"/>
                </a:xfrm>
                <a:custGeom>
                  <a:rect b="b" l="l" r="r" t="t"/>
                  <a:pathLst>
                    <a:path extrusionOk="0" h="5842" w="241617">
                      <a:moveTo>
                        <a:pt x="238697" y="5842"/>
                      </a:moveTo>
                      <a:lnTo>
                        <a:pt x="2921" y="5842"/>
                      </a:lnTo>
                      <a:cubicBezTo>
                        <a:pt x="1270" y="5842"/>
                        <a:pt x="0" y="4508"/>
                        <a:pt x="0" y="2921"/>
                      </a:cubicBezTo>
                      <a:cubicBezTo>
                        <a:pt x="0" y="1333"/>
                        <a:pt x="1334" y="0"/>
                        <a:pt x="2921" y="0"/>
                      </a:cubicBezTo>
                      <a:lnTo>
                        <a:pt x="238697" y="0"/>
                      </a:lnTo>
                      <a:cubicBezTo>
                        <a:pt x="240348" y="0"/>
                        <a:pt x="241617" y="1333"/>
                        <a:pt x="241617" y="2921"/>
                      </a:cubicBezTo>
                      <a:cubicBezTo>
                        <a:pt x="241617" y="4508"/>
                        <a:pt x="240348" y="5842"/>
                        <a:pt x="23869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12" name="Google Shape;1612;p46"/>
              <p:cNvGrpSpPr/>
              <p:nvPr/>
            </p:nvGrpSpPr>
            <p:grpSpPr>
              <a:xfrm rot="-464232">
                <a:off x="14486781" y="-1997175"/>
                <a:ext cx="1084844" cy="418836"/>
                <a:chOff x="5919596" y="2162746"/>
                <a:chExt cx="387921" cy="161417"/>
              </a:xfrm>
            </p:grpSpPr>
            <p:sp>
              <p:nvSpPr>
                <p:cNvPr id="1613" name="Google Shape;1613;p46"/>
                <p:cNvSpPr/>
                <p:nvPr/>
              </p:nvSpPr>
              <p:spPr>
                <a:xfrm>
                  <a:off x="5919596" y="2162746"/>
                  <a:ext cx="232981" cy="5842"/>
                </a:xfrm>
                <a:custGeom>
                  <a:rect b="b" l="l" r="r" t="t"/>
                  <a:pathLst>
                    <a:path extrusionOk="0" h="5842" w="232981">
                      <a:moveTo>
                        <a:pt x="230061" y="5842"/>
                      </a:moveTo>
                      <a:lnTo>
                        <a:pt x="2921" y="5842"/>
                      </a:lnTo>
                      <a:cubicBezTo>
                        <a:pt x="1270" y="5842"/>
                        <a:pt x="0" y="4508"/>
                        <a:pt x="0" y="2921"/>
                      </a:cubicBezTo>
                      <a:cubicBezTo>
                        <a:pt x="0" y="1333"/>
                        <a:pt x="1334" y="0"/>
                        <a:pt x="2921" y="0"/>
                      </a:cubicBezTo>
                      <a:lnTo>
                        <a:pt x="230061" y="0"/>
                      </a:lnTo>
                      <a:cubicBezTo>
                        <a:pt x="231712" y="0"/>
                        <a:pt x="232982" y="1333"/>
                        <a:pt x="232982" y="2921"/>
                      </a:cubicBezTo>
                      <a:cubicBezTo>
                        <a:pt x="232982" y="4508"/>
                        <a:pt x="231712" y="5842"/>
                        <a:pt x="23006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4" name="Google Shape;1614;p46"/>
                <p:cNvSpPr/>
                <p:nvPr/>
              </p:nvSpPr>
              <p:spPr>
                <a:xfrm>
                  <a:off x="5930455" y="2187448"/>
                  <a:ext cx="373760" cy="5841"/>
                </a:xfrm>
                <a:custGeom>
                  <a:rect b="b" l="l" r="r" t="t"/>
                  <a:pathLst>
                    <a:path extrusionOk="0" h="5841" w="373760">
                      <a:moveTo>
                        <a:pt x="370840" y="5842"/>
                      </a:moveTo>
                      <a:lnTo>
                        <a:pt x="2921" y="5842"/>
                      </a:lnTo>
                      <a:cubicBezTo>
                        <a:pt x="1270" y="5842"/>
                        <a:pt x="0" y="4508"/>
                        <a:pt x="0" y="2921"/>
                      </a:cubicBezTo>
                      <a:cubicBezTo>
                        <a:pt x="0" y="1333"/>
                        <a:pt x="1334" y="0"/>
                        <a:pt x="2921" y="0"/>
                      </a:cubicBezTo>
                      <a:lnTo>
                        <a:pt x="370840" y="0"/>
                      </a:lnTo>
                      <a:cubicBezTo>
                        <a:pt x="372491" y="0"/>
                        <a:pt x="373761" y="1333"/>
                        <a:pt x="373761" y="2921"/>
                      </a:cubicBezTo>
                      <a:cubicBezTo>
                        <a:pt x="373761" y="4508"/>
                        <a:pt x="372428" y="5842"/>
                        <a:pt x="37084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5" name="Google Shape;1615;p46"/>
                <p:cNvSpPr/>
                <p:nvPr/>
              </p:nvSpPr>
              <p:spPr>
                <a:xfrm>
                  <a:off x="5938773" y="2220150"/>
                  <a:ext cx="368744" cy="5841"/>
                </a:xfrm>
                <a:custGeom>
                  <a:rect b="b" l="l" r="r" t="t"/>
                  <a:pathLst>
                    <a:path extrusionOk="0" h="5841" w="368744">
                      <a:moveTo>
                        <a:pt x="365823" y="5842"/>
                      </a:moveTo>
                      <a:lnTo>
                        <a:pt x="2921" y="5842"/>
                      </a:lnTo>
                      <a:cubicBezTo>
                        <a:pt x="1270" y="5842"/>
                        <a:pt x="0" y="4508"/>
                        <a:pt x="0" y="2921"/>
                      </a:cubicBezTo>
                      <a:cubicBezTo>
                        <a:pt x="0" y="1333"/>
                        <a:pt x="1334" y="0"/>
                        <a:pt x="2921" y="0"/>
                      </a:cubicBezTo>
                      <a:lnTo>
                        <a:pt x="365823" y="0"/>
                      </a:lnTo>
                      <a:cubicBezTo>
                        <a:pt x="367474" y="0"/>
                        <a:pt x="368745" y="1333"/>
                        <a:pt x="368745" y="2921"/>
                      </a:cubicBezTo>
                      <a:cubicBezTo>
                        <a:pt x="368745" y="4508"/>
                        <a:pt x="367411" y="5842"/>
                        <a:pt x="36582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6" name="Google Shape;1616;p46"/>
                <p:cNvSpPr/>
                <p:nvPr/>
              </p:nvSpPr>
              <p:spPr>
                <a:xfrm>
                  <a:off x="5941250" y="2252852"/>
                  <a:ext cx="361251" cy="5842"/>
                </a:xfrm>
                <a:custGeom>
                  <a:rect b="b" l="l" r="r" t="t"/>
                  <a:pathLst>
                    <a:path extrusionOk="0" h="5842" w="361251">
                      <a:moveTo>
                        <a:pt x="358330" y="5842"/>
                      </a:moveTo>
                      <a:lnTo>
                        <a:pt x="2921" y="5842"/>
                      </a:lnTo>
                      <a:cubicBezTo>
                        <a:pt x="1270" y="5842"/>
                        <a:pt x="0" y="4508"/>
                        <a:pt x="0" y="2921"/>
                      </a:cubicBezTo>
                      <a:cubicBezTo>
                        <a:pt x="0" y="1333"/>
                        <a:pt x="1334" y="0"/>
                        <a:pt x="2921" y="0"/>
                      </a:cubicBezTo>
                      <a:lnTo>
                        <a:pt x="358330" y="0"/>
                      </a:lnTo>
                      <a:cubicBezTo>
                        <a:pt x="359982" y="0"/>
                        <a:pt x="361252" y="1333"/>
                        <a:pt x="361252" y="2921"/>
                      </a:cubicBezTo>
                      <a:cubicBezTo>
                        <a:pt x="361252" y="4508"/>
                        <a:pt x="359982" y="5842"/>
                        <a:pt x="35833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7" name="Google Shape;1617;p46"/>
                <p:cNvSpPr/>
                <p:nvPr/>
              </p:nvSpPr>
              <p:spPr>
                <a:xfrm>
                  <a:off x="5938646" y="2285555"/>
                  <a:ext cx="352234" cy="5842"/>
                </a:xfrm>
                <a:custGeom>
                  <a:rect b="b" l="l" r="r" t="t"/>
                  <a:pathLst>
                    <a:path extrusionOk="0" h="5842" w="352234">
                      <a:moveTo>
                        <a:pt x="349314" y="5842"/>
                      </a:moveTo>
                      <a:lnTo>
                        <a:pt x="2921" y="5842"/>
                      </a:lnTo>
                      <a:cubicBezTo>
                        <a:pt x="1270" y="5842"/>
                        <a:pt x="0" y="4509"/>
                        <a:pt x="0" y="2921"/>
                      </a:cubicBezTo>
                      <a:cubicBezTo>
                        <a:pt x="0" y="1334"/>
                        <a:pt x="1334" y="0"/>
                        <a:pt x="2921" y="0"/>
                      </a:cubicBezTo>
                      <a:lnTo>
                        <a:pt x="349314" y="0"/>
                      </a:lnTo>
                      <a:cubicBezTo>
                        <a:pt x="350965" y="0"/>
                        <a:pt x="352235" y="1334"/>
                        <a:pt x="352235" y="2921"/>
                      </a:cubicBezTo>
                      <a:cubicBezTo>
                        <a:pt x="352235" y="4509"/>
                        <a:pt x="350901" y="5842"/>
                        <a:pt x="349314"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8" name="Google Shape;1618;p46"/>
                <p:cNvSpPr/>
                <p:nvPr/>
              </p:nvSpPr>
              <p:spPr>
                <a:xfrm>
                  <a:off x="5930455" y="2318321"/>
                  <a:ext cx="105028" cy="5842"/>
                </a:xfrm>
                <a:custGeom>
                  <a:rect b="b" l="l" r="r" t="t"/>
                  <a:pathLst>
                    <a:path extrusionOk="0" h="5842" w="105028">
                      <a:moveTo>
                        <a:pt x="102108" y="5842"/>
                      </a:moveTo>
                      <a:lnTo>
                        <a:pt x="2921" y="5842"/>
                      </a:lnTo>
                      <a:cubicBezTo>
                        <a:pt x="1270" y="5842"/>
                        <a:pt x="0" y="4508"/>
                        <a:pt x="0" y="2921"/>
                      </a:cubicBezTo>
                      <a:cubicBezTo>
                        <a:pt x="0" y="1333"/>
                        <a:pt x="1334" y="0"/>
                        <a:pt x="2921" y="0"/>
                      </a:cubicBezTo>
                      <a:lnTo>
                        <a:pt x="102108" y="0"/>
                      </a:lnTo>
                      <a:cubicBezTo>
                        <a:pt x="103759" y="0"/>
                        <a:pt x="105029" y="1333"/>
                        <a:pt x="105029" y="2921"/>
                      </a:cubicBezTo>
                      <a:cubicBezTo>
                        <a:pt x="105029" y="4508"/>
                        <a:pt x="103696" y="5842"/>
                        <a:pt x="10210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619" name="Google Shape;1619;p46"/>
            <p:cNvGrpSpPr/>
            <p:nvPr/>
          </p:nvGrpSpPr>
          <p:grpSpPr>
            <a:xfrm>
              <a:off x="1665340" y="3003268"/>
              <a:ext cx="963501" cy="1338309"/>
              <a:chOff x="10261727" y="3787902"/>
              <a:chExt cx="476671" cy="662099"/>
            </a:xfrm>
          </p:grpSpPr>
          <p:grpSp>
            <p:nvGrpSpPr>
              <p:cNvPr id="1620" name="Google Shape;1620;p46"/>
              <p:cNvGrpSpPr/>
              <p:nvPr/>
            </p:nvGrpSpPr>
            <p:grpSpPr>
              <a:xfrm>
                <a:off x="10261727" y="3787902"/>
                <a:ext cx="132875" cy="662099"/>
                <a:chOff x="10261727" y="3787902"/>
                <a:chExt cx="132875" cy="662099"/>
              </a:xfrm>
            </p:grpSpPr>
            <p:sp>
              <p:nvSpPr>
                <p:cNvPr id="1621" name="Google Shape;1621;p46"/>
                <p:cNvSpPr/>
                <p:nvPr/>
              </p:nvSpPr>
              <p:spPr>
                <a:xfrm>
                  <a:off x="10261727" y="3787902"/>
                  <a:ext cx="18224" cy="662051"/>
                </a:xfrm>
                <a:custGeom>
                  <a:rect b="b" l="l" r="r" t="t"/>
                  <a:pathLst>
                    <a:path extrusionOk="0" h="662051" w="18224">
                      <a:moveTo>
                        <a:pt x="0" y="0"/>
                      </a:moveTo>
                      <a:lnTo>
                        <a:pt x="18225" y="0"/>
                      </a:lnTo>
                      <a:lnTo>
                        <a:pt x="18225" y="662051"/>
                      </a:lnTo>
                      <a:lnTo>
                        <a:pt x="0" y="6620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2" name="Google Shape;1622;p46"/>
                <p:cNvSpPr/>
                <p:nvPr/>
              </p:nvSpPr>
              <p:spPr>
                <a:xfrm rot="10800000">
                  <a:off x="10279922" y="3787950"/>
                  <a:ext cx="114680" cy="662051"/>
                </a:xfrm>
                <a:custGeom>
                  <a:rect b="b" l="l" r="r" t="t"/>
                  <a:pathLst>
                    <a:path extrusionOk="0" h="662051" w="114680">
                      <a:moveTo>
                        <a:pt x="0" y="0"/>
                      </a:moveTo>
                      <a:lnTo>
                        <a:pt x="114681" y="0"/>
                      </a:lnTo>
                      <a:lnTo>
                        <a:pt x="114681" y="662051"/>
                      </a:lnTo>
                      <a:lnTo>
                        <a:pt x="0" y="66205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23" name="Google Shape;1623;p46"/>
              <p:cNvSpPr/>
              <p:nvPr/>
            </p:nvSpPr>
            <p:spPr>
              <a:xfrm>
                <a:off x="10293921" y="3787902"/>
                <a:ext cx="126619" cy="662051"/>
              </a:xfrm>
              <a:custGeom>
                <a:rect b="b" l="l" r="r" t="t"/>
                <a:pathLst>
                  <a:path extrusionOk="0" h="662051" w="126619">
                    <a:moveTo>
                      <a:pt x="0" y="0"/>
                    </a:moveTo>
                    <a:lnTo>
                      <a:pt x="126618" y="0"/>
                    </a:lnTo>
                    <a:lnTo>
                      <a:pt x="126618" y="662051"/>
                    </a:lnTo>
                    <a:lnTo>
                      <a:pt x="0" y="66205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624" name="Google Shape;1624;p46"/>
              <p:cNvGrpSpPr/>
              <p:nvPr/>
            </p:nvGrpSpPr>
            <p:grpSpPr>
              <a:xfrm>
                <a:off x="10301478" y="3787902"/>
                <a:ext cx="51815" cy="662051"/>
                <a:chOff x="10301478" y="3787902"/>
                <a:chExt cx="51815" cy="662051"/>
              </a:xfrm>
            </p:grpSpPr>
            <p:sp>
              <p:nvSpPr>
                <p:cNvPr id="1625" name="Google Shape;1625;p46"/>
                <p:cNvSpPr/>
                <p:nvPr/>
              </p:nvSpPr>
              <p:spPr>
                <a:xfrm>
                  <a:off x="10301478"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6" name="Google Shape;1626;p46"/>
                <p:cNvSpPr/>
                <p:nvPr/>
              </p:nvSpPr>
              <p:spPr>
                <a:xfrm>
                  <a:off x="10311193"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7" name="Google Shape;1627;p46"/>
                <p:cNvSpPr/>
                <p:nvPr/>
              </p:nvSpPr>
              <p:spPr>
                <a:xfrm>
                  <a:off x="10320909" y="3787902"/>
                  <a:ext cx="3238" cy="662051"/>
                </a:xfrm>
                <a:custGeom>
                  <a:rect b="b" l="l" r="r" t="t"/>
                  <a:pathLst>
                    <a:path extrusionOk="0" h="662051" w="3238">
                      <a:moveTo>
                        <a:pt x="0" y="0"/>
                      </a:moveTo>
                      <a:lnTo>
                        <a:pt x="3238" y="0"/>
                      </a:lnTo>
                      <a:lnTo>
                        <a:pt x="3238"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8" name="Google Shape;1628;p46"/>
                <p:cNvSpPr/>
                <p:nvPr/>
              </p:nvSpPr>
              <p:spPr>
                <a:xfrm>
                  <a:off x="10330624"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9" name="Google Shape;1629;p46"/>
                <p:cNvSpPr/>
                <p:nvPr/>
              </p:nvSpPr>
              <p:spPr>
                <a:xfrm>
                  <a:off x="10340340"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0" name="Google Shape;1630;p46"/>
                <p:cNvSpPr/>
                <p:nvPr/>
              </p:nvSpPr>
              <p:spPr>
                <a:xfrm>
                  <a:off x="10350055"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31" name="Google Shape;1631;p46"/>
              <p:cNvGrpSpPr/>
              <p:nvPr/>
            </p:nvGrpSpPr>
            <p:grpSpPr>
              <a:xfrm>
                <a:off x="10359771" y="3787902"/>
                <a:ext cx="378627" cy="662099"/>
                <a:chOff x="10359771" y="3787902"/>
                <a:chExt cx="378627" cy="662099"/>
              </a:xfrm>
            </p:grpSpPr>
            <p:sp>
              <p:nvSpPr>
                <p:cNvPr id="1632" name="Google Shape;1632;p46"/>
                <p:cNvSpPr/>
                <p:nvPr/>
              </p:nvSpPr>
              <p:spPr>
                <a:xfrm>
                  <a:off x="10359771" y="3787902"/>
                  <a:ext cx="18224" cy="662051"/>
                </a:xfrm>
                <a:custGeom>
                  <a:rect b="b" l="l" r="r" t="t"/>
                  <a:pathLst>
                    <a:path extrusionOk="0" h="662051" w="18224">
                      <a:moveTo>
                        <a:pt x="0" y="0"/>
                      </a:moveTo>
                      <a:lnTo>
                        <a:pt x="18224" y="0"/>
                      </a:lnTo>
                      <a:lnTo>
                        <a:pt x="18224" y="662051"/>
                      </a:lnTo>
                      <a:lnTo>
                        <a:pt x="0" y="6620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3" name="Google Shape;1633;p46"/>
                <p:cNvSpPr/>
                <p:nvPr/>
              </p:nvSpPr>
              <p:spPr>
                <a:xfrm rot="10800000">
                  <a:off x="10378036" y="3787950"/>
                  <a:ext cx="360362" cy="662051"/>
                </a:xfrm>
                <a:custGeom>
                  <a:rect b="b" l="l" r="r" t="t"/>
                  <a:pathLst>
                    <a:path extrusionOk="0" h="662051" w="360362">
                      <a:moveTo>
                        <a:pt x="0" y="0"/>
                      </a:moveTo>
                      <a:lnTo>
                        <a:pt x="360362" y="0"/>
                      </a:lnTo>
                      <a:lnTo>
                        <a:pt x="360362" y="662051"/>
                      </a:lnTo>
                      <a:lnTo>
                        <a:pt x="0" y="66205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34" name="Google Shape;1634;p46"/>
              <p:cNvSpPr/>
              <p:nvPr/>
            </p:nvSpPr>
            <p:spPr>
              <a:xfrm>
                <a:off x="10516298" y="3787902"/>
                <a:ext cx="83820" cy="662051"/>
              </a:xfrm>
              <a:custGeom>
                <a:rect b="b" l="l" r="r" t="t"/>
                <a:pathLst>
                  <a:path extrusionOk="0" h="662051" w="83820">
                    <a:moveTo>
                      <a:pt x="0" y="0"/>
                    </a:moveTo>
                    <a:lnTo>
                      <a:pt x="83820" y="0"/>
                    </a:lnTo>
                    <a:lnTo>
                      <a:pt x="83820" y="662051"/>
                    </a:lnTo>
                    <a:lnTo>
                      <a:pt x="0" y="66205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5" name="Google Shape;1635;p46"/>
              <p:cNvSpPr/>
              <p:nvPr/>
            </p:nvSpPr>
            <p:spPr>
              <a:xfrm>
                <a:off x="10429430" y="4034345"/>
                <a:ext cx="257682" cy="163702"/>
              </a:xfrm>
              <a:custGeom>
                <a:rect b="b" l="l" r="r" t="t"/>
                <a:pathLst>
                  <a:path extrusionOk="0" h="163702" w="257682">
                    <a:moveTo>
                      <a:pt x="257683" y="81851"/>
                    </a:moveTo>
                    <a:cubicBezTo>
                      <a:pt x="257683" y="59372"/>
                      <a:pt x="230949" y="39814"/>
                      <a:pt x="191452" y="29591"/>
                    </a:cubicBezTo>
                    <a:cubicBezTo>
                      <a:pt x="184594" y="27813"/>
                      <a:pt x="178244" y="24447"/>
                      <a:pt x="173227" y="19367"/>
                    </a:cubicBezTo>
                    <a:cubicBezTo>
                      <a:pt x="161226" y="7302"/>
                      <a:pt x="145732" y="0"/>
                      <a:pt x="128841" y="0"/>
                    </a:cubicBezTo>
                    <a:cubicBezTo>
                      <a:pt x="111951" y="0"/>
                      <a:pt x="96393" y="7302"/>
                      <a:pt x="84455" y="19367"/>
                    </a:cubicBezTo>
                    <a:cubicBezTo>
                      <a:pt x="79438" y="24384"/>
                      <a:pt x="73088" y="27813"/>
                      <a:pt x="66230" y="29591"/>
                    </a:cubicBezTo>
                    <a:cubicBezTo>
                      <a:pt x="26733" y="39814"/>
                      <a:pt x="0" y="59372"/>
                      <a:pt x="0" y="81851"/>
                    </a:cubicBezTo>
                    <a:cubicBezTo>
                      <a:pt x="0" y="104330"/>
                      <a:pt x="26733" y="123889"/>
                      <a:pt x="66230" y="134112"/>
                    </a:cubicBezTo>
                    <a:cubicBezTo>
                      <a:pt x="73088" y="135890"/>
                      <a:pt x="79438" y="139255"/>
                      <a:pt x="84455" y="144335"/>
                    </a:cubicBezTo>
                    <a:cubicBezTo>
                      <a:pt x="96456" y="156401"/>
                      <a:pt x="111951" y="163703"/>
                      <a:pt x="128841" y="163703"/>
                    </a:cubicBezTo>
                    <a:cubicBezTo>
                      <a:pt x="145732" y="163703"/>
                      <a:pt x="161289" y="156401"/>
                      <a:pt x="173227" y="144335"/>
                    </a:cubicBezTo>
                    <a:cubicBezTo>
                      <a:pt x="178244" y="139319"/>
                      <a:pt x="184594" y="135890"/>
                      <a:pt x="191452" y="134112"/>
                    </a:cubicBezTo>
                    <a:cubicBezTo>
                      <a:pt x="230949" y="123889"/>
                      <a:pt x="257683" y="104330"/>
                      <a:pt x="257683" y="818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6" name="Google Shape;1636;p46"/>
              <p:cNvSpPr/>
              <p:nvPr/>
            </p:nvSpPr>
            <p:spPr>
              <a:xfrm>
                <a:off x="10715688" y="3803777"/>
                <a:ext cx="5080" cy="630364"/>
              </a:xfrm>
              <a:custGeom>
                <a:rect b="b" l="l" r="r" t="t"/>
                <a:pathLst>
                  <a:path extrusionOk="0" h="630364" w="5080">
                    <a:moveTo>
                      <a:pt x="2540" y="630364"/>
                    </a:moveTo>
                    <a:cubicBezTo>
                      <a:pt x="1143" y="630364"/>
                      <a:pt x="0" y="629221"/>
                      <a:pt x="0" y="627825"/>
                    </a:cubicBezTo>
                    <a:lnTo>
                      <a:pt x="0" y="2540"/>
                    </a:lnTo>
                    <a:cubicBezTo>
                      <a:pt x="0" y="1143"/>
                      <a:pt x="1143" y="0"/>
                      <a:pt x="2540" y="0"/>
                    </a:cubicBezTo>
                    <a:cubicBezTo>
                      <a:pt x="3937" y="0"/>
                      <a:pt x="5080" y="1143"/>
                      <a:pt x="5080" y="2540"/>
                    </a:cubicBezTo>
                    <a:lnTo>
                      <a:pt x="5080" y="627825"/>
                    </a:lnTo>
                    <a:cubicBezTo>
                      <a:pt x="5080" y="629221"/>
                      <a:pt x="3937" y="630364"/>
                      <a:pt x="2540" y="630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37" name="Google Shape;1637;p46"/>
            <p:cNvSpPr/>
            <p:nvPr/>
          </p:nvSpPr>
          <p:spPr>
            <a:xfrm>
              <a:off x="496015" y="7475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8" name="Google Shape;1638;p46"/>
            <p:cNvSpPr/>
            <p:nvPr/>
          </p:nvSpPr>
          <p:spPr>
            <a:xfrm>
              <a:off x="1043915" y="3909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9" name="Google Shape;1639;p46"/>
            <p:cNvSpPr/>
            <p:nvPr/>
          </p:nvSpPr>
          <p:spPr>
            <a:xfrm>
              <a:off x="3324490" y="32623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0" name="Google Shape;1640;p46"/>
            <p:cNvSpPr/>
            <p:nvPr/>
          </p:nvSpPr>
          <p:spPr>
            <a:xfrm>
              <a:off x="496015" y="44258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47"/>
          <p:cNvSpPr txBox="1"/>
          <p:nvPr>
            <p:ph idx="1" type="subTitle"/>
          </p:nvPr>
        </p:nvSpPr>
        <p:spPr>
          <a:xfrm>
            <a:off x="713225" y="1034400"/>
            <a:ext cx="5185500" cy="241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1646" name="Google Shape;1646;p47"/>
          <p:cNvSpPr txBox="1"/>
          <p:nvPr>
            <p:ph type="title"/>
          </p:nvPr>
        </p:nvSpPr>
        <p:spPr>
          <a:xfrm>
            <a:off x="713275" y="3447300"/>
            <a:ext cx="51855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grpSp>
        <p:nvGrpSpPr>
          <p:cNvPr id="1647" name="Google Shape;1647;p47"/>
          <p:cNvGrpSpPr/>
          <p:nvPr/>
        </p:nvGrpSpPr>
        <p:grpSpPr>
          <a:xfrm>
            <a:off x="6395783" y="576845"/>
            <a:ext cx="2769836" cy="4055357"/>
            <a:chOff x="6395783" y="576845"/>
            <a:chExt cx="2769836" cy="4055357"/>
          </a:xfrm>
        </p:grpSpPr>
        <p:grpSp>
          <p:nvGrpSpPr>
            <p:cNvPr id="1648" name="Google Shape;1648;p47"/>
            <p:cNvGrpSpPr/>
            <p:nvPr/>
          </p:nvGrpSpPr>
          <p:grpSpPr>
            <a:xfrm flipH="1" rot="-529808">
              <a:off x="6538883" y="2397580"/>
              <a:ext cx="2483638" cy="2056180"/>
              <a:chOff x="12929369" y="-2226570"/>
              <a:chExt cx="3444009" cy="2851263"/>
            </a:xfrm>
          </p:grpSpPr>
          <p:sp>
            <p:nvSpPr>
              <p:cNvPr id="1649" name="Google Shape;1649;p47"/>
              <p:cNvSpPr/>
              <p:nvPr/>
            </p:nvSpPr>
            <p:spPr>
              <a:xfrm rot="-465633">
                <a:off x="13813466" y="-1181841"/>
                <a:ext cx="1432904" cy="793394"/>
              </a:xfrm>
              <a:custGeom>
                <a:rect b="b" l="l" r="r" t="t"/>
                <a:pathLst>
                  <a:path extrusionOk="0" h="305890" w="512556">
                    <a:moveTo>
                      <a:pt x="283083" y="305890"/>
                    </a:moveTo>
                    <a:lnTo>
                      <a:pt x="0" y="305890"/>
                    </a:lnTo>
                    <a:cubicBezTo>
                      <a:pt x="60960" y="301382"/>
                      <a:pt x="140145" y="232675"/>
                      <a:pt x="218313" y="107135"/>
                    </a:cubicBezTo>
                    <a:cubicBezTo>
                      <a:pt x="256603" y="45667"/>
                      <a:pt x="321627" y="-815"/>
                      <a:pt x="386016" y="11"/>
                    </a:cubicBezTo>
                    <a:cubicBezTo>
                      <a:pt x="411416" y="265"/>
                      <a:pt x="436753" y="7885"/>
                      <a:pt x="460248" y="24903"/>
                    </a:cubicBezTo>
                    <a:cubicBezTo>
                      <a:pt x="506603" y="58367"/>
                      <a:pt x="518668" y="107262"/>
                      <a:pt x="509905" y="155649"/>
                    </a:cubicBezTo>
                    <a:cubicBezTo>
                      <a:pt x="418084" y="253376"/>
                      <a:pt x="337502" y="305890"/>
                      <a:pt x="283083" y="3058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0" name="Google Shape;1650;p47"/>
              <p:cNvSpPr/>
              <p:nvPr/>
            </p:nvSpPr>
            <p:spPr>
              <a:xfrm rot="-465633">
                <a:off x="13521341" y="-2087299"/>
                <a:ext cx="2176787" cy="1683412"/>
              </a:xfrm>
              <a:custGeom>
                <a:rect b="b" l="l" r="r" t="t"/>
                <a:pathLst>
                  <a:path extrusionOk="0" h="649033" w="778646">
                    <a:moveTo>
                      <a:pt x="468598" y="343091"/>
                    </a:moveTo>
                    <a:lnTo>
                      <a:pt x="468598" y="343091"/>
                    </a:lnTo>
                    <a:cubicBezTo>
                      <a:pt x="404209" y="342328"/>
                      <a:pt x="339248" y="388810"/>
                      <a:pt x="300894" y="450278"/>
                    </a:cubicBezTo>
                    <a:cubicBezTo>
                      <a:pt x="222726" y="575818"/>
                      <a:pt x="143541" y="644461"/>
                      <a:pt x="82581" y="649033"/>
                    </a:cubicBezTo>
                    <a:lnTo>
                      <a:pt x="70707" y="649033"/>
                    </a:lnTo>
                    <a:cubicBezTo>
                      <a:pt x="49879" y="647636"/>
                      <a:pt x="31591" y="637985"/>
                      <a:pt x="16605" y="619887"/>
                    </a:cubicBezTo>
                    <a:cubicBezTo>
                      <a:pt x="-50769" y="538289"/>
                      <a:pt x="100996" y="430022"/>
                      <a:pt x="218789" y="367220"/>
                    </a:cubicBezTo>
                    <a:cubicBezTo>
                      <a:pt x="276193" y="336613"/>
                      <a:pt x="315690" y="298260"/>
                      <a:pt x="340010" y="257810"/>
                    </a:cubicBezTo>
                    <a:lnTo>
                      <a:pt x="340010" y="257746"/>
                    </a:lnTo>
                    <a:cubicBezTo>
                      <a:pt x="389985" y="174752"/>
                      <a:pt x="376205" y="83375"/>
                      <a:pt x="322294" y="33338"/>
                    </a:cubicBezTo>
                    <a:cubicBezTo>
                      <a:pt x="296957" y="9842"/>
                      <a:pt x="270097" y="0"/>
                      <a:pt x="243109" y="0"/>
                    </a:cubicBezTo>
                    <a:lnTo>
                      <a:pt x="675163" y="254"/>
                    </a:lnTo>
                    <a:lnTo>
                      <a:pt x="677196" y="254"/>
                    </a:lnTo>
                    <a:cubicBezTo>
                      <a:pt x="704627" y="254"/>
                      <a:pt x="729964" y="10096"/>
                      <a:pt x="750602" y="33464"/>
                    </a:cubicBezTo>
                    <a:cubicBezTo>
                      <a:pt x="810927" y="101854"/>
                      <a:pt x="777462" y="247586"/>
                      <a:pt x="615727" y="342710"/>
                    </a:cubicBezTo>
                    <a:lnTo>
                      <a:pt x="615664" y="342710"/>
                    </a:lnTo>
                    <a:lnTo>
                      <a:pt x="468598" y="3430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1" name="Google Shape;1651;p47"/>
              <p:cNvSpPr/>
              <p:nvPr/>
            </p:nvSpPr>
            <p:spPr>
              <a:xfrm rot="-465633">
                <a:off x="13135405" y="-1983942"/>
                <a:ext cx="1369726" cy="797318"/>
              </a:xfrm>
              <a:custGeom>
                <a:rect b="b" l="l" r="r" t="t"/>
                <a:pathLst>
                  <a:path extrusionOk="0" h="307403" w="489957">
                    <a:moveTo>
                      <a:pt x="458978" y="257746"/>
                    </a:moveTo>
                    <a:lnTo>
                      <a:pt x="458978" y="257746"/>
                    </a:lnTo>
                    <a:cubicBezTo>
                      <a:pt x="421894" y="287020"/>
                      <a:pt x="384873" y="307340"/>
                      <a:pt x="356108" y="306070"/>
                    </a:cubicBezTo>
                    <a:lnTo>
                      <a:pt x="356108" y="306133"/>
                    </a:lnTo>
                    <a:lnTo>
                      <a:pt x="0" y="307403"/>
                    </a:lnTo>
                    <a:cubicBezTo>
                      <a:pt x="51117" y="307149"/>
                      <a:pt x="112776" y="239077"/>
                      <a:pt x="154368" y="175768"/>
                    </a:cubicBezTo>
                    <a:cubicBezTo>
                      <a:pt x="161671" y="164719"/>
                      <a:pt x="168339" y="153797"/>
                      <a:pt x="174244" y="143383"/>
                    </a:cubicBezTo>
                    <a:cubicBezTo>
                      <a:pt x="213042" y="74866"/>
                      <a:pt x="287274" y="127"/>
                      <a:pt x="361759" y="0"/>
                    </a:cubicBezTo>
                    <a:lnTo>
                      <a:pt x="362014" y="0"/>
                    </a:lnTo>
                    <a:cubicBezTo>
                      <a:pt x="389001" y="0"/>
                      <a:pt x="415861" y="9842"/>
                      <a:pt x="441198" y="33338"/>
                    </a:cubicBezTo>
                    <a:cubicBezTo>
                      <a:pt x="495173" y="83375"/>
                      <a:pt x="508952" y="174752"/>
                      <a:pt x="458978" y="2577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2" name="Google Shape;1652;p47"/>
              <p:cNvSpPr/>
              <p:nvPr/>
            </p:nvSpPr>
            <p:spPr>
              <a:xfrm rot="-465633">
                <a:off x="12973985" y="-1814355"/>
                <a:ext cx="604385" cy="702284"/>
              </a:xfrm>
              <a:custGeom>
                <a:rect b="b" l="l" r="r" t="t"/>
                <a:pathLst>
                  <a:path extrusionOk="0" h="270763" w="216191">
                    <a:moveTo>
                      <a:pt x="169011" y="0"/>
                    </a:moveTo>
                    <a:cubicBezTo>
                      <a:pt x="169011" y="0"/>
                      <a:pt x="126212" y="98933"/>
                      <a:pt x="216191" y="139129"/>
                    </a:cubicBezTo>
                    <a:cubicBezTo>
                      <a:pt x="174599" y="202501"/>
                      <a:pt x="112940" y="270573"/>
                      <a:pt x="61823" y="270764"/>
                    </a:cubicBezTo>
                    <a:lnTo>
                      <a:pt x="60553" y="270764"/>
                    </a:lnTo>
                    <a:cubicBezTo>
                      <a:pt x="47027" y="270510"/>
                      <a:pt x="34264" y="265494"/>
                      <a:pt x="22961" y="254254"/>
                    </a:cubicBezTo>
                    <a:cubicBezTo>
                      <a:pt x="-48413" y="183007"/>
                      <a:pt x="59600" y="29210"/>
                      <a:pt x="1690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3" name="Google Shape;1653;p47"/>
              <p:cNvSpPr/>
              <p:nvPr/>
            </p:nvSpPr>
            <p:spPr>
              <a:xfrm rot="-465633">
                <a:off x="14354294" y="-1286180"/>
                <a:ext cx="1907025" cy="1790304"/>
              </a:xfrm>
              <a:custGeom>
                <a:rect b="b" l="l" r="r" t="t"/>
                <a:pathLst>
                  <a:path extrusionOk="0" h="690245" w="682151">
                    <a:moveTo>
                      <a:pt x="568898" y="64"/>
                    </a:moveTo>
                    <a:lnTo>
                      <a:pt x="581217" y="0"/>
                    </a:lnTo>
                    <a:cubicBezTo>
                      <a:pt x="605791" y="953"/>
                      <a:pt x="628588" y="8636"/>
                      <a:pt x="647892" y="24765"/>
                    </a:cubicBezTo>
                    <a:cubicBezTo>
                      <a:pt x="719583" y="84582"/>
                      <a:pt x="667958" y="193675"/>
                      <a:pt x="592139" y="260921"/>
                    </a:cubicBezTo>
                    <a:cubicBezTo>
                      <a:pt x="516384" y="328232"/>
                      <a:pt x="254065" y="472567"/>
                      <a:pt x="207837" y="685927"/>
                    </a:cubicBezTo>
                    <a:lnTo>
                      <a:pt x="2" y="690245"/>
                    </a:lnTo>
                    <a:cubicBezTo>
                      <a:pt x="-697" y="475933"/>
                      <a:pt x="225109" y="330835"/>
                      <a:pt x="284799" y="263271"/>
                    </a:cubicBezTo>
                    <a:cubicBezTo>
                      <a:pt x="311215" y="233363"/>
                      <a:pt x="331217" y="195263"/>
                      <a:pt x="338139" y="156845"/>
                    </a:cubicBezTo>
                    <a:cubicBezTo>
                      <a:pt x="346839" y="108458"/>
                      <a:pt x="334773" y="59627"/>
                      <a:pt x="288482" y="26099"/>
                    </a:cubicBezTo>
                    <a:cubicBezTo>
                      <a:pt x="264987" y="9144"/>
                      <a:pt x="239651" y="1461"/>
                      <a:pt x="214251" y="1207"/>
                    </a:cubicBezTo>
                    <a:lnTo>
                      <a:pt x="214251" y="1143"/>
                    </a:lnTo>
                    <a:lnTo>
                      <a:pt x="361316" y="699"/>
                    </a:lnTo>
                    <a:lnTo>
                      <a:pt x="361380" y="699"/>
                    </a:lnTo>
                    <a:lnTo>
                      <a:pt x="568200" y="127"/>
                    </a:lnTo>
                    <a:lnTo>
                      <a:pt x="568898" y="12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4" name="Google Shape;1654;p47"/>
              <p:cNvSpPr/>
              <p:nvPr/>
            </p:nvSpPr>
            <p:spPr>
              <a:xfrm rot="-465633">
                <a:off x="14923019" y="-1267295"/>
                <a:ext cx="290779" cy="15150"/>
              </a:xfrm>
              <a:custGeom>
                <a:rect b="b" l="l" r="r" t="t"/>
                <a:pathLst>
                  <a:path extrusionOk="0" h="5841" w="104013">
                    <a:moveTo>
                      <a:pt x="101092" y="5842"/>
                    </a:moveTo>
                    <a:lnTo>
                      <a:pt x="2921" y="5842"/>
                    </a:lnTo>
                    <a:cubicBezTo>
                      <a:pt x="1270" y="5842"/>
                      <a:pt x="0" y="4508"/>
                      <a:pt x="0" y="2921"/>
                    </a:cubicBezTo>
                    <a:cubicBezTo>
                      <a:pt x="0" y="1333"/>
                      <a:pt x="1333" y="0"/>
                      <a:pt x="2921" y="0"/>
                    </a:cubicBezTo>
                    <a:lnTo>
                      <a:pt x="101092" y="0"/>
                    </a:lnTo>
                    <a:cubicBezTo>
                      <a:pt x="102743" y="0"/>
                      <a:pt x="104013" y="1333"/>
                      <a:pt x="104013" y="2921"/>
                    </a:cubicBezTo>
                    <a:cubicBezTo>
                      <a:pt x="104013" y="4508"/>
                      <a:pt x="102679" y="5842"/>
                      <a:pt x="10109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655" name="Google Shape;1655;p47"/>
              <p:cNvGrpSpPr/>
              <p:nvPr/>
            </p:nvGrpSpPr>
            <p:grpSpPr>
              <a:xfrm rot="-464232">
                <a:off x="14508103" y="-1236597"/>
                <a:ext cx="1672105" cy="1339057"/>
                <a:chOff x="5867400" y="2467927"/>
                <a:chExt cx="597915" cy="516065"/>
              </a:xfrm>
            </p:grpSpPr>
            <p:sp>
              <p:nvSpPr>
                <p:cNvPr id="1656" name="Google Shape;1656;p47"/>
                <p:cNvSpPr/>
                <p:nvPr/>
              </p:nvSpPr>
              <p:spPr>
                <a:xfrm>
                  <a:off x="6151117" y="2506662"/>
                  <a:ext cx="305689" cy="5842"/>
                </a:xfrm>
                <a:custGeom>
                  <a:rect b="b" l="l" r="r" t="t"/>
                  <a:pathLst>
                    <a:path extrusionOk="0" h="5842" w="305689">
                      <a:moveTo>
                        <a:pt x="302768" y="5842"/>
                      </a:moveTo>
                      <a:lnTo>
                        <a:pt x="2921" y="5842"/>
                      </a:lnTo>
                      <a:cubicBezTo>
                        <a:pt x="1270" y="5842"/>
                        <a:pt x="0" y="4508"/>
                        <a:pt x="0" y="2921"/>
                      </a:cubicBezTo>
                      <a:cubicBezTo>
                        <a:pt x="0" y="1333"/>
                        <a:pt x="1334" y="0"/>
                        <a:pt x="2921" y="0"/>
                      </a:cubicBezTo>
                      <a:lnTo>
                        <a:pt x="302768" y="0"/>
                      </a:lnTo>
                      <a:cubicBezTo>
                        <a:pt x="304419" y="0"/>
                        <a:pt x="305689" y="1333"/>
                        <a:pt x="305689" y="2921"/>
                      </a:cubicBezTo>
                      <a:cubicBezTo>
                        <a:pt x="305689" y="4508"/>
                        <a:pt x="304355" y="5842"/>
                        <a:pt x="30276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7" name="Google Shape;1657;p47"/>
                <p:cNvSpPr/>
                <p:nvPr/>
              </p:nvSpPr>
              <p:spPr>
                <a:xfrm>
                  <a:off x="6163373" y="2545969"/>
                  <a:ext cx="301942" cy="5841"/>
                </a:xfrm>
                <a:custGeom>
                  <a:rect b="b" l="l" r="r" t="t"/>
                  <a:pathLst>
                    <a:path extrusionOk="0" h="5841" w="301942">
                      <a:moveTo>
                        <a:pt x="299022" y="5842"/>
                      </a:moveTo>
                      <a:lnTo>
                        <a:pt x="2921" y="5842"/>
                      </a:lnTo>
                      <a:cubicBezTo>
                        <a:pt x="1270" y="5842"/>
                        <a:pt x="0" y="4508"/>
                        <a:pt x="0" y="2921"/>
                      </a:cubicBezTo>
                      <a:cubicBezTo>
                        <a:pt x="0" y="1333"/>
                        <a:pt x="1334" y="0"/>
                        <a:pt x="2921" y="0"/>
                      </a:cubicBezTo>
                      <a:lnTo>
                        <a:pt x="299022" y="0"/>
                      </a:lnTo>
                      <a:cubicBezTo>
                        <a:pt x="300673" y="0"/>
                        <a:pt x="301942" y="1333"/>
                        <a:pt x="301942" y="2921"/>
                      </a:cubicBezTo>
                      <a:cubicBezTo>
                        <a:pt x="301942" y="4508"/>
                        <a:pt x="300673" y="5842"/>
                        <a:pt x="29902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8" name="Google Shape;1658;p47"/>
                <p:cNvSpPr/>
                <p:nvPr/>
              </p:nvSpPr>
              <p:spPr>
                <a:xfrm>
                  <a:off x="6164834" y="2585339"/>
                  <a:ext cx="183324" cy="5841"/>
                </a:xfrm>
                <a:custGeom>
                  <a:rect b="b" l="l" r="r" t="t"/>
                  <a:pathLst>
                    <a:path extrusionOk="0" h="5841" w="183324">
                      <a:moveTo>
                        <a:pt x="180467" y="5842"/>
                      </a:moveTo>
                      <a:lnTo>
                        <a:pt x="2921" y="5842"/>
                      </a:lnTo>
                      <a:cubicBezTo>
                        <a:pt x="1270" y="5842"/>
                        <a:pt x="0" y="4508"/>
                        <a:pt x="0" y="2921"/>
                      </a:cubicBezTo>
                      <a:cubicBezTo>
                        <a:pt x="0" y="1333"/>
                        <a:pt x="1333" y="0"/>
                        <a:pt x="2921" y="0"/>
                      </a:cubicBezTo>
                      <a:lnTo>
                        <a:pt x="180403" y="0"/>
                      </a:lnTo>
                      <a:cubicBezTo>
                        <a:pt x="182054" y="0"/>
                        <a:pt x="183324" y="1333"/>
                        <a:pt x="183324" y="2921"/>
                      </a:cubicBezTo>
                      <a:cubicBezTo>
                        <a:pt x="183324" y="4508"/>
                        <a:pt x="182054" y="5842"/>
                        <a:pt x="18046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9" name="Google Shape;1659;p47"/>
                <p:cNvSpPr/>
                <p:nvPr/>
              </p:nvSpPr>
              <p:spPr>
                <a:xfrm>
                  <a:off x="6146736" y="2654998"/>
                  <a:ext cx="267779" cy="5842"/>
                </a:xfrm>
                <a:custGeom>
                  <a:rect b="b" l="l" r="r" t="t"/>
                  <a:pathLst>
                    <a:path extrusionOk="0" h="5842" w="267779">
                      <a:moveTo>
                        <a:pt x="264859" y="5842"/>
                      </a:moveTo>
                      <a:lnTo>
                        <a:pt x="2921" y="5842"/>
                      </a:lnTo>
                      <a:cubicBezTo>
                        <a:pt x="1270" y="5842"/>
                        <a:pt x="0" y="4509"/>
                        <a:pt x="0" y="2921"/>
                      </a:cubicBezTo>
                      <a:cubicBezTo>
                        <a:pt x="0" y="1334"/>
                        <a:pt x="1334" y="0"/>
                        <a:pt x="2921" y="0"/>
                      </a:cubicBezTo>
                      <a:lnTo>
                        <a:pt x="264859" y="0"/>
                      </a:lnTo>
                      <a:cubicBezTo>
                        <a:pt x="266510" y="0"/>
                        <a:pt x="267779" y="1334"/>
                        <a:pt x="267779" y="2921"/>
                      </a:cubicBezTo>
                      <a:cubicBezTo>
                        <a:pt x="267779" y="4509"/>
                        <a:pt x="266446" y="5842"/>
                        <a:pt x="264859"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0" name="Google Shape;1660;p47"/>
                <p:cNvSpPr/>
                <p:nvPr/>
              </p:nvSpPr>
              <p:spPr>
                <a:xfrm>
                  <a:off x="6129273" y="2688018"/>
                  <a:ext cx="201803" cy="5842"/>
                </a:xfrm>
                <a:custGeom>
                  <a:rect b="b" l="l" r="r" t="t"/>
                  <a:pathLst>
                    <a:path extrusionOk="0" h="5842" w="201803">
                      <a:moveTo>
                        <a:pt x="198882" y="5842"/>
                      </a:moveTo>
                      <a:lnTo>
                        <a:pt x="2921" y="5842"/>
                      </a:lnTo>
                      <a:cubicBezTo>
                        <a:pt x="1270" y="5842"/>
                        <a:pt x="0" y="4508"/>
                        <a:pt x="0" y="2921"/>
                      </a:cubicBezTo>
                      <a:cubicBezTo>
                        <a:pt x="0" y="1333"/>
                        <a:pt x="1334" y="0"/>
                        <a:pt x="2921" y="0"/>
                      </a:cubicBezTo>
                      <a:lnTo>
                        <a:pt x="198882" y="0"/>
                      </a:lnTo>
                      <a:cubicBezTo>
                        <a:pt x="200533" y="0"/>
                        <a:pt x="201803" y="1333"/>
                        <a:pt x="201803" y="2921"/>
                      </a:cubicBezTo>
                      <a:cubicBezTo>
                        <a:pt x="201803" y="4508"/>
                        <a:pt x="200470" y="5842"/>
                        <a:pt x="19888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1" name="Google Shape;1661;p47"/>
                <p:cNvSpPr/>
                <p:nvPr/>
              </p:nvSpPr>
              <p:spPr>
                <a:xfrm>
                  <a:off x="6107429" y="2717800"/>
                  <a:ext cx="236537" cy="5905"/>
                </a:xfrm>
                <a:custGeom>
                  <a:rect b="b" l="l" r="r" t="t"/>
                  <a:pathLst>
                    <a:path extrusionOk="0" h="5905" w="236537">
                      <a:moveTo>
                        <a:pt x="233617" y="5905"/>
                      </a:moveTo>
                      <a:lnTo>
                        <a:pt x="2921" y="5905"/>
                      </a:lnTo>
                      <a:cubicBezTo>
                        <a:pt x="1270" y="5905"/>
                        <a:pt x="0" y="4572"/>
                        <a:pt x="0" y="2985"/>
                      </a:cubicBezTo>
                      <a:cubicBezTo>
                        <a:pt x="0" y="1397"/>
                        <a:pt x="1270" y="0"/>
                        <a:pt x="2921" y="0"/>
                      </a:cubicBezTo>
                      <a:lnTo>
                        <a:pt x="233617" y="0"/>
                      </a:lnTo>
                      <a:cubicBezTo>
                        <a:pt x="235267" y="0"/>
                        <a:pt x="236538" y="1333"/>
                        <a:pt x="236538" y="2921"/>
                      </a:cubicBezTo>
                      <a:cubicBezTo>
                        <a:pt x="236538" y="4508"/>
                        <a:pt x="235267" y="5905"/>
                        <a:pt x="233617" y="59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2" name="Google Shape;1662;p47"/>
                <p:cNvSpPr/>
                <p:nvPr/>
              </p:nvSpPr>
              <p:spPr>
                <a:xfrm>
                  <a:off x="6083998" y="2742247"/>
                  <a:ext cx="226567" cy="5841"/>
                </a:xfrm>
                <a:custGeom>
                  <a:rect b="b" l="l" r="r" t="t"/>
                  <a:pathLst>
                    <a:path extrusionOk="0" h="5841" w="226567">
                      <a:moveTo>
                        <a:pt x="223647" y="5842"/>
                      </a:moveTo>
                      <a:lnTo>
                        <a:pt x="2921" y="5842"/>
                      </a:lnTo>
                      <a:cubicBezTo>
                        <a:pt x="1270" y="5842"/>
                        <a:pt x="0" y="4508"/>
                        <a:pt x="0" y="2921"/>
                      </a:cubicBezTo>
                      <a:cubicBezTo>
                        <a:pt x="0" y="1333"/>
                        <a:pt x="1334" y="0"/>
                        <a:pt x="2921" y="0"/>
                      </a:cubicBezTo>
                      <a:lnTo>
                        <a:pt x="223647" y="0"/>
                      </a:lnTo>
                      <a:cubicBezTo>
                        <a:pt x="225298" y="0"/>
                        <a:pt x="226568" y="1333"/>
                        <a:pt x="226568" y="2921"/>
                      </a:cubicBezTo>
                      <a:cubicBezTo>
                        <a:pt x="226568" y="4508"/>
                        <a:pt x="225298" y="5842"/>
                        <a:pt x="2236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3" name="Google Shape;1663;p47"/>
                <p:cNvSpPr/>
                <p:nvPr/>
              </p:nvSpPr>
              <p:spPr>
                <a:xfrm>
                  <a:off x="6057455" y="2766567"/>
                  <a:ext cx="219646" cy="5842"/>
                </a:xfrm>
                <a:custGeom>
                  <a:rect b="b" l="l" r="r" t="t"/>
                  <a:pathLst>
                    <a:path extrusionOk="0" h="5842" w="219646">
                      <a:moveTo>
                        <a:pt x="216726" y="5842"/>
                      </a:moveTo>
                      <a:lnTo>
                        <a:pt x="2921" y="5842"/>
                      </a:lnTo>
                      <a:cubicBezTo>
                        <a:pt x="1270" y="5842"/>
                        <a:pt x="0" y="4509"/>
                        <a:pt x="0" y="2921"/>
                      </a:cubicBezTo>
                      <a:cubicBezTo>
                        <a:pt x="0" y="1334"/>
                        <a:pt x="1334" y="0"/>
                        <a:pt x="2921" y="0"/>
                      </a:cubicBezTo>
                      <a:lnTo>
                        <a:pt x="216726" y="0"/>
                      </a:lnTo>
                      <a:cubicBezTo>
                        <a:pt x="218377" y="0"/>
                        <a:pt x="219647" y="1334"/>
                        <a:pt x="219647" y="2921"/>
                      </a:cubicBezTo>
                      <a:cubicBezTo>
                        <a:pt x="219647" y="4509"/>
                        <a:pt x="218313" y="5842"/>
                        <a:pt x="21672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4" name="Google Shape;1664;p47"/>
                <p:cNvSpPr/>
                <p:nvPr/>
              </p:nvSpPr>
              <p:spPr>
                <a:xfrm>
                  <a:off x="5997321" y="2820923"/>
                  <a:ext cx="210565" cy="5842"/>
                </a:xfrm>
                <a:custGeom>
                  <a:rect b="b" l="l" r="r" t="t"/>
                  <a:pathLst>
                    <a:path extrusionOk="0" h="5842" w="210565">
                      <a:moveTo>
                        <a:pt x="207645" y="5842"/>
                      </a:moveTo>
                      <a:lnTo>
                        <a:pt x="2921" y="5842"/>
                      </a:lnTo>
                      <a:cubicBezTo>
                        <a:pt x="1270" y="5842"/>
                        <a:pt x="0" y="4509"/>
                        <a:pt x="0" y="2921"/>
                      </a:cubicBezTo>
                      <a:cubicBezTo>
                        <a:pt x="0" y="1334"/>
                        <a:pt x="1333" y="0"/>
                        <a:pt x="2921" y="0"/>
                      </a:cubicBezTo>
                      <a:lnTo>
                        <a:pt x="207645" y="0"/>
                      </a:lnTo>
                      <a:cubicBezTo>
                        <a:pt x="209296" y="0"/>
                        <a:pt x="210566" y="1334"/>
                        <a:pt x="210566" y="2921"/>
                      </a:cubicBezTo>
                      <a:cubicBezTo>
                        <a:pt x="210566" y="4509"/>
                        <a:pt x="209296" y="5842"/>
                        <a:pt x="2076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5" name="Google Shape;1665;p47"/>
                <p:cNvSpPr/>
                <p:nvPr/>
              </p:nvSpPr>
              <p:spPr>
                <a:xfrm>
                  <a:off x="5970270" y="2847085"/>
                  <a:ext cx="124840" cy="5842"/>
                </a:xfrm>
                <a:custGeom>
                  <a:rect b="b" l="l" r="r" t="t"/>
                  <a:pathLst>
                    <a:path extrusionOk="0" h="5842" w="124840">
                      <a:moveTo>
                        <a:pt x="121920" y="5842"/>
                      </a:moveTo>
                      <a:lnTo>
                        <a:pt x="2921" y="5842"/>
                      </a:lnTo>
                      <a:cubicBezTo>
                        <a:pt x="1270" y="5842"/>
                        <a:pt x="0" y="4509"/>
                        <a:pt x="0" y="2921"/>
                      </a:cubicBezTo>
                      <a:cubicBezTo>
                        <a:pt x="0" y="1334"/>
                        <a:pt x="1333" y="0"/>
                        <a:pt x="2921" y="0"/>
                      </a:cubicBezTo>
                      <a:lnTo>
                        <a:pt x="121920" y="0"/>
                      </a:lnTo>
                      <a:cubicBezTo>
                        <a:pt x="123571" y="0"/>
                        <a:pt x="124841" y="1334"/>
                        <a:pt x="124841" y="2921"/>
                      </a:cubicBezTo>
                      <a:cubicBezTo>
                        <a:pt x="124841" y="4509"/>
                        <a:pt x="123571" y="5842"/>
                        <a:pt x="12192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6" name="Google Shape;1666;p47"/>
                <p:cNvSpPr/>
                <p:nvPr/>
              </p:nvSpPr>
              <p:spPr>
                <a:xfrm>
                  <a:off x="5949886" y="2868167"/>
                  <a:ext cx="204597" cy="5842"/>
                </a:xfrm>
                <a:custGeom>
                  <a:rect b="b" l="l" r="r" t="t"/>
                  <a:pathLst>
                    <a:path extrusionOk="0" h="5842" w="204597">
                      <a:moveTo>
                        <a:pt x="201676" y="5842"/>
                      </a:moveTo>
                      <a:lnTo>
                        <a:pt x="2921" y="5842"/>
                      </a:lnTo>
                      <a:cubicBezTo>
                        <a:pt x="1270" y="5842"/>
                        <a:pt x="0" y="4509"/>
                        <a:pt x="0" y="2921"/>
                      </a:cubicBezTo>
                      <a:cubicBezTo>
                        <a:pt x="0" y="1334"/>
                        <a:pt x="1334" y="0"/>
                        <a:pt x="2921" y="0"/>
                      </a:cubicBezTo>
                      <a:lnTo>
                        <a:pt x="201676" y="0"/>
                      </a:lnTo>
                      <a:cubicBezTo>
                        <a:pt x="203327" y="0"/>
                        <a:pt x="204597" y="1334"/>
                        <a:pt x="204597" y="2921"/>
                      </a:cubicBezTo>
                      <a:cubicBezTo>
                        <a:pt x="204597" y="4509"/>
                        <a:pt x="203327" y="5842"/>
                        <a:pt x="20167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7" name="Google Shape;1667;p47"/>
                <p:cNvSpPr/>
                <p:nvPr/>
              </p:nvSpPr>
              <p:spPr>
                <a:xfrm>
                  <a:off x="5925248" y="2895790"/>
                  <a:ext cx="201231" cy="5842"/>
                </a:xfrm>
                <a:custGeom>
                  <a:rect b="b" l="l" r="r" t="t"/>
                  <a:pathLst>
                    <a:path extrusionOk="0" h="5842" w="201231">
                      <a:moveTo>
                        <a:pt x="198311" y="5842"/>
                      </a:moveTo>
                      <a:lnTo>
                        <a:pt x="2921" y="5842"/>
                      </a:lnTo>
                      <a:cubicBezTo>
                        <a:pt x="1270" y="5842"/>
                        <a:pt x="0" y="4508"/>
                        <a:pt x="0" y="2921"/>
                      </a:cubicBezTo>
                      <a:cubicBezTo>
                        <a:pt x="0" y="1333"/>
                        <a:pt x="1334" y="0"/>
                        <a:pt x="2921" y="0"/>
                      </a:cubicBezTo>
                      <a:lnTo>
                        <a:pt x="198311" y="0"/>
                      </a:lnTo>
                      <a:cubicBezTo>
                        <a:pt x="199961" y="0"/>
                        <a:pt x="201232" y="1333"/>
                        <a:pt x="201232" y="2921"/>
                      </a:cubicBezTo>
                      <a:cubicBezTo>
                        <a:pt x="201232" y="4508"/>
                        <a:pt x="199961" y="5842"/>
                        <a:pt x="19831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8" name="Google Shape;1668;p47"/>
                <p:cNvSpPr/>
                <p:nvPr/>
              </p:nvSpPr>
              <p:spPr>
                <a:xfrm>
                  <a:off x="5903277" y="2923285"/>
                  <a:ext cx="197865" cy="5842"/>
                </a:xfrm>
                <a:custGeom>
                  <a:rect b="b" l="l" r="r" t="t"/>
                  <a:pathLst>
                    <a:path extrusionOk="0" h="5842" w="197865">
                      <a:moveTo>
                        <a:pt x="194945" y="5842"/>
                      </a:moveTo>
                      <a:lnTo>
                        <a:pt x="2921" y="5842"/>
                      </a:lnTo>
                      <a:cubicBezTo>
                        <a:pt x="1270" y="5842"/>
                        <a:pt x="0" y="4509"/>
                        <a:pt x="0" y="2921"/>
                      </a:cubicBezTo>
                      <a:cubicBezTo>
                        <a:pt x="0" y="1334"/>
                        <a:pt x="1333" y="0"/>
                        <a:pt x="2921" y="0"/>
                      </a:cubicBezTo>
                      <a:lnTo>
                        <a:pt x="194945" y="0"/>
                      </a:lnTo>
                      <a:cubicBezTo>
                        <a:pt x="196596" y="0"/>
                        <a:pt x="197866" y="1334"/>
                        <a:pt x="197866" y="2921"/>
                      </a:cubicBezTo>
                      <a:cubicBezTo>
                        <a:pt x="197866" y="4509"/>
                        <a:pt x="196596" y="5842"/>
                        <a:pt x="1949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9" name="Google Shape;1669;p47"/>
                <p:cNvSpPr/>
                <p:nvPr/>
              </p:nvSpPr>
              <p:spPr>
                <a:xfrm>
                  <a:off x="5883973" y="2950717"/>
                  <a:ext cx="194373" cy="5842"/>
                </a:xfrm>
                <a:custGeom>
                  <a:rect b="b" l="l" r="r" t="t"/>
                  <a:pathLst>
                    <a:path extrusionOk="0" h="5842" w="194373">
                      <a:moveTo>
                        <a:pt x="191453" y="5842"/>
                      </a:moveTo>
                      <a:lnTo>
                        <a:pt x="2921" y="5842"/>
                      </a:lnTo>
                      <a:cubicBezTo>
                        <a:pt x="1270" y="5842"/>
                        <a:pt x="0" y="4509"/>
                        <a:pt x="0" y="2921"/>
                      </a:cubicBezTo>
                      <a:cubicBezTo>
                        <a:pt x="0" y="1334"/>
                        <a:pt x="1334" y="0"/>
                        <a:pt x="2921" y="0"/>
                      </a:cubicBezTo>
                      <a:lnTo>
                        <a:pt x="191453" y="0"/>
                      </a:lnTo>
                      <a:cubicBezTo>
                        <a:pt x="193104" y="0"/>
                        <a:pt x="194373" y="1334"/>
                        <a:pt x="194373" y="2921"/>
                      </a:cubicBezTo>
                      <a:cubicBezTo>
                        <a:pt x="194373" y="4509"/>
                        <a:pt x="193104" y="5842"/>
                        <a:pt x="19145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0" name="Google Shape;1670;p47"/>
                <p:cNvSpPr/>
                <p:nvPr/>
              </p:nvSpPr>
              <p:spPr>
                <a:xfrm>
                  <a:off x="5867400" y="2978150"/>
                  <a:ext cx="150367" cy="5842"/>
                </a:xfrm>
                <a:custGeom>
                  <a:rect b="b" l="l" r="r" t="t"/>
                  <a:pathLst>
                    <a:path extrusionOk="0" h="5842" w="150367">
                      <a:moveTo>
                        <a:pt x="147447" y="5842"/>
                      </a:moveTo>
                      <a:lnTo>
                        <a:pt x="2921" y="5842"/>
                      </a:lnTo>
                      <a:cubicBezTo>
                        <a:pt x="1270" y="5842"/>
                        <a:pt x="0" y="4508"/>
                        <a:pt x="0" y="2921"/>
                      </a:cubicBezTo>
                      <a:cubicBezTo>
                        <a:pt x="0" y="1333"/>
                        <a:pt x="1334" y="0"/>
                        <a:pt x="2921" y="0"/>
                      </a:cubicBezTo>
                      <a:lnTo>
                        <a:pt x="147447" y="0"/>
                      </a:lnTo>
                      <a:cubicBezTo>
                        <a:pt x="149098" y="0"/>
                        <a:pt x="150368" y="1333"/>
                        <a:pt x="150368" y="2921"/>
                      </a:cubicBezTo>
                      <a:cubicBezTo>
                        <a:pt x="150368" y="4508"/>
                        <a:pt x="149098" y="5842"/>
                        <a:pt x="1474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1" name="Google Shape;1671;p47"/>
                <p:cNvSpPr/>
                <p:nvPr/>
              </p:nvSpPr>
              <p:spPr>
                <a:xfrm>
                  <a:off x="6123685" y="2467927"/>
                  <a:ext cx="241617" cy="5842"/>
                </a:xfrm>
                <a:custGeom>
                  <a:rect b="b" l="l" r="r" t="t"/>
                  <a:pathLst>
                    <a:path extrusionOk="0" h="5842" w="241617">
                      <a:moveTo>
                        <a:pt x="238697" y="5842"/>
                      </a:moveTo>
                      <a:lnTo>
                        <a:pt x="2921" y="5842"/>
                      </a:lnTo>
                      <a:cubicBezTo>
                        <a:pt x="1270" y="5842"/>
                        <a:pt x="0" y="4508"/>
                        <a:pt x="0" y="2921"/>
                      </a:cubicBezTo>
                      <a:cubicBezTo>
                        <a:pt x="0" y="1333"/>
                        <a:pt x="1334" y="0"/>
                        <a:pt x="2921" y="0"/>
                      </a:cubicBezTo>
                      <a:lnTo>
                        <a:pt x="238697" y="0"/>
                      </a:lnTo>
                      <a:cubicBezTo>
                        <a:pt x="240348" y="0"/>
                        <a:pt x="241617" y="1333"/>
                        <a:pt x="241617" y="2921"/>
                      </a:cubicBezTo>
                      <a:cubicBezTo>
                        <a:pt x="241617" y="4508"/>
                        <a:pt x="240348" y="5842"/>
                        <a:pt x="23869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72" name="Google Shape;1672;p47"/>
              <p:cNvGrpSpPr/>
              <p:nvPr/>
            </p:nvGrpSpPr>
            <p:grpSpPr>
              <a:xfrm rot="-464232">
                <a:off x="14486781" y="-1997175"/>
                <a:ext cx="1084844" cy="418836"/>
                <a:chOff x="5919596" y="2162746"/>
                <a:chExt cx="387921" cy="161417"/>
              </a:xfrm>
            </p:grpSpPr>
            <p:sp>
              <p:nvSpPr>
                <p:cNvPr id="1673" name="Google Shape;1673;p47"/>
                <p:cNvSpPr/>
                <p:nvPr/>
              </p:nvSpPr>
              <p:spPr>
                <a:xfrm>
                  <a:off x="5919596" y="2162746"/>
                  <a:ext cx="232981" cy="5842"/>
                </a:xfrm>
                <a:custGeom>
                  <a:rect b="b" l="l" r="r" t="t"/>
                  <a:pathLst>
                    <a:path extrusionOk="0" h="5842" w="232981">
                      <a:moveTo>
                        <a:pt x="230061" y="5842"/>
                      </a:moveTo>
                      <a:lnTo>
                        <a:pt x="2921" y="5842"/>
                      </a:lnTo>
                      <a:cubicBezTo>
                        <a:pt x="1270" y="5842"/>
                        <a:pt x="0" y="4508"/>
                        <a:pt x="0" y="2921"/>
                      </a:cubicBezTo>
                      <a:cubicBezTo>
                        <a:pt x="0" y="1333"/>
                        <a:pt x="1334" y="0"/>
                        <a:pt x="2921" y="0"/>
                      </a:cubicBezTo>
                      <a:lnTo>
                        <a:pt x="230061" y="0"/>
                      </a:lnTo>
                      <a:cubicBezTo>
                        <a:pt x="231712" y="0"/>
                        <a:pt x="232982" y="1333"/>
                        <a:pt x="232982" y="2921"/>
                      </a:cubicBezTo>
                      <a:cubicBezTo>
                        <a:pt x="232982" y="4508"/>
                        <a:pt x="231712" y="5842"/>
                        <a:pt x="23006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4" name="Google Shape;1674;p47"/>
                <p:cNvSpPr/>
                <p:nvPr/>
              </p:nvSpPr>
              <p:spPr>
                <a:xfrm>
                  <a:off x="5930455" y="2187448"/>
                  <a:ext cx="373760" cy="5841"/>
                </a:xfrm>
                <a:custGeom>
                  <a:rect b="b" l="l" r="r" t="t"/>
                  <a:pathLst>
                    <a:path extrusionOk="0" h="5841" w="373760">
                      <a:moveTo>
                        <a:pt x="370840" y="5842"/>
                      </a:moveTo>
                      <a:lnTo>
                        <a:pt x="2921" y="5842"/>
                      </a:lnTo>
                      <a:cubicBezTo>
                        <a:pt x="1270" y="5842"/>
                        <a:pt x="0" y="4508"/>
                        <a:pt x="0" y="2921"/>
                      </a:cubicBezTo>
                      <a:cubicBezTo>
                        <a:pt x="0" y="1333"/>
                        <a:pt x="1334" y="0"/>
                        <a:pt x="2921" y="0"/>
                      </a:cubicBezTo>
                      <a:lnTo>
                        <a:pt x="370840" y="0"/>
                      </a:lnTo>
                      <a:cubicBezTo>
                        <a:pt x="372491" y="0"/>
                        <a:pt x="373761" y="1333"/>
                        <a:pt x="373761" y="2921"/>
                      </a:cubicBezTo>
                      <a:cubicBezTo>
                        <a:pt x="373761" y="4508"/>
                        <a:pt x="372428" y="5842"/>
                        <a:pt x="37084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5" name="Google Shape;1675;p47"/>
                <p:cNvSpPr/>
                <p:nvPr/>
              </p:nvSpPr>
              <p:spPr>
                <a:xfrm>
                  <a:off x="5938773" y="2220150"/>
                  <a:ext cx="368744" cy="5841"/>
                </a:xfrm>
                <a:custGeom>
                  <a:rect b="b" l="l" r="r" t="t"/>
                  <a:pathLst>
                    <a:path extrusionOk="0" h="5841" w="368744">
                      <a:moveTo>
                        <a:pt x="365823" y="5842"/>
                      </a:moveTo>
                      <a:lnTo>
                        <a:pt x="2921" y="5842"/>
                      </a:lnTo>
                      <a:cubicBezTo>
                        <a:pt x="1270" y="5842"/>
                        <a:pt x="0" y="4508"/>
                        <a:pt x="0" y="2921"/>
                      </a:cubicBezTo>
                      <a:cubicBezTo>
                        <a:pt x="0" y="1333"/>
                        <a:pt x="1334" y="0"/>
                        <a:pt x="2921" y="0"/>
                      </a:cubicBezTo>
                      <a:lnTo>
                        <a:pt x="365823" y="0"/>
                      </a:lnTo>
                      <a:cubicBezTo>
                        <a:pt x="367474" y="0"/>
                        <a:pt x="368745" y="1333"/>
                        <a:pt x="368745" y="2921"/>
                      </a:cubicBezTo>
                      <a:cubicBezTo>
                        <a:pt x="368745" y="4508"/>
                        <a:pt x="367411" y="5842"/>
                        <a:pt x="36582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6" name="Google Shape;1676;p47"/>
                <p:cNvSpPr/>
                <p:nvPr/>
              </p:nvSpPr>
              <p:spPr>
                <a:xfrm>
                  <a:off x="5941250" y="2252852"/>
                  <a:ext cx="361251" cy="5842"/>
                </a:xfrm>
                <a:custGeom>
                  <a:rect b="b" l="l" r="r" t="t"/>
                  <a:pathLst>
                    <a:path extrusionOk="0" h="5842" w="361251">
                      <a:moveTo>
                        <a:pt x="358330" y="5842"/>
                      </a:moveTo>
                      <a:lnTo>
                        <a:pt x="2921" y="5842"/>
                      </a:lnTo>
                      <a:cubicBezTo>
                        <a:pt x="1270" y="5842"/>
                        <a:pt x="0" y="4508"/>
                        <a:pt x="0" y="2921"/>
                      </a:cubicBezTo>
                      <a:cubicBezTo>
                        <a:pt x="0" y="1333"/>
                        <a:pt x="1334" y="0"/>
                        <a:pt x="2921" y="0"/>
                      </a:cubicBezTo>
                      <a:lnTo>
                        <a:pt x="358330" y="0"/>
                      </a:lnTo>
                      <a:cubicBezTo>
                        <a:pt x="359982" y="0"/>
                        <a:pt x="361252" y="1333"/>
                        <a:pt x="361252" y="2921"/>
                      </a:cubicBezTo>
                      <a:cubicBezTo>
                        <a:pt x="361252" y="4508"/>
                        <a:pt x="359982" y="5842"/>
                        <a:pt x="35833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7" name="Google Shape;1677;p47"/>
                <p:cNvSpPr/>
                <p:nvPr/>
              </p:nvSpPr>
              <p:spPr>
                <a:xfrm>
                  <a:off x="5938646" y="2285555"/>
                  <a:ext cx="352234" cy="5842"/>
                </a:xfrm>
                <a:custGeom>
                  <a:rect b="b" l="l" r="r" t="t"/>
                  <a:pathLst>
                    <a:path extrusionOk="0" h="5842" w="352234">
                      <a:moveTo>
                        <a:pt x="349314" y="5842"/>
                      </a:moveTo>
                      <a:lnTo>
                        <a:pt x="2921" y="5842"/>
                      </a:lnTo>
                      <a:cubicBezTo>
                        <a:pt x="1270" y="5842"/>
                        <a:pt x="0" y="4509"/>
                        <a:pt x="0" y="2921"/>
                      </a:cubicBezTo>
                      <a:cubicBezTo>
                        <a:pt x="0" y="1334"/>
                        <a:pt x="1334" y="0"/>
                        <a:pt x="2921" y="0"/>
                      </a:cubicBezTo>
                      <a:lnTo>
                        <a:pt x="349314" y="0"/>
                      </a:lnTo>
                      <a:cubicBezTo>
                        <a:pt x="350965" y="0"/>
                        <a:pt x="352235" y="1334"/>
                        <a:pt x="352235" y="2921"/>
                      </a:cubicBezTo>
                      <a:cubicBezTo>
                        <a:pt x="352235" y="4509"/>
                        <a:pt x="350901" y="5842"/>
                        <a:pt x="349314"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8" name="Google Shape;1678;p47"/>
                <p:cNvSpPr/>
                <p:nvPr/>
              </p:nvSpPr>
              <p:spPr>
                <a:xfrm>
                  <a:off x="5930455" y="2318321"/>
                  <a:ext cx="105028" cy="5842"/>
                </a:xfrm>
                <a:custGeom>
                  <a:rect b="b" l="l" r="r" t="t"/>
                  <a:pathLst>
                    <a:path extrusionOk="0" h="5842" w="105028">
                      <a:moveTo>
                        <a:pt x="102108" y="5842"/>
                      </a:moveTo>
                      <a:lnTo>
                        <a:pt x="2921" y="5842"/>
                      </a:lnTo>
                      <a:cubicBezTo>
                        <a:pt x="1270" y="5842"/>
                        <a:pt x="0" y="4508"/>
                        <a:pt x="0" y="2921"/>
                      </a:cubicBezTo>
                      <a:cubicBezTo>
                        <a:pt x="0" y="1333"/>
                        <a:pt x="1334" y="0"/>
                        <a:pt x="2921" y="0"/>
                      </a:cubicBezTo>
                      <a:lnTo>
                        <a:pt x="102108" y="0"/>
                      </a:lnTo>
                      <a:cubicBezTo>
                        <a:pt x="103759" y="0"/>
                        <a:pt x="105029" y="1333"/>
                        <a:pt x="105029" y="2921"/>
                      </a:cubicBezTo>
                      <a:cubicBezTo>
                        <a:pt x="105029" y="4508"/>
                        <a:pt x="103696" y="5842"/>
                        <a:pt x="10210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679" name="Google Shape;1679;p47"/>
            <p:cNvGrpSpPr/>
            <p:nvPr/>
          </p:nvGrpSpPr>
          <p:grpSpPr>
            <a:xfrm flipH="1" rot="-564173">
              <a:off x="7527449" y="734052"/>
              <a:ext cx="1192098" cy="1541446"/>
              <a:chOff x="-77414" y="210905"/>
              <a:chExt cx="508246" cy="657189"/>
            </a:xfrm>
          </p:grpSpPr>
          <p:grpSp>
            <p:nvGrpSpPr>
              <p:cNvPr id="1680" name="Google Shape;1680;p47"/>
              <p:cNvGrpSpPr/>
              <p:nvPr/>
            </p:nvGrpSpPr>
            <p:grpSpPr>
              <a:xfrm>
                <a:off x="-77414" y="423214"/>
                <a:ext cx="389218" cy="444880"/>
                <a:chOff x="6299617" y="2845180"/>
                <a:chExt cx="389218" cy="444880"/>
              </a:xfrm>
            </p:grpSpPr>
            <p:sp>
              <p:nvSpPr>
                <p:cNvPr id="1681" name="Google Shape;1681;p47"/>
                <p:cNvSpPr/>
                <p:nvPr/>
              </p:nvSpPr>
              <p:spPr>
                <a:xfrm>
                  <a:off x="6299617" y="2845180"/>
                  <a:ext cx="389218" cy="444880"/>
                </a:xfrm>
                <a:custGeom>
                  <a:rect b="b" l="l" r="r" t="t"/>
                  <a:pathLst>
                    <a:path extrusionOk="0" h="444880" w="389218">
                      <a:moveTo>
                        <a:pt x="389218" y="322453"/>
                      </a:moveTo>
                      <a:cubicBezTo>
                        <a:pt x="311113" y="362014"/>
                        <a:pt x="227928" y="402654"/>
                        <a:pt x="137377" y="444881"/>
                      </a:cubicBezTo>
                      <a:cubicBezTo>
                        <a:pt x="184558" y="282194"/>
                        <a:pt x="-93128" y="181166"/>
                        <a:pt x="33301" y="0"/>
                      </a:cubicBezTo>
                      <a:cubicBezTo>
                        <a:pt x="102897" y="8318"/>
                        <a:pt x="180430" y="14923"/>
                        <a:pt x="263488" y="20320"/>
                      </a:cubicBezTo>
                      <a:cubicBezTo>
                        <a:pt x="234850" y="133858"/>
                        <a:pt x="362929" y="219774"/>
                        <a:pt x="389218" y="3224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682" name="Google Shape;1682;p47"/>
                <p:cNvGrpSpPr/>
                <p:nvPr/>
              </p:nvGrpSpPr>
              <p:grpSpPr>
                <a:xfrm>
                  <a:off x="6337672" y="2908109"/>
                  <a:ext cx="290457" cy="307720"/>
                  <a:chOff x="6337672" y="2908109"/>
                  <a:chExt cx="290457" cy="307720"/>
                </a:xfrm>
              </p:grpSpPr>
              <p:sp>
                <p:nvSpPr>
                  <p:cNvPr id="1683" name="Google Shape;1683;p47"/>
                  <p:cNvSpPr/>
                  <p:nvPr/>
                </p:nvSpPr>
                <p:spPr>
                  <a:xfrm>
                    <a:off x="6338442" y="2908109"/>
                    <a:ext cx="115061" cy="7366"/>
                  </a:xfrm>
                  <a:custGeom>
                    <a:rect b="b" l="l" r="r" t="t"/>
                    <a:pathLst>
                      <a:path extrusionOk="0" h="7366" w="115061">
                        <a:moveTo>
                          <a:pt x="2921" y="7366"/>
                        </a:moveTo>
                        <a:cubicBezTo>
                          <a:pt x="1334" y="7366"/>
                          <a:pt x="0" y="6096"/>
                          <a:pt x="0" y="4445"/>
                        </a:cubicBezTo>
                        <a:cubicBezTo>
                          <a:pt x="0" y="2794"/>
                          <a:pt x="1270" y="1461"/>
                          <a:pt x="2921" y="1461"/>
                        </a:cubicBezTo>
                        <a:cubicBezTo>
                          <a:pt x="38798" y="1080"/>
                          <a:pt x="75184" y="571"/>
                          <a:pt x="112078" y="0"/>
                        </a:cubicBezTo>
                        <a:cubicBezTo>
                          <a:pt x="113792" y="0"/>
                          <a:pt x="115062" y="1270"/>
                          <a:pt x="115062" y="2921"/>
                        </a:cubicBezTo>
                        <a:cubicBezTo>
                          <a:pt x="115062" y="4572"/>
                          <a:pt x="113792" y="5905"/>
                          <a:pt x="112141" y="5905"/>
                        </a:cubicBezTo>
                        <a:cubicBezTo>
                          <a:pt x="75184" y="6477"/>
                          <a:pt x="38798" y="6985"/>
                          <a:pt x="2921" y="7366"/>
                        </a:cubicBezTo>
                        <a:cubicBezTo>
                          <a:pt x="2921" y="7366"/>
                          <a:pt x="2921" y="7366"/>
                          <a:pt x="2921" y="7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4" name="Google Shape;1684;p47"/>
                  <p:cNvSpPr/>
                  <p:nvPr/>
                </p:nvSpPr>
                <p:spPr>
                  <a:xfrm>
                    <a:off x="6337672" y="2934634"/>
                    <a:ext cx="187532" cy="17480"/>
                  </a:xfrm>
                  <a:custGeom>
                    <a:rect b="b" l="l" r="r" t="t"/>
                    <a:pathLst>
                      <a:path extrusionOk="0" h="17480" w="187532">
                        <a:moveTo>
                          <a:pt x="2930" y="17481"/>
                        </a:moveTo>
                        <a:cubicBezTo>
                          <a:pt x="1406" y="17481"/>
                          <a:pt x="72" y="16274"/>
                          <a:pt x="9" y="14687"/>
                        </a:cubicBezTo>
                        <a:cubicBezTo>
                          <a:pt x="-118" y="13036"/>
                          <a:pt x="1152" y="11639"/>
                          <a:pt x="2739" y="11575"/>
                        </a:cubicBezTo>
                        <a:cubicBezTo>
                          <a:pt x="62683" y="7829"/>
                          <a:pt x="123326" y="3955"/>
                          <a:pt x="184413" y="18"/>
                        </a:cubicBezTo>
                        <a:cubicBezTo>
                          <a:pt x="186000" y="-172"/>
                          <a:pt x="187461" y="1161"/>
                          <a:pt x="187524" y="2749"/>
                        </a:cubicBezTo>
                        <a:cubicBezTo>
                          <a:pt x="187651" y="4400"/>
                          <a:pt x="186382" y="5797"/>
                          <a:pt x="184794" y="5860"/>
                        </a:cubicBezTo>
                        <a:cubicBezTo>
                          <a:pt x="123707" y="9861"/>
                          <a:pt x="63064" y="13734"/>
                          <a:pt x="3120" y="17417"/>
                        </a:cubicBezTo>
                        <a:cubicBezTo>
                          <a:pt x="3057" y="17481"/>
                          <a:pt x="2993" y="17481"/>
                          <a:pt x="2930" y="174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5" name="Google Shape;1685;p47"/>
                  <p:cNvSpPr/>
                  <p:nvPr/>
                </p:nvSpPr>
                <p:spPr>
                  <a:xfrm>
                    <a:off x="6345725" y="2961556"/>
                    <a:ext cx="187999" cy="25419"/>
                  </a:xfrm>
                  <a:custGeom>
                    <a:rect b="b" l="l" r="r" t="t"/>
                    <a:pathLst>
                      <a:path extrusionOk="0" h="25419" w="187999">
                        <a:moveTo>
                          <a:pt x="2941" y="25420"/>
                        </a:moveTo>
                        <a:cubicBezTo>
                          <a:pt x="1480" y="25420"/>
                          <a:pt x="147" y="24277"/>
                          <a:pt x="20" y="22816"/>
                        </a:cubicBezTo>
                        <a:cubicBezTo>
                          <a:pt x="-171" y="21229"/>
                          <a:pt x="1036" y="19768"/>
                          <a:pt x="2623" y="19578"/>
                        </a:cubicBezTo>
                        <a:cubicBezTo>
                          <a:pt x="63139" y="13101"/>
                          <a:pt x="123845" y="6560"/>
                          <a:pt x="184742" y="20"/>
                        </a:cubicBezTo>
                        <a:cubicBezTo>
                          <a:pt x="186393" y="-171"/>
                          <a:pt x="187789" y="1036"/>
                          <a:pt x="187980" y="2623"/>
                        </a:cubicBezTo>
                        <a:cubicBezTo>
                          <a:pt x="188170" y="4211"/>
                          <a:pt x="186964" y="5671"/>
                          <a:pt x="185376" y="5862"/>
                        </a:cubicBezTo>
                        <a:cubicBezTo>
                          <a:pt x="124480" y="12402"/>
                          <a:pt x="63774" y="18943"/>
                          <a:pt x="3258" y="25420"/>
                        </a:cubicBezTo>
                        <a:cubicBezTo>
                          <a:pt x="3195" y="25420"/>
                          <a:pt x="3068" y="25420"/>
                          <a:pt x="2941" y="254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6" name="Google Shape;1686;p47"/>
                  <p:cNvSpPr/>
                  <p:nvPr/>
                </p:nvSpPr>
                <p:spPr>
                  <a:xfrm>
                    <a:off x="6360632" y="2987639"/>
                    <a:ext cx="185427" cy="32864"/>
                  </a:xfrm>
                  <a:custGeom>
                    <a:rect b="b" l="l" r="r" t="t"/>
                    <a:pathLst>
                      <a:path extrusionOk="0" h="32864" w="185427">
                        <a:moveTo>
                          <a:pt x="2956" y="32865"/>
                        </a:moveTo>
                        <a:cubicBezTo>
                          <a:pt x="1496" y="32865"/>
                          <a:pt x="289" y="31785"/>
                          <a:pt x="35" y="30325"/>
                        </a:cubicBezTo>
                        <a:cubicBezTo>
                          <a:pt x="-219" y="28737"/>
                          <a:pt x="924" y="27213"/>
                          <a:pt x="2512" y="26959"/>
                        </a:cubicBezTo>
                        <a:lnTo>
                          <a:pt x="182026" y="35"/>
                        </a:lnTo>
                        <a:cubicBezTo>
                          <a:pt x="183677" y="-219"/>
                          <a:pt x="185138" y="924"/>
                          <a:pt x="185392" y="2512"/>
                        </a:cubicBezTo>
                        <a:cubicBezTo>
                          <a:pt x="185646" y="4099"/>
                          <a:pt x="184503" y="5623"/>
                          <a:pt x="182915" y="5877"/>
                        </a:cubicBezTo>
                        <a:lnTo>
                          <a:pt x="3401" y="32801"/>
                        </a:lnTo>
                        <a:cubicBezTo>
                          <a:pt x="3274" y="32865"/>
                          <a:pt x="3147" y="32865"/>
                          <a:pt x="2956" y="328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7" name="Google Shape;1687;p47"/>
                  <p:cNvSpPr/>
                  <p:nvPr/>
                </p:nvSpPr>
                <p:spPr>
                  <a:xfrm>
                    <a:off x="6380297" y="3024703"/>
                    <a:ext cx="122284" cy="28376"/>
                  </a:xfrm>
                  <a:custGeom>
                    <a:rect b="b" l="l" r="r" t="t"/>
                    <a:pathLst>
                      <a:path extrusionOk="0" h="28376" w="122284">
                        <a:moveTo>
                          <a:pt x="2976" y="28376"/>
                        </a:moveTo>
                        <a:cubicBezTo>
                          <a:pt x="1580" y="28376"/>
                          <a:pt x="373" y="27424"/>
                          <a:pt x="56" y="25964"/>
                        </a:cubicBezTo>
                        <a:cubicBezTo>
                          <a:pt x="-262" y="24376"/>
                          <a:pt x="818" y="22789"/>
                          <a:pt x="2405" y="22535"/>
                        </a:cubicBezTo>
                        <a:lnTo>
                          <a:pt x="118800" y="55"/>
                        </a:lnTo>
                        <a:cubicBezTo>
                          <a:pt x="120388" y="-262"/>
                          <a:pt x="121975" y="817"/>
                          <a:pt x="122230" y="2405"/>
                        </a:cubicBezTo>
                        <a:cubicBezTo>
                          <a:pt x="122547" y="3992"/>
                          <a:pt x="121468" y="5580"/>
                          <a:pt x="119880" y="5834"/>
                        </a:cubicBezTo>
                        <a:lnTo>
                          <a:pt x="3484" y="28313"/>
                        </a:lnTo>
                        <a:cubicBezTo>
                          <a:pt x="3294" y="28376"/>
                          <a:pt x="3167" y="28376"/>
                          <a:pt x="2976" y="283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8" name="Google Shape;1688;p47"/>
                  <p:cNvSpPr/>
                  <p:nvPr/>
                </p:nvSpPr>
                <p:spPr>
                  <a:xfrm>
                    <a:off x="6425133" y="3063887"/>
                    <a:ext cx="170217" cy="53073"/>
                  </a:xfrm>
                  <a:custGeom>
                    <a:rect b="b" l="l" r="r" t="t"/>
                    <a:pathLst>
                      <a:path extrusionOk="0" h="53073" w="170217">
                        <a:moveTo>
                          <a:pt x="2972" y="53073"/>
                        </a:moveTo>
                        <a:cubicBezTo>
                          <a:pt x="1702" y="53073"/>
                          <a:pt x="495" y="52248"/>
                          <a:pt x="114" y="50914"/>
                        </a:cubicBezTo>
                        <a:cubicBezTo>
                          <a:pt x="-330" y="49327"/>
                          <a:pt x="559" y="47739"/>
                          <a:pt x="2146" y="47295"/>
                        </a:cubicBezTo>
                        <a:lnTo>
                          <a:pt x="166485" y="114"/>
                        </a:lnTo>
                        <a:cubicBezTo>
                          <a:pt x="168072" y="-330"/>
                          <a:pt x="169660" y="559"/>
                          <a:pt x="170104" y="2146"/>
                        </a:cubicBezTo>
                        <a:cubicBezTo>
                          <a:pt x="170548" y="3734"/>
                          <a:pt x="169660" y="5321"/>
                          <a:pt x="168072" y="5766"/>
                        </a:cubicBezTo>
                        <a:lnTo>
                          <a:pt x="3734" y="52946"/>
                        </a:lnTo>
                        <a:cubicBezTo>
                          <a:pt x="3480" y="53010"/>
                          <a:pt x="3226" y="53073"/>
                          <a:pt x="2972" y="530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9" name="Google Shape;1689;p47"/>
                  <p:cNvSpPr/>
                  <p:nvPr/>
                </p:nvSpPr>
                <p:spPr>
                  <a:xfrm>
                    <a:off x="6446052" y="3089061"/>
                    <a:ext cx="166352" cy="60030"/>
                  </a:xfrm>
                  <a:custGeom>
                    <a:rect b="b" l="l" r="r" t="t"/>
                    <a:pathLst>
                      <a:path extrusionOk="0" h="60030" w="166352">
                        <a:moveTo>
                          <a:pt x="2944" y="60030"/>
                        </a:moveTo>
                        <a:cubicBezTo>
                          <a:pt x="1737" y="60030"/>
                          <a:pt x="594" y="59268"/>
                          <a:pt x="150" y="57998"/>
                        </a:cubicBezTo>
                        <a:cubicBezTo>
                          <a:pt x="-358" y="56474"/>
                          <a:pt x="467" y="54760"/>
                          <a:pt x="1991" y="54252"/>
                        </a:cubicBezTo>
                        <a:cubicBezTo>
                          <a:pt x="55649" y="36154"/>
                          <a:pt x="109179" y="18120"/>
                          <a:pt x="162456" y="150"/>
                        </a:cubicBezTo>
                        <a:cubicBezTo>
                          <a:pt x="163979" y="-358"/>
                          <a:pt x="165694" y="467"/>
                          <a:pt x="166203" y="1991"/>
                        </a:cubicBezTo>
                        <a:cubicBezTo>
                          <a:pt x="166710" y="3515"/>
                          <a:pt x="165885" y="5230"/>
                          <a:pt x="164361" y="5738"/>
                        </a:cubicBezTo>
                        <a:cubicBezTo>
                          <a:pt x="111021" y="23708"/>
                          <a:pt x="57553" y="41742"/>
                          <a:pt x="3833" y="59840"/>
                        </a:cubicBezTo>
                        <a:cubicBezTo>
                          <a:pt x="3579" y="60030"/>
                          <a:pt x="3261" y="60030"/>
                          <a:pt x="2944" y="600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0" name="Google Shape;1690;p47"/>
                  <p:cNvSpPr/>
                  <p:nvPr/>
                </p:nvSpPr>
                <p:spPr>
                  <a:xfrm>
                    <a:off x="6463221" y="3114548"/>
                    <a:ext cx="164908" cy="67373"/>
                  </a:xfrm>
                  <a:custGeom>
                    <a:rect b="b" l="l" r="r" t="t"/>
                    <a:pathLst>
                      <a:path extrusionOk="0" h="67373" w="164908">
                        <a:moveTo>
                          <a:pt x="2920" y="67373"/>
                        </a:moveTo>
                        <a:cubicBezTo>
                          <a:pt x="1714" y="67373"/>
                          <a:pt x="634" y="66675"/>
                          <a:pt x="190" y="65468"/>
                        </a:cubicBezTo>
                        <a:cubicBezTo>
                          <a:pt x="-382" y="63944"/>
                          <a:pt x="380" y="62230"/>
                          <a:pt x="1904" y="61658"/>
                        </a:cubicBezTo>
                        <a:cubicBezTo>
                          <a:pt x="55435" y="41021"/>
                          <a:pt x="108394" y="20574"/>
                          <a:pt x="160909" y="190"/>
                        </a:cubicBezTo>
                        <a:cubicBezTo>
                          <a:pt x="162432" y="-381"/>
                          <a:pt x="164147" y="381"/>
                          <a:pt x="164718" y="1841"/>
                        </a:cubicBezTo>
                        <a:cubicBezTo>
                          <a:pt x="165290" y="3302"/>
                          <a:pt x="164528" y="5080"/>
                          <a:pt x="163067" y="5651"/>
                        </a:cubicBezTo>
                        <a:cubicBezTo>
                          <a:pt x="110553" y="26035"/>
                          <a:pt x="57594" y="46545"/>
                          <a:pt x="4063" y="67119"/>
                        </a:cubicBezTo>
                        <a:cubicBezTo>
                          <a:pt x="3619" y="67310"/>
                          <a:pt x="3238" y="67373"/>
                          <a:pt x="2920" y="67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1" name="Google Shape;1691;p47"/>
                  <p:cNvSpPr/>
                  <p:nvPr/>
                </p:nvSpPr>
                <p:spPr>
                  <a:xfrm>
                    <a:off x="6474478" y="3184543"/>
                    <a:ext cx="65050" cy="31286"/>
                  </a:xfrm>
                  <a:custGeom>
                    <a:rect b="b" l="l" r="r" t="t"/>
                    <a:pathLst>
                      <a:path extrusionOk="0" h="31286" w="65050">
                        <a:moveTo>
                          <a:pt x="2966" y="31287"/>
                        </a:moveTo>
                        <a:cubicBezTo>
                          <a:pt x="1823" y="31287"/>
                          <a:pt x="743" y="30588"/>
                          <a:pt x="235" y="29509"/>
                        </a:cubicBezTo>
                        <a:cubicBezTo>
                          <a:pt x="-400" y="27985"/>
                          <a:pt x="299" y="26270"/>
                          <a:pt x="1759" y="25635"/>
                        </a:cubicBezTo>
                        <a:cubicBezTo>
                          <a:pt x="21635" y="17126"/>
                          <a:pt x="41383" y="8681"/>
                          <a:pt x="60941" y="235"/>
                        </a:cubicBezTo>
                        <a:cubicBezTo>
                          <a:pt x="62402" y="-400"/>
                          <a:pt x="64179" y="299"/>
                          <a:pt x="64815" y="1759"/>
                        </a:cubicBezTo>
                        <a:cubicBezTo>
                          <a:pt x="65450" y="3283"/>
                          <a:pt x="64751" y="4998"/>
                          <a:pt x="63290" y="5633"/>
                        </a:cubicBezTo>
                        <a:cubicBezTo>
                          <a:pt x="43733" y="14078"/>
                          <a:pt x="23984" y="22524"/>
                          <a:pt x="4109" y="31033"/>
                        </a:cubicBezTo>
                        <a:cubicBezTo>
                          <a:pt x="3728" y="31223"/>
                          <a:pt x="3347" y="31287"/>
                          <a:pt x="2966" y="31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692" name="Google Shape;1692;p47"/>
              <p:cNvGrpSpPr/>
              <p:nvPr/>
            </p:nvGrpSpPr>
            <p:grpSpPr>
              <a:xfrm>
                <a:off x="52090" y="210905"/>
                <a:ext cx="378742" cy="312893"/>
                <a:chOff x="6429121" y="2632871"/>
                <a:chExt cx="378742" cy="312893"/>
              </a:xfrm>
            </p:grpSpPr>
            <p:sp>
              <p:nvSpPr>
                <p:cNvPr id="1693" name="Google Shape;1693;p47"/>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4" name="Google Shape;1694;p47"/>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5" name="Google Shape;1695;p47"/>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696" name="Google Shape;1696;p47"/>
                <p:cNvGrpSpPr/>
                <p:nvPr/>
              </p:nvGrpSpPr>
              <p:grpSpPr>
                <a:xfrm>
                  <a:off x="6492866" y="2670991"/>
                  <a:ext cx="269638" cy="224989"/>
                  <a:chOff x="6492866" y="2670991"/>
                  <a:chExt cx="269638" cy="224989"/>
                </a:xfrm>
              </p:grpSpPr>
              <p:sp>
                <p:nvSpPr>
                  <p:cNvPr id="1697" name="Google Shape;1697;p47"/>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8" name="Google Shape;1698;p47"/>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99" name="Google Shape;1699;p47"/>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0" name="Google Shape;1700;p47"/>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701" name="Google Shape;1701;p47"/>
            <p:cNvGrpSpPr/>
            <p:nvPr/>
          </p:nvGrpSpPr>
          <p:grpSpPr>
            <a:xfrm flipH="1">
              <a:off x="6460804" y="1172306"/>
              <a:ext cx="1131693" cy="1185028"/>
              <a:chOff x="6049629" y="-997694"/>
              <a:chExt cx="1131693" cy="1185028"/>
            </a:xfrm>
          </p:grpSpPr>
          <p:grpSp>
            <p:nvGrpSpPr>
              <p:cNvPr id="1702" name="Google Shape;1702;p47"/>
              <p:cNvGrpSpPr/>
              <p:nvPr/>
            </p:nvGrpSpPr>
            <p:grpSpPr>
              <a:xfrm flipH="1">
                <a:off x="6049629" y="-997694"/>
                <a:ext cx="1131693" cy="1185028"/>
                <a:chOff x="4928489" y="1985645"/>
                <a:chExt cx="356585" cy="373402"/>
              </a:xfrm>
            </p:grpSpPr>
            <p:sp>
              <p:nvSpPr>
                <p:cNvPr id="1703" name="Google Shape;1703;p47"/>
                <p:cNvSpPr/>
                <p:nvPr/>
              </p:nvSpPr>
              <p:spPr>
                <a:xfrm>
                  <a:off x="4928489" y="1985645"/>
                  <a:ext cx="327405" cy="327405"/>
                </a:xfrm>
                <a:custGeom>
                  <a:rect b="b" l="l" r="r" t="t"/>
                  <a:pathLst>
                    <a:path extrusionOk="0" h="327405" w="327405">
                      <a:moveTo>
                        <a:pt x="327406" y="163703"/>
                      </a:moveTo>
                      <a:cubicBezTo>
                        <a:pt x="327406" y="254114"/>
                        <a:pt x="254114" y="327406"/>
                        <a:pt x="163703" y="327406"/>
                      </a:cubicBezTo>
                      <a:cubicBezTo>
                        <a:pt x="73292" y="327406"/>
                        <a:pt x="0" y="254114"/>
                        <a:pt x="0" y="163703"/>
                      </a:cubicBezTo>
                      <a:cubicBezTo>
                        <a:pt x="0" y="73292"/>
                        <a:pt x="73292" y="0"/>
                        <a:pt x="163703" y="0"/>
                      </a:cubicBezTo>
                      <a:cubicBezTo>
                        <a:pt x="254114" y="0"/>
                        <a:pt x="327406" y="73293"/>
                        <a:pt x="327406" y="1637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4" name="Google Shape;1704;p47"/>
                <p:cNvSpPr/>
                <p:nvPr/>
              </p:nvSpPr>
              <p:spPr>
                <a:xfrm rot="-1247444">
                  <a:off x="5168871" y="2206872"/>
                  <a:ext cx="94436" cy="139971"/>
                </a:xfrm>
                <a:custGeom>
                  <a:rect b="b" l="l" r="r" t="t"/>
                  <a:pathLst>
                    <a:path extrusionOk="0" h="139954" w="94424">
                      <a:moveTo>
                        <a:pt x="65405" y="0"/>
                      </a:moveTo>
                      <a:lnTo>
                        <a:pt x="94424" y="139954"/>
                      </a:lnTo>
                      <a:lnTo>
                        <a:pt x="0" y="3740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05" name="Google Shape;1705;p47"/>
              <p:cNvGrpSpPr/>
              <p:nvPr/>
            </p:nvGrpSpPr>
            <p:grpSpPr>
              <a:xfrm flipH="1">
                <a:off x="6330466" y="-828414"/>
                <a:ext cx="662630" cy="683568"/>
                <a:chOff x="4987797" y="2038985"/>
                <a:chExt cx="208788" cy="215392"/>
              </a:xfrm>
            </p:grpSpPr>
            <p:grpSp>
              <p:nvGrpSpPr>
                <p:cNvPr id="1706" name="Google Shape;1706;p47"/>
                <p:cNvGrpSpPr/>
                <p:nvPr/>
              </p:nvGrpSpPr>
              <p:grpSpPr>
                <a:xfrm>
                  <a:off x="5040823" y="2090106"/>
                  <a:ext cx="102740" cy="164271"/>
                  <a:chOff x="5040823" y="2090106"/>
                  <a:chExt cx="102740" cy="164271"/>
                </a:xfrm>
              </p:grpSpPr>
              <p:sp>
                <p:nvSpPr>
                  <p:cNvPr id="1707" name="Google Shape;1707;p47"/>
                  <p:cNvSpPr/>
                  <p:nvPr/>
                </p:nvSpPr>
                <p:spPr>
                  <a:xfrm>
                    <a:off x="5040823" y="2090106"/>
                    <a:ext cx="102740" cy="126615"/>
                  </a:xfrm>
                  <a:custGeom>
                    <a:rect b="b" l="l" r="r" t="t"/>
                    <a:pathLst>
                      <a:path extrusionOk="0" h="126615" w="102740">
                        <a:moveTo>
                          <a:pt x="102740" y="51368"/>
                        </a:moveTo>
                        <a:cubicBezTo>
                          <a:pt x="102740" y="21078"/>
                          <a:pt x="76515" y="-3051"/>
                          <a:pt x="45527" y="314"/>
                        </a:cubicBezTo>
                        <a:cubicBezTo>
                          <a:pt x="22730" y="2854"/>
                          <a:pt x="3934" y="20888"/>
                          <a:pt x="569" y="43621"/>
                        </a:cubicBezTo>
                        <a:cubicBezTo>
                          <a:pt x="-1590" y="58353"/>
                          <a:pt x="2537" y="72069"/>
                          <a:pt x="10602" y="82546"/>
                        </a:cubicBezTo>
                        <a:cubicBezTo>
                          <a:pt x="16634" y="90421"/>
                          <a:pt x="21142" y="99374"/>
                          <a:pt x="23048" y="109153"/>
                        </a:cubicBezTo>
                        <a:lnTo>
                          <a:pt x="25461" y="121599"/>
                        </a:lnTo>
                        <a:cubicBezTo>
                          <a:pt x="26032" y="124520"/>
                          <a:pt x="28572" y="126615"/>
                          <a:pt x="31557" y="126615"/>
                        </a:cubicBezTo>
                        <a:lnTo>
                          <a:pt x="71117" y="126615"/>
                        </a:lnTo>
                        <a:cubicBezTo>
                          <a:pt x="74102" y="126615"/>
                          <a:pt x="76642" y="124520"/>
                          <a:pt x="77213" y="121599"/>
                        </a:cubicBezTo>
                        <a:lnTo>
                          <a:pt x="79626" y="109153"/>
                        </a:lnTo>
                        <a:cubicBezTo>
                          <a:pt x="81531" y="99374"/>
                          <a:pt x="86103" y="90357"/>
                          <a:pt x="92136" y="82483"/>
                        </a:cubicBezTo>
                        <a:cubicBezTo>
                          <a:pt x="98803" y="73847"/>
                          <a:pt x="102740" y="63052"/>
                          <a:pt x="102740" y="513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08" name="Google Shape;1708;p47"/>
                  <p:cNvGrpSpPr/>
                  <p:nvPr/>
                </p:nvGrpSpPr>
                <p:grpSpPr>
                  <a:xfrm>
                    <a:off x="5067490" y="2216721"/>
                    <a:ext cx="48260" cy="37656"/>
                    <a:chOff x="5067490" y="2216721"/>
                    <a:chExt cx="48260" cy="37656"/>
                  </a:xfrm>
                </p:grpSpPr>
                <p:sp>
                  <p:nvSpPr>
                    <p:cNvPr id="1709" name="Google Shape;1709;p47"/>
                    <p:cNvSpPr/>
                    <p:nvPr/>
                  </p:nvSpPr>
                  <p:spPr>
                    <a:xfrm>
                      <a:off x="5075999" y="2236216"/>
                      <a:ext cx="31369" cy="18161"/>
                    </a:xfrm>
                    <a:custGeom>
                      <a:rect b="b" l="l" r="r" t="t"/>
                      <a:pathLst>
                        <a:path extrusionOk="0" h="18161" w="31369">
                          <a:moveTo>
                            <a:pt x="31369" y="9080"/>
                          </a:moveTo>
                          <a:cubicBezTo>
                            <a:pt x="31369" y="14095"/>
                            <a:pt x="24347" y="18161"/>
                            <a:pt x="15685" y="18161"/>
                          </a:cubicBezTo>
                          <a:cubicBezTo>
                            <a:pt x="7022" y="18161"/>
                            <a:pt x="0" y="14095"/>
                            <a:pt x="0" y="9080"/>
                          </a:cubicBezTo>
                          <a:cubicBezTo>
                            <a:pt x="0" y="4065"/>
                            <a:pt x="7022" y="0"/>
                            <a:pt x="15685" y="0"/>
                          </a:cubicBezTo>
                          <a:cubicBezTo>
                            <a:pt x="24347" y="0"/>
                            <a:pt x="31369" y="4065"/>
                            <a:pt x="31369" y="90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0" name="Google Shape;1710;p47"/>
                    <p:cNvSpPr/>
                    <p:nvPr/>
                  </p:nvSpPr>
                  <p:spPr>
                    <a:xfrm>
                      <a:off x="5067490" y="2216721"/>
                      <a:ext cx="48260" cy="31242"/>
                    </a:xfrm>
                    <a:custGeom>
                      <a:rect b="b" l="l" r="r" t="t"/>
                      <a:pathLst>
                        <a:path extrusionOk="0" h="31242" w="48260">
                          <a:moveTo>
                            <a:pt x="42164" y="31242"/>
                          </a:moveTo>
                          <a:lnTo>
                            <a:pt x="6159" y="31242"/>
                          </a:lnTo>
                          <a:cubicBezTo>
                            <a:pt x="2794" y="31242"/>
                            <a:pt x="0" y="28511"/>
                            <a:pt x="0" y="25083"/>
                          </a:cubicBezTo>
                          <a:lnTo>
                            <a:pt x="0" y="3746"/>
                          </a:lnTo>
                          <a:cubicBezTo>
                            <a:pt x="0" y="1651"/>
                            <a:pt x="1651" y="0"/>
                            <a:pt x="3746" y="0"/>
                          </a:cubicBezTo>
                          <a:lnTo>
                            <a:pt x="44513" y="0"/>
                          </a:lnTo>
                          <a:cubicBezTo>
                            <a:pt x="46609" y="0"/>
                            <a:pt x="48260" y="1651"/>
                            <a:pt x="48260" y="3746"/>
                          </a:cubicBezTo>
                          <a:lnTo>
                            <a:pt x="48260" y="25083"/>
                          </a:lnTo>
                          <a:cubicBezTo>
                            <a:pt x="48323" y="28511"/>
                            <a:pt x="45593" y="31242"/>
                            <a:pt x="42164" y="31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11" name="Google Shape;1711;p47"/>
                  <p:cNvSpPr/>
                  <p:nvPr/>
                </p:nvSpPr>
                <p:spPr>
                  <a:xfrm>
                    <a:off x="5061077" y="2136838"/>
                    <a:ext cx="62483" cy="23812"/>
                  </a:xfrm>
                  <a:custGeom>
                    <a:rect b="b" l="l" r="r" t="t"/>
                    <a:pathLst>
                      <a:path extrusionOk="0" h="23812" w="62483">
                        <a:moveTo>
                          <a:pt x="60960" y="23813"/>
                        </a:moveTo>
                        <a:cubicBezTo>
                          <a:pt x="58039" y="23813"/>
                          <a:pt x="55499" y="22479"/>
                          <a:pt x="53530" y="20002"/>
                        </a:cubicBezTo>
                        <a:cubicBezTo>
                          <a:pt x="51562" y="22479"/>
                          <a:pt x="49022" y="23813"/>
                          <a:pt x="46101" y="23813"/>
                        </a:cubicBezTo>
                        <a:cubicBezTo>
                          <a:pt x="43116" y="23813"/>
                          <a:pt x="40640" y="22479"/>
                          <a:pt x="38671" y="20002"/>
                        </a:cubicBezTo>
                        <a:cubicBezTo>
                          <a:pt x="36703" y="22479"/>
                          <a:pt x="34163" y="23813"/>
                          <a:pt x="31242" y="23813"/>
                        </a:cubicBezTo>
                        <a:cubicBezTo>
                          <a:pt x="28321" y="23813"/>
                          <a:pt x="25781" y="22479"/>
                          <a:pt x="23813" y="20002"/>
                        </a:cubicBezTo>
                        <a:cubicBezTo>
                          <a:pt x="21844" y="22479"/>
                          <a:pt x="19304" y="23813"/>
                          <a:pt x="16383" y="23813"/>
                        </a:cubicBezTo>
                        <a:cubicBezTo>
                          <a:pt x="13462" y="23813"/>
                          <a:pt x="10922" y="22479"/>
                          <a:pt x="8953" y="20002"/>
                        </a:cubicBezTo>
                        <a:cubicBezTo>
                          <a:pt x="6985" y="22479"/>
                          <a:pt x="4445" y="23813"/>
                          <a:pt x="1524" y="23813"/>
                        </a:cubicBezTo>
                        <a:cubicBezTo>
                          <a:pt x="698" y="23813"/>
                          <a:pt x="0" y="23114"/>
                          <a:pt x="0" y="22288"/>
                        </a:cubicBezTo>
                        <a:cubicBezTo>
                          <a:pt x="0" y="21463"/>
                          <a:pt x="698" y="20764"/>
                          <a:pt x="1524" y="20764"/>
                        </a:cubicBezTo>
                        <a:cubicBezTo>
                          <a:pt x="4064" y="20764"/>
                          <a:pt x="5905" y="19304"/>
                          <a:pt x="7239" y="17208"/>
                        </a:cubicBezTo>
                        <a:cubicBezTo>
                          <a:pt x="6159" y="14986"/>
                          <a:pt x="5270" y="12319"/>
                          <a:pt x="4699" y="9080"/>
                        </a:cubicBezTo>
                        <a:cubicBezTo>
                          <a:pt x="4191" y="6223"/>
                          <a:pt x="4826" y="3111"/>
                          <a:pt x="6223" y="1397"/>
                        </a:cubicBezTo>
                        <a:cubicBezTo>
                          <a:pt x="7176" y="254"/>
                          <a:pt x="8255" y="0"/>
                          <a:pt x="8953" y="0"/>
                        </a:cubicBezTo>
                        <a:cubicBezTo>
                          <a:pt x="9652" y="0"/>
                          <a:pt x="10732" y="254"/>
                          <a:pt x="11684" y="1397"/>
                        </a:cubicBezTo>
                        <a:cubicBezTo>
                          <a:pt x="13145" y="3111"/>
                          <a:pt x="13716" y="6160"/>
                          <a:pt x="13208" y="9080"/>
                        </a:cubicBezTo>
                        <a:cubicBezTo>
                          <a:pt x="12636" y="12319"/>
                          <a:pt x="11811" y="14986"/>
                          <a:pt x="10668" y="17208"/>
                        </a:cubicBezTo>
                        <a:cubicBezTo>
                          <a:pt x="12001" y="19240"/>
                          <a:pt x="13843" y="20764"/>
                          <a:pt x="16383" y="20764"/>
                        </a:cubicBezTo>
                        <a:cubicBezTo>
                          <a:pt x="18923" y="20764"/>
                          <a:pt x="20764" y="19304"/>
                          <a:pt x="22098" y="17208"/>
                        </a:cubicBezTo>
                        <a:cubicBezTo>
                          <a:pt x="20955" y="14986"/>
                          <a:pt x="20129" y="12319"/>
                          <a:pt x="19558" y="9080"/>
                        </a:cubicBezTo>
                        <a:cubicBezTo>
                          <a:pt x="19050" y="6223"/>
                          <a:pt x="19685" y="3111"/>
                          <a:pt x="21082" y="1397"/>
                        </a:cubicBezTo>
                        <a:cubicBezTo>
                          <a:pt x="22034" y="254"/>
                          <a:pt x="23114" y="0"/>
                          <a:pt x="23813" y="0"/>
                        </a:cubicBezTo>
                        <a:cubicBezTo>
                          <a:pt x="24511" y="0"/>
                          <a:pt x="25590" y="254"/>
                          <a:pt x="26543" y="1397"/>
                        </a:cubicBezTo>
                        <a:cubicBezTo>
                          <a:pt x="28003" y="3111"/>
                          <a:pt x="28575" y="6160"/>
                          <a:pt x="28067" y="9080"/>
                        </a:cubicBezTo>
                        <a:cubicBezTo>
                          <a:pt x="27495" y="12319"/>
                          <a:pt x="26670" y="14986"/>
                          <a:pt x="25527" y="17208"/>
                        </a:cubicBezTo>
                        <a:cubicBezTo>
                          <a:pt x="26860" y="19240"/>
                          <a:pt x="28702" y="20764"/>
                          <a:pt x="31242" y="20764"/>
                        </a:cubicBezTo>
                        <a:cubicBezTo>
                          <a:pt x="33782" y="20764"/>
                          <a:pt x="35623" y="19304"/>
                          <a:pt x="36957" y="17208"/>
                        </a:cubicBezTo>
                        <a:cubicBezTo>
                          <a:pt x="35877" y="14986"/>
                          <a:pt x="34989" y="12319"/>
                          <a:pt x="34417" y="9080"/>
                        </a:cubicBezTo>
                        <a:cubicBezTo>
                          <a:pt x="33909" y="6223"/>
                          <a:pt x="34544" y="3111"/>
                          <a:pt x="35941" y="1397"/>
                        </a:cubicBezTo>
                        <a:cubicBezTo>
                          <a:pt x="36893" y="254"/>
                          <a:pt x="37973" y="0"/>
                          <a:pt x="38671" y="0"/>
                        </a:cubicBezTo>
                        <a:cubicBezTo>
                          <a:pt x="39370" y="0"/>
                          <a:pt x="40449" y="254"/>
                          <a:pt x="41402" y="1397"/>
                        </a:cubicBezTo>
                        <a:cubicBezTo>
                          <a:pt x="42863" y="3111"/>
                          <a:pt x="43434" y="6160"/>
                          <a:pt x="42926" y="9080"/>
                        </a:cubicBezTo>
                        <a:cubicBezTo>
                          <a:pt x="42354" y="12319"/>
                          <a:pt x="41529" y="14986"/>
                          <a:pt x="40386" y="17208"/>
                        </a:cubicBezTo>
                        <a:cubicBezTo>
                          <a:pt x="41720" y="19240"/>
                          <a:pt x="43561" y="20764"/>
                          <a:pt x="46101" y="20764"/>
                        </a:cubicBezTo>
                        <a:cubicBezTo>
                          <a:pt x="48641" y="20764"/>
                          <a:pt x="50482" y="19304"/>
                          <a:pt x="51816" y="17208"/>
                        </a:cubicBezTo>
                        <a:cubicBezTo>
                          <a:pt x="50673" y="14986"/>
                          <a:pt x="49847" y="12319"/>
                          <a:pt x="49276" y="9080"/>
                        </a:cubicBezTo>
                        <a:cubicBezTo>
                          <a:pt x="48768" y="6223"/>
                          <a:pt x="49403" y="3111"/>
                          <a:pt x="50800" y="1397"/>
                        </a:cubicBezTo>
                        <a:cubicBezTo>
                          <a:pt x="51752" y="254"/>
                          <a:pt x="52832" y="0"/>
                          <a:pt x="53530" y="0"/>
                        </a:cubicBezTo>
                        <a:cubicBezTo>
                          <a:pt x="54229" y="0"/>
                          <a:pt x="55308" y="254"/>
                          <a:pt x="56261" y="1397"/>
                        </a:cubicBezTo>
                        <a:cubicBezTo>
                          <a:pt x="57721" y="3111"/>
                          <a:pt x="58293" y="6160"/>
                          <a:pt x="57785" y="9080"/>
                        </a:cubicBezTo>
                        <a:cubicBezTo>
                          <a:pt x="57214" y="12319"/>
                          <a:pt x="56388" y="14986"/>
                          <a:pt x="55245" y="17208"/>
                        </a:cubicBezTo>
                        <a:cubicBezTo>
                          <a:pt x="56578" y="19240"/>
                          <a:pt x="58420" y="20764"/>
                          <a:pt x="60960" y="20764"/>
                        </a:cubicBezTo>
                        <a:cubicBezTo>
                          <a:pt x="61785" y="20764"/>
                          <a:pt x="62484" y="21463"/>
                          <a:pt x="62484" y="22288"/>
                        </a:cubicBezTo>
                        <a:cubicBezTo>
                          <a:pt x="62484" y="23114"/>
                          <a:pt x="61785" y="23813"/>
                          <a:pt x="60960" y="23813"/>
                        </a:cubicBezTo>
                        <a:close/>
                        <a:moveTo>
                          <a:pt x="8763" y="3111"/>
                        </a:moveTo>
                        <a:cubicBezTo>
                          <a:pt x="8699" y="3111"/>
                          <a:pt x="8509" y="3238"/>
                          <a:pt x="8382" y="3429"/>
                        </a:cubicBezTo>
                        <a:cubicBezTo>
                          <a:pt x="7683" y="4318"/>
                          <a:pt x="7112" y="6413"/>
                          <a:pt x="7493" y="8636"/>
                        </a:cubicBezTo>
                        <a:cubicBezTo>
                          <a:pt x="7747" y="10096"/>
                          <a:pt x="8128" y="11938"/>
                          <a:pt x="8763" y="13652"/>
                        </a:cubicBezTo>
                        <a:cubicBezTo>
                          <a:pt x="9398" y="11874"/>
                          <a:pt x="9779" y="10096"/>
                          <a:pt x="10033" y="8636"/>
                        </a:cubicBezTo>
                        <a:cubicBezTo>
                          <a:pt x="10414" y="6413"/>
                          <a:pt x="9842" y="4318"/>
                          <a:pt x="9144" y="3429"/>
                        </a:cubicBezTo>
                        <a:cubicBezTo>
                          <a:pt x="8953" y="3238"/>
                          <a:pt x="8826" y="3111"/>
                          <a:pt x="8763" y="3111"/>
                        </a:cubicBezTo>
                        <a:close/>
                        <a:moveTo>
                          <a:pt x="23685" y="3111"/>
                        </a:moveTo>
                        <a:cubicBezTo>
                          <a:pt x="23622" y="3111"/>
                          <a:pt x="23432" y="3238"/>
                          <a:pt x="23304" y="3429"/>
                        </a:cubicBezTo>
                        <a:cubicBezTo>
                          <a:pt x="22606" y="4318"/>
                          <a:pt x="22034" y="6413"/>
                          <a:pt x="22415" y="8636"/>
                        </a:cubicBezTo>
                        <a:cubicBezTo>
                          <a:pt x="22670" y="10096"/>
                          <a:pt x="23051" y="11938"/>
                          <a:pt x="23685" y="13652"/>
                        </a:cubicBezTo>
                        <a:cubicBezTo>
                          <a:pt x="24320" y="11874"/>
                          <a:pt x="24701" y="10096"/>
                          <a:pt x="24955" y="8636"/>
                        </a:cubicBezTo>
                        <a:cubicBezTo>
                          <a:pt x="25336" y="6413"/>
                          <a:pt x="24765" y="4318"/>
                          <a:pt x="24066" y="3429"/>
                        </a:cubicBezTo>
                        <a:cubicBezTo>
                          <a:pt x="23876" y="3238"/>
                          <a:pt x="23749" y="3111"/>
                          <a:pt x="23685" y="3111"/>
                        </a:cubicBezTo>
                        <a:close/>
                        <a:moveTo>
                          <a:pt x="53467" y="3111"/>
                        </a:moveTo>
                        <a:cubicBezTo>
                          <a:pt x="53403" y="3111"/>
                          <a:pt x="53213" y="3238"/>
                          <a:pt x="53086" y="3429"/>
                        </a:cubicBezTo>
                        <a:cubicBezTo>
                          <a:pt x="52388" y="4318"/>
                          <a:pt x="51816" y="6413"/>
                          <a:pt x="52197" y="8636"/>
                        </a:cubicBezTo>
                        <a:cubicBezTo>
                          <a:pt x="52451" y="10096"/>
                          <a:pt x="52832" y="11938"/>
                          <a:pt x="53467" y="13652"/>
                        </a:cubicBezTo>
                        <a:cubicBezTo>
                          <a:pt x="54102" y="11874"/>
                          <a:pt x="54483" y="10096"/>
                          <a:pt x="54737" y="8636"/>
                        </a:cubicBezTo>
                        <a:cubicBezTo>
                          <a:pt x="55118" y="6413"/>
                          <a:pt x="54546" y="4318"/>
                          <a:pt x="53848" y="3429"/>
                        </a:cubicBezTo>
                        <a:cubicBezTo>
                          <a:pt x="53721" y="3238"/>
                          <a:pt x="53530" y="3111"/>
                          <a:pt x="53467" y="3111"/>
                        </a:cubicBezTo>
                        <a:close/>
                        <a:moveTo>
                          <a:pt x="38545" y="3111"/>
                        </a:moveTo>
                        <a:cubicBezTo>
                          <a:pt x="38481" y="3111"/>
                          <a:pt x="38290" y="3238"/>
                          <a:pt x="38164" y="3429"/>
                        </a:cubicBezTo>
                        <a:cubicBezTo>
                          <a:pt x="37465" y="4318"/>
                          <a:pt x="36893" y="6413"/>
                          <a:pt x="37274" y="8636"/>
                        </a:cubicBezTo>
                        <a:cubicBezTo>
                          <a:pt x="37528" y="10096"/>
                          <a:pt x="37909" y="11938"/>
                          <a:pt x="38545" y="13652"/>
                        </a:cubicBezTo>
                        <a:cubicBezTo>
                          <a:pt x="39179" y="11874"/>
                          <a:pt x="39560" y="10096"/>
                          <a:pt x="39814" y="8636"/>
                        </a:cubicBezTo>
                        <a:cubicBezTo>
                          <a:pt x="40195" y="6413"/>
                          <a:pt x="39624" y="4318"/>
                          <a:pt x="38926" y="3429"/>
                        </a:cubicBezTo>
                        <a:cubicBezTo>
                          <a:pt x="38798" y="3238"/>
                          <a:pt x="38671" y="3111"/>
                          <a:pt x="38545" y="31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12" name="Google Shape;1712;p47"/>
                <p:cNvGrpSpPr/>
                <p:nvPr/>
              </p:nvGrpSpPr>
              <p:grpSpPr>
                <a:xfrm>
                  <a:off x="4987797" y="2038985"/>
                  <a:ext cx="208788" cy="109791"/>
                  <a:chOff x="4987797" y="2038985"/>
                  <a:chExt cx="208788" cy="109791"/>
                </a:xfrm>
              </p:grpSpPr>
              <p:sp>
                <p:nvSpPr>
                  <p:cNvPr id="1713" name="Google Shape;1713;p47"/>
                  <p:cNvSpPr/>
                  <p:nvPr/>
                </p:nvSpPr>
                <p:spPr>
                  <a:xfrm>
                    <a:off x="5086794" y="2038985"/>
                    <a:ext cx="10795" cy="43941"/>
                  </a:xfrm>
                  <a:custGeom>
                    <a:rect b="b" l="l" r="r" t="t"/>
                    <a:pathLst>
                      <a:path extrusionOk="0" h="43941" w="10795">
                        <a:moveTo>
                          <a:pt x="5397" y="43942"/>
                        </a:moveTo>
                        <a:cubicBezTo>
                          <a:pt x="2413" y="43942"/>
                          <a:pt x="0" y="41529"/>
                          <a:pt x="0" y="38545"/>
                        </a:cubicBezTo>
                        <a:lnTo>
                          <a:pt x="0" y="5398"/>
                        </a:lnTo>
                        <a:cubicBezTo>
                          <a:pt x="0" y="2413"/>
                          <a:pt x="2413" y="0"/>
                          <a:pt x="5397" y="0"/>
                        </a:cubicBezTo>
                        <a:cubicBezTo>
                          <a:pt x="8382" y="0"/>
                          <a:pt x="10795" y="2413"/>
                          <a:pt x="10795" y="5398"/>
                        </a:cubicBezTo>
                        <a:lnTo>
                          <a:pt x="10795" y="38545"/>
                        </a:lnTo>
                        <a:cubicBezTo>
                          <a:pt x="10795" y="41529"/>
                          <a:pt x="8382" y="43942"/>
                          <a:pt x="5397" y="439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4" name="Google Shape;1714;p47"/>
                  <p:cNvSpPr/>
                  <p:nvPr/>
                </p:nvSpPr>
                <p:spPr>
                  <a:xfrm>
                    <a:off x="5037281" y="2052174"/>
                    <a:ext cx="27462" cy="39579"/>
                  </a:xfrm>
                  <a:custGeom>
                    <a:rect b="b" l="l" r="r" t="t"/>
                    <a:pathLst>
                      <a:path extrusionOk="0" h="39579" w="27462">
                        <a:moveTo>
                          <a:pt x="22018" y="39579"/>
                        </a:moveTo>
                        <a:cubicBezTo>
                          <a:pt x="20113" y="39579"/>
                          <a:pt x="18335" y="38627"/>
                          <a:pt x="17319" y="36849"/>
                        </a:cubicBezTo>
                        <a:lnTo>
                          <a:pt x="746" y="8147"/>
                        </a:lnTo>
                        <a:cubicBezTo>
                          <a:pt x="-778" y="5543"/>
                          <a:pt x="110" y="2241"/>
                          <a:pt x="2714" y="717"/>
                        </a:cubicBezTo>
                        <a:cubicBezTo>
                          <a:pt x="5317" y="-743"/>
                          <a:pt x="8620" y="82"/>
                          <a:pt x="10143" y="2686"/>
                        </a:cubicBezTo>
                        <a:lnTo>
                          <a:pt x="26717" y="31388"/>
                        </a:lnTo>
                        <a:cubicBezTo>
                          <a:pt x="28241" y="33991"/>
                          <a:pt x="27352" y="37293"/>
                          <a:pt x="24748" y="38817"/>
                        </a:cubicBezTo>
                        <a:cubicBezTo>
                          <a:pt x="23860" y="39325"/>
                          <a:pt x="22907" y="39579"/>
                          <a:pt x="22018" y="395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5" name="Google Shape;1715;p47"/>
                  <p:cNvSpPr/>
                  <p:nvPr/>
                </p:nvSpPr>
                <p:spPr>
                  <a:xfrm>
                    <a:off x="5001022" y="2088404"/>
                    <a:ext cx="39591" cy="27415"/>
                  </a:xfrm>
                  <a:custGeom>
                    <a:rect b="b" l="l" r="r" t="t"/>
                    <a:pathLst>
                      <a:path extrusionOk="0" h="27415" w="39591">
                        <a:moveTo>
                          <a:pt x="34147" y="27416"/>
                        </a:moveTo>
                        <a:cubicBezTo>
                          <a:pt x="33257" y="27416"/>
                          <a:pt x="32305" y="27162"/>
                          <a:pt x="31416" y="26717"/>
                        </a:cubicBezTo>
                        <a:lnTo>
                          <a:pt x="2714" y="10144"/>
                        </a:lnTo>
                        <a:cubicBezTo>
                          <a:pt x="111" y="8619"/>
                          <a:pt x="-778" y="5318"/>
                          <a:pt x="745" y="2714"/>
                        </a:cubicBezTo>
                        <a:cubicBezTo>
                          <a:pt x="2269" y="110"/>
                          <a:pt x="5572" y="-778"/>
                          <a:pt x="8175" y="746"/>
                        </a:cubicBezTo>
                        <a:lnTo>
                          <a:pt x="36877" y="17319"/>
                        </a:lnTo>
                        <a:cubicBezTo>
                          <a:pt x="39481" y="18843"/>
                          <a:pt x="40369" y="22145"/>
                          <a:pt x="38845" y="24749"/>
                        </a:cubicBezTo>
                        <a:cubicBezTo>
                          <a:pt x="37830" y="26463"/>
                          <a:pt x="36051" y="27416"/>
                          <a:pt x="34147" y="2741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6" name="Google Shape;1716;p47"/>
                  <p:cNvSpPr/>
                  <p:nvPr/>
                </p:nvSpPr>
                <p:spPr>
                  <a:xfrm>
                    <a:off x="4987797" y="2137981"/>
                    <a:ext cx="43942" cy="10795"/>
                  </a:xfrm>
                  <a:custGeom>
                    <a:rect b="b" l="l" r="r" t="t"/>
                    <a:pathLst>
                      <a:path extrusionOk="0" h="10795" w="43942">
                        <a:moveTo>
                          <a:pt x="38545" y="10795"/>
                        </a:moveTo>
                        <a:lnTo>
                          <a:pt x="5398" y="10795"/>
                        </a:lnTo>
                        <a:cubicBezTo>
                          <a:pt x="2413" y="10795"/>
                          <a:pt x="0" y="8382"/>
                          <a:pt x="0" y="5398"/>
                        </a:cubicBezTo>
                        <a:cubicBezTo>
                          <a:pt x="0" y="2413"/>
                          <a:pt x="2413" y="0"/>
                          <a:pt x="5398" y="0"/>
                        </a:cubicBezTo>
                        <a:lnTo>
                          <a:pt x="38545" y="0"/>
                        </a:lnTo>
                        <a:cubicBezTo>
                          <a:pt x="41529" y="0"/>
                          <a:pt x="43942" y="2413"/>
                          <a:pt x="43942" y="5398"/>
                        </a:cubicBezTo>
                        <a:cubicBezTo>
                          <a:pt x="43942" y="8382"/>
                          <a:pt x="41529" y="10795"/>
                          <a:pt x="38545" y="1079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7" name="Google Shape;1717;p47"/>
                  <p:cNvSpPr/>
                  <p:nvPr/>
                </p:nvSpPr>
                <p:spPr>
                  <a:xfrm>
                    <a:off x="5152644" y="2137981"/>
                    <a:ext cx="43941" cy="10795"/>
                  </a:xfrm>
                  <a:custGeom>
                    <a:rect b="b" l="l" r="r" t="t"/>
                    <a:pathLst>
                      <a:path extrusionOk="0" h="10795" w="43941">
                        <a:moveTo>
                          <a:pt x="38545" y="10795"/>
                        </a:moveTo>
                        <a:lnTo>
                          <a:pt x="5397" y="10795"/>
                        </a:lnTo>
                        <a:cubicBezTo>
                          <a:pt x="2413" y="10795"/>
                          <a:pt x="0" y="8382"/>
                          <a:pt x="0" y="5398"/>
                        </a:cubicBezTo>
                        <a:cubicBezTo>
                          <a:pt x="0" y="2413"/>
                          <a:pt x="2413" y="0"/>
                          <a:pt x="5397" y="0"/>
                        </a:cubicBezTo>
                        <a:lnTo>
                          <a:pt x="38545" y="0"/>
                        </a:lnTo>
                        <a:cubicBezTo>
                          <a:pt x="41529" y="0"/>
                          <a:pt x="43942" y="2413"/>
                          <a:pt x="43942" y="5398"/>
                        </a:cubicBezTo>
                        <a:cubicBezTo>
                          <a:pt x="43942" y="8382"/>
                          <a:pt x="41529" y="10795"/>
                          <a:pt x="38545" y="1079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8" name="Google Shape;1718;p47"/>
                  <p:cNvSpPr/>
                  <p:nvPr/>
                </p:nvSpPr>
                <p:spPr>
                  <a:xfrm>
                    <a:off x="5143770" y="2088340"/>
                    <a:ext cx="39591" cy="27479"/>
                  </a:xfrm>
                  <a:custGeom>
                    <a:rect b="b" l="l" r="r" t="t"/>
                    <a:pathLst>
                      <a:path extrusionOk="0" h="27479" w="39591">
                        <a:moveTo>
                          <a:pt x="5445" y="27479"/>
                        </a:moveTo>
                        <a:cubicBezTo>
                          <a:pt x="3540" y="27479"/>
                          <a:pt x="1762" y="26526"/>
                          <a:pt x="745" y="24748"/>
                        </a:cubicBezTo>
                        <a:cubicBezTo>
                          <a:pt x="-778" y="22145"/>
                          <a:pt x="111" y="18843"/>
                          <a:pt x="2714" y="17319"/>
                        </a:cubicBezTo>
                        <a:lnTo>
                          <a:pt x="31416" y="745"/>
                        </a:lnTo>
                        <a:cubicBezTo>
                          <a:pt x="34020" y="-778"/>
                          <a:pt x="37322" y="111"/>
                          <a:pt x="38845" y="2714"/>
                        </a:cubicBezTo>
                        <a:cubicBezTo>
                          <a:pt x="40370" y="5318"/>
                          <a:pt x="39481" y="8620"/>
                          <a:pt x="36877" y="10144"/>
                        </a:cubicBezTo>
                        <a:lnTo>
                          <a:pt x="8175" y="26717"/>
                        </a:lnTo>
                        <a:cubicBezTo>
                          <a:pt x="7286" y="27289"/>
                          <a:pt x="6334" y="27479"/>
                          <a:pt x="5445" y="274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9" name="Google Shape;1719;p47"/>
                  <p:cNvSpPr/>
                  <p:nvPr/>
                </p:nvSpPr>
                <p:spPr>
                  <a:xfrm>
                    <a:off x="5119640" y="2052209"/>
                    <a:ext cx="27462" cy="39544"/>
                  </a:xfrm>
                  <a:custGeom>
                    <a:rect b="b" l="l" r="r" t="t"/>
                    <a:pathLst>
                      <a:path extrusionOk="0" h="39544" w="27462">
                        <a:moveTo>
                          <a:pt x="5444" y="39544"/>
                        </a:moveTo>
                        <a:cubicBezTo>
                          <a:pt x="4556" y="39544"/>
                          <a:pt x="3603" y="39290"/>
                          <a:pt x="2714" y="38845"/>
                        </a:cubicBezTo>
                        <a:cubicBezTo>
                          <a:pt x="111" y="37322"/>
                          <a:pt x="-778" y="34020"/>
                          <a:pt x="745" y="31416"/>
                        </a:cubicBezTo>
                        <a:lnTo>
                          <a:pt x="17319" y="2714"/>
                        </a:lnTo>
                        <a:cubicBezTo>
                          <a:pt x="18843" y="111"/>
                          <a:pt x="22145" y="-778"/>
                          <a:pt x="24749" y="745"/>
                        </a:cubicBezTo>
                        <a:cubicBezTo>
                          <a:pt x="27352" y="2270"/>
                          <a:pt x="28241" y="5572"/>
                          <a:pt x="26717" y="8175"/>
                        </a:cubicBezTo>
                        <a:lnTo>
                          <a:pt x="10144" y="36877"/>
                        </a:lnTo>
                        <a:cubicBezTo>
                          <a:pt x="9191" y="38592"/>
                          <a:pt x="7350" y="39544"/>
                          <a:pt x="5444" y="3954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720" name="Google Shape;1720;p47"/>
            <p:cNvSpPr/>
            <p:nvPr/>
          </p:nvSpPr>
          <p:spPr>
            <a:xfrm>
              <a:off x="8164615" y="42031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1" name="Google Shape;1721;p47"/>
            <p:cNvSpPr/>
            <p:nvPr/>
          </p:nvSpPr>
          <p:spPr>
            <a:xfrm>
              <a:off x="6415290" y="8919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2" name="Google Shape;1722;p47"/>
            <p:cNvSpPr/>
            <p:nvPr/>
          </p:nvSpPr>
          <p:spPr>
            <a:xfrm>
              <a:off x="6896740" y="5768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pic>
        <p:nvPicPr>
          <p:cNvPr id="1727" name="Google Shape;1727;p48"/>
          <p:cNvPicPr preferRelativeResize="0"/>
          <p:nvPr>
            <p:ph idx="2" type="pic"/>
          </p:nvPr>
        </p:nvPicPr>
        <p:blipFill rotWithShape="1">
          <a:blip r:embed="rId3">
            <a:alphaModFix/>
          </a:blip>
          <a:srcRect b="7698" l="0" r="0" t="7698"/>
          <a:stretch/>
        </p:blipFill>
        <p:spPr>
          <a:xfrm>
            <a:off x="-25" y="-13725"/>
            <a:ext cx="9143997" cy="5157302"/>
          </a:xfrm>
          <a:prstGeom prst="rect">
            <a:avLst/>
          </a:prstGeom>
        </p:spPr>
      </p:pic>
      <p:sp>
        <p:nvSpPr>
          <p:cNvPr id="1728" name="Google Shape;1728;p48"/>
          <p:cNvSpPr txBox="1"/>
          <p:nvPr>
            <p:ph type="title"/>
          </p:nvPr>
        </p:nvSpPr>
        <p:spPr>
          <a:xfrm>
            <a:off x="713325" y="3629400"/>
            <a:ext cx="45267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grpSp>
        <p:nvGrpSpPr>
          <p:cNvPr id="1729" name="Google Shape;1729;p48"/>
          <p:cNvGrpSpPr/>
          <p:nvPr/>
        </p:nvGrpSpPr>
        <p:grpSpPr>
          <a:xfrm>
            <a:off x="333390" y="3151195"/>
            <a:ext cx="514862" cy="573165"/>
            <a:chOff x="288590" y="2506020"/>
            <a:chExt cx="514862" cy="573165"/>
          </a:xfrm>
        </p:grpSpPr>
        <p:sp>
          <p:nvSpPr>
            <p:cNvPr id="1730" name="Google Shape;1730;p48"/>
            <p:cNvSpPr/>
            <p:nvPr/>
          </p:nvSpPr>
          <p:spPr>
            <a:xfrm>
              <a:off x="586240" y="25060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1" name="Google Shape;1731;p48"/>
            <p:cNvSpPr/>
            <p:nvPr/>
          </p:nvSpPr>
          <p:spPr>
            <a:xfrm>
              <a:off x="288590" y="282224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32" name="Google Shape;1732;p48"/>
          <p:cNvSpPr/>
          <p:nvPr/>
        </p:nvSpPr>
        <p:spPr>
          <a:xfrm>
            <a:off x="5427765" y="41977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pic>
        <p:nvPicPr>
          <p:cNvPr id="1737" name="Google Shape;1737;p49"/>
          <p:cNvPicPr preferRelativeResize="0"/>
          <p:nvPr>
            <p:ph idx="2" type="pic"/>
          </p:nvPr>
        </p:nvPicPr>
        <p:blipFill rotWithShape="1">
          <a:blip r:embed="rId3">
            <a:alphaModFix/>
          </a:blip>
          <a:srcRect b="3314" l="0" r="0" t="3314"/>
          <a:stretch/>
        </p:blipFill>
        <p:spPr>
          <a:xfrm>
            <a:off x="5273100" y="533863"/>
            <a:ext cx="2910026" cy="4075776"/>
          </a:xfrm>
          <a:prstGeom prst="rect">
            <a:avLst/>
          </a:prstGeom>
        </p:spPr>
      </p:pic>
      <p:sp>
        <p:nvSpPr>
          <p:cNvPr id="1738" name="Google Shape;1738;p49"/>
          <p:cNvSpPr txBox="1"/>
          <p:nvPr>
            <p:ph type="title"/>
          </p:nvPr>
        </p:nvSpPr>
        <p:spPr>
          <a:xfrm>
            <a:off x="720000" y="1046400"/>
            <a:ext cx="3519600" cy="21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1739" name="Google Shape;1739;p49"/>
          <p:cNvSpPr txBox="1"/>
          <p:nvPr>
            <p:ph idx="1" type="subTitle"/>
          </p:nvPr>
        </p:nvSpPr>
        <p:spPr>
          <a:xfrm>
            <a:off x="720000" y="3201300"/>
            <a:ext cx="35196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grpSp>
        <p:nvGrpSpPr>
          <p:cNvPr id="1740" name="Google Shape;1740;p49"/>
          <p:cNvGrpSpPr/>
          <p:nvPr/>
        </p:nvGrpSpPr>
        <p:grpSpPr>
          <a:xfrm>
            <a:off x="4470920" y="-215211"/>
            <a:ext cx="1510911" cy="2519758"/>
            <a:chOff x="4470920" y="-215211"/>
            <a:chExt cx="1510911" cy="2519758"/>
          </a:xfrm>
        </p:grpSpPr>
        <p:grpSp>
          <p:nvGrpSpPr>
            <p:cNvPr id="1741" name="Google Shape;1741;p49"/>
            <p:cNvGrpSpPr/>
            <p:nvPr/>
          </p:nvGrpSpPr>
          <p:grpSpPr>
            <a:xfrm flipH="1" rot="1081993">
              <a:off x="4715573" y="-99881"/>
              <a:ext cx="1021606" cy="1742920"/>
              <a:chOff x="971119" y="3290570"/>
              <a:chExt cx="612189" cy="1044510"/>
            </a:xfrm>
          </p:grpSpPr>
          <p:sp>
            <p:nvSpPr>
              <p:cNvPr id="1742" name="Google Shape;1742;p49"/>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3" name="Google Shape;1743;p49"/>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4" name="Google Shape;1744;p49"/>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5" name="Google Shape;1745;p49"/>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6" name="Google Shape;1746;p49"/>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7" name="Google Shape;1747;p49"/>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48" name="Google Shape;1748;p49"/>
              <p:cNvGrpSpPr/>
              <p:nvPr/>
            </p:nvGrpSpPr>
            <p:grpSpPr>
              <a:xfrm>
                <a:off x="971119" y="3290570"/>
                <a:ext cx="612189" cy="657478"/>
                <a:chOff x="971119" y="3290570"/>
                <a:chExt cx="612189" cy="657478"/>
              </a:xfrm>
            </p:grpSpPr>
            <p:sp>
              <p:nvSpPr>
                <p:cNvPr id="1749" name="Google Shape;1749;p49"/>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50" name="Google Shape;1750;p49"/>
                <p:cNvGrpSpPr/>
                <p:nvPr/>
              </p:nvGrpSpPr>
              <p:grpSpPr>
                <a:xfrm>
                  <a:off x="1018666" y="3335654"/>
                  <a:ext cx="564642" cy="564642"/>
                  <a:chOff x="1018666" y="3335654"/>
                  <a:chExt cx="564642" cy="564642"/>
                </a:xfrm>
              </p:grpSpPr>
              <p:sp>
                <p:nvSpPr>
                  <p:cNvPr id="1751" name="Google Shape;1751;p49"/>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52" name="Google Shape;1752;p49"/>
                  <p:cNvGrpSpPr/>
                  <p:nvPr/>
                </p:nvGrpSpPr>
                <p:grpSpPr>
                  <a:xfrm>
                    <a:off x="1018954" y="3336099"/>
                    <a:ext cx="555718" cy="499427"/>
                    <a:chOff x="1018954" y="3336099"/>
                    <a:chExt cx="555718" cy="499427"/>
                  </a:xfrm>
                </p:grpSpPr>
                <p:sp>
                  <p:nvSpPr>
                    <p:cNvPr id="1753" name="Google Shape;1753;p49"/>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4" name="Google Shape;1754;p49"/>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5" name="Google Shape;1755;p49"/>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6" name="Google Shape;1756;p49"/>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7" name="Google Shape;1757;p49"/>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8" name="Google Shape;1758;p49"/>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759" name="Google Shape;1759;p49"/>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760" name="Google Shape;1760;p49"/>
            <p:cNvSpPr/>
            <p:nvPr/>
          </p:nvSpPr>
          <p:spPr>
            <a:xfrm>
              <a:off x="4859227" y="20476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61" name="Google Shape;1761;p49"/>
          <p:cNvGrpSpPr/>
          <p:nvPr/>
        </p:nvGrpSpPr>
        <p:grpSpPr>
          <a:xfrm rot="687335">
            <a:off x="7814378" y="3613114"/>
            <a:ext cx="1416822" cy="1799755"/>
            <a:chOff x="2997187" y="-465334"/>
            <a:chExt cx="922902" cy="1172339"/>
          </a:xfrm>
        </p:grpSpPr>
        <p:sp>
          <p:nvSpPr>
            <p:cNvPr id="1762" name="Google Shape;1762;p49"/>
            <p:cNvSpPr/>
            <p:nvPr/>
          </p:nvSpPr>
          <p:spPr>
            <a:xfrm>
              <a:off x="2997187" y="-465334"/>
              <a:ext cx="922902" cy="1172339"/>
            </a:xfrm>
            <a:custGeom>
              <a:rect b="b" l="l" r="r" t="t"/>
              <a:pathLst>
                <a:path extrusionOk="0" h="873251" w="687450">
                  <a:moveTo>
                    <a:pt x="687451" y="873252"/>
                  </a:moveTo>
                  <a:lnTo>
                    <a:pt x="0" y="873252"/>
                  </a:lnTo>
                  <a:lnTo>
                    <a:pt x="0" y="0"/>
                  </a:lnTo>
                  <a:lnTo>
                    <a:pt x="472631" y="0"/>
                  </a:lnTo>
                  <a:cubicBezTo>
                    <a:pt x="522669" y="0"/>
                    <a:pt x="568516" y="27877"/>
                    <a:pt x="591566" y="72199"/>
                  </a:cubicBezTo>
                  <a:lnTo>
                    <a:pt x="687451" y="256730"/>
                  </a:lnTo>
                  <a:lnTo>
                    <a:pt x="687451" y="87325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63" name="Google Shape;1763;p49"/>
            <p:cNvGrpSpPr/>
            <p:nvPr/>
          </p:nvGrpSpPr>
          <p:grpSpPr>
            <a:xfrm>
              <a:off x="3094838" y="-164711"/>
              <a:ext cx="727103" cy="716195"/>
              <a:chOff x="2934017" y="2619755"/>
              <a:chExt cx="541846" cy="533717"/>
            </a:xfrm>
          </p:grpSpPr>
          <p:grpSp>
            <p:nvGrpSpPr>
              <p:cNvPr id="1764" name="Google Shape;1764;p49"/>
              <p:cNvGrpSpPr/>
              <p:nvPr/>
            </p:nvGrpSpPr>
            <p:grpSpPr>
              <a:xfrm>
                <a:off x="2934017" y="2619755"/>
                <a:ext cx="541846" cy="237490"/>
                <a:chOff x="2934017" y="2619755"/>
                <a:chExt cx="541846" cy="237490"/>
              </a:xfrm>
            </p:grpSpPr>
            <p:sp>
              <p:nvSpPr>
                <p:cNvPr id="1765" name="Google Shape;1765;p49"/>
                <p:cNvSpPr/>
                <p:nvPr/>
              </p:nvSpPr>
              <p:spPr>
                <a:xfrm>
                  <a:off x="2934080" y="2619755"/>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4"/>
                        <a:pt x="8128" y="0"/>
                        <a:pt x="18098" y="0"/>
                      </a:cubicBezTo>
                      <a:lnTo>
                        <a:pt x="312864" y="0"/>
                      </a:lnTo>
                      <a:cubicBezTo>
                        <a:pt x="322897" y="0"/>
                        <a:pt x="330962" y="8128"/>
                        <a:pt x="330962" y="18098"/>
                      </a:cubicBezTo>
                      <a:lnTo>
                        <a:pt x="330962" y="18098"/>
                      </a:lnTo>
                      <a:cubicBezTo>
                        <a:pt x="330962" y="28067"/>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6" name="Google Shape;1766;p49"/>
                <p:cNvSpPr/>
                <p:nvPr/>
              </p:nvSpPr>
              <p:spPr>
                <a:xfrm>
                  <a:off x="2934017" y="2695448"/>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69"/>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7" name="Google Shape;1767;p49"/>
                <p:cNvSpPr/>
                <p:nvPr/>
              </p:nvSpPr>
              <p:spPr>
                <a:xfrm>
                  <a:off x="2934017" y="2745232"/>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8" name="Google Shape;1768;p49"/>
                <p:cNvSpPr/>
                <p:nvPr/>
              </p:nvSpPr>
              <p:spPr>
                <a:xfrm>
                  <a:off x="2934017" y="2794952"/>
                  <a:ext cx="541846" cy="12573"/>
                </a:xfrm>
                <a:custGeom>
                  <a:rect b="b" l="l" r="r" t="t"/>
                  <a:pathLst>
                    <a:path extrusionOk="0" h="12573" w="541846">
                      <a:moveTo>
                        <a:pt x="535940" y="12573"/>
                      </a:moveTo>
                      <a:lnTo>
                        <a:pt x="5906" y="12573"/>
                      </a:lnTo>
                      <a:cubicBezTo>
                        <a:pt x="2604" y="12573"/>
                        <a:pt x="0" y="9906"/>
                        <a:pt x="0" y="6668"/>
                      </a:cubicBezTo>
                      <a:lnTo>
                        <a:pt x="0" y="5905"/>
                      </a:lnTo>
                      <a:cubicBezTo>
                        <a:pt x="0" y="2604"/>
                        <a:pt x="2667" y="0"/>
                        <a:pt x="5906" y="0"/>
                      </a:cubicBezTo>
                      <a:lnTo>
                        <a:pt x="535940" y="0"/>
                      </a:lnTo>
                      <a:cubicBezTo>
                        <a:pt x="539242" y="0"/>
                        <a:pt x="541846" y="2667"/>
                        <a:pt x="541846" y="5905"/>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9" name="Google Shape;1769;p49"/>
                <p:cNvSpPr/>
                <p:nvPr/>
              </p:nvSpPr>
              <p:spPr>
                <a:xfrm>
                  <a:off x="2934017" y="2844673"/>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70" name="Google Shape;1770;p49"/>
              <p:cNvGrpSpPr/>
              <p:nvPr/>
            </p:nvGrpSpPr>
            <p:grpSpPr>
              <a:xfrm>
                <a:off x="2934017" y="2915983"/>
                <a:ext cx="541846" cy="237489"/>
                <a:chOff x="2934017" y="2915983"/>
                <a:chExt cx="541846" cy="237489"/>
              </a:xfrm>
            </p:grpSpPr>
            <p:sp>
              <p:nvSpPr>
                <p:cNvPr id="1771" name="Google Shape;1771;p49"/>
                <p:cNvSpPr/>
                <p:nvPr/>
              </p:nvSpPr>
              <p:spPr>
                <a:xfrm>
                  <a:off x="2934080" y="2915983"/>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5"/>
                        <a:pt x="8128" y="0"/>
                        <a:pt x="18098" y="0"/>
                      </a:cubicBezTo>
                      <a:lnTo>
                        <a:pt x="312864" y="0"/>
                      </a:lnTo>
                      <a:cubicBezTo>
                        <a:pt x="322897" y="0"/>
                        <a:pt x="330962" y="8128"/>
                        <a:pt x="330962" y="18098"/>
                      </a:cubicBezTo>
                      <a:lnTo>
                        <a:pt x="330962" y="18098"/>
                      </a:lnTo>
                      <a:cubicBezTo>
                        <a:pt x="330962" y="28131"/>
                        <a:pt x="322834" y="36195"/>
                        <a:pt x="312864" y="361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2" name="Google Shape;1772;p49"/>
                <p:cNvSpPr/>
                <p:nvPr/>
              </p:nvSpPr>
              <p:spPr>
                <a:xfrm>
                  <a:off x="2934017" y="2991739"/>
                  <a:ext cx="541846" cy="12572"/>
                </a:xfrm>
                <a:custGeom>
                  <a:rect b="b" l="l" r="r" t="t"/>
                  <a:pathLst>
                    <a:path extrusionOk="0" h="12572" w="541846">
                      <a:moveTo>
                        <a:pt x="535940" y="12573"/>
                      </a:moveTo>
                      <a:lnTo>
                        <a:pt x="5906" y="12573"/>
                      </a:lnTo>
                      <a:cubicBezTo>
                        <a:pt x="2604" y="12573"/>
                        <a:pt x="0" y="9906"/>
                        <a:pt x="0" y="6667"/>
                      </a:cubicBezTo>
                      <a:lnTo>
                        <a:pt x="0" y="5905"/>
                      </a:lnTo>
                      <a:cubicBezTo>
                        <a:pt x="0" y="2603"/>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3" name="Google Shape;1773;p49"/>
                <p:cNvSpPr/>
                <p:nvPr/>
              </p:nvSpPr>
              <p:spPr>
                <a:xfrm>
                  <a:off x="2934017" y="3041459"/>
                  <a:ext cx="541846" cy="12573"/>
                </a:xfrm>
                <a:custGeom>
                  <a:rect b="b" l="l" r="r" t="t"/>
                  <a:pathLst>
                    <a:path extrusionOk="0" h="12573"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4" name="Google Shape;1774;p49"/>
                <p:cNvSpPr/>
                <p:nvPr/>
              </p:nvSpPr>
              <p:spPr>
                <a:xfrm>
                  <a:off x="2934017" y="3091179"/>
                  <a:ext cx="541846" cy="12573"/>
                </a:xfrm>
                <a:custGeom>
                  <a:rect b="b" l="l" r="r" t="t"/>
                  <a:pathLst>
                    <a:path extrusionOk="0" h="12573" w="541846">
                      <a:moveTo>
                        <a:pt x="535940" y="12573"/>
                      </a:moveTo>
                      <a:lnTo>
                        <a:pt x="5906" y="12573"/>
                      </a:lnTo>
                      <a:cubicBezTo>
                        <a:pt x="2604" y="12573"/>
                        <a:pt x="0" y="9906"/>
                        <a:pt x="0" y="6668"/>
                      </a:cubicBezTo>
                      <a:lnTo>
                        <a:pt x="0" y="5906"/>
                      </a:lnTo>
                      <a:cubicBezTo>
                        <a:pt x="0" y="2604"/>
                        <a:pt x="2667" y="0"/>
                        <a:pt x="5906" y="0"/>
                      </a:cubicBezTo>
                      <a:lnTo>
                        <a:pt x="535940" y="0"/>
                      </a:lnTo>
                      <a:cubicBezTo>
                        <a:pt x="539242" y="0"/>
                        <a:pt x="541846" y="2667"/>
                        <a:pt x="541846" y="5906"/>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5" name="Google Shape;1775;p49"/>
                <p:cNvSpPr/>
                <p:nvPr/>
              </p:nvSpPr>
              <p:spPr>
                <a:xfrm>
                  <a:off x="2934017" y="3140900"/>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776" name="Google Shape;1776;p49"/>
            <p:cNvSpPr/>
            <p:nvPr/>
          </p:nvSpPr>
          <p:spPr>
            <a:xfrm>
              <a:off x="3631410" y="-465334"/>
              <a:ext cx="288396" cy="344746"/>
            </a:xfrm>
            <a:custGeom>
              <a:rect b="b" l="l" r="r" t="t"/>
              <a:pathLst>
                <a:path extrusionOk="0" h="256794" w="214820">
                  <a:moveTo>
                    <a:pt x="0" y="0"/>
                  </a:moveTo>
                  <a:cubicBezTo>
                    <a:pt x="62357" y="0"/>
                    <a:pt x="107442" y="53911"/>
                    <a:pt x="47371" y="135382"/>
                  </a:cubicBezTo>
                  <a:lnTo>
                    <a:pt x="214820" y="256794"/>
                  </a:lnTo>
                  <a:lnTo>
                    <a:pt x="118935" y="72263"/>
                  </a:lnTo>
                  <a:cubicBezTo>
                    <a:pt x="95885" y="27813"/>
                    <a:pt x="50038"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50"/>
          <p:cNvSpPr txBox="1"/>
          <p:nvPr>
            <p:ph type="title"/>
          </p:nvPr>
        </p:nvSpPr>
        <p:spPr>
          <a:xfrm>
            <a:off x="1734775" y="1703000"/>
            <a:ext cx="56745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1782" name="Google Shape;1782;p50"/>
          <p:cNvSpPr txBox="1"/>
          <p:nvPr>
            <p:ph idx="1" type="subTitle"/>
          </p:nvPr>
        </p:nvSpPr>
        <p:spPr>
          <a:xfrm>
            <a:off x="1734775" y="2821257"/>
            <a:ext cx="56745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783" name="Google Shape;1783;p50"/>
          <p:cNvGrpSpPr/>
          <p:nvPr/>
        </p:nvGrpSpPr>
        <p:grpSpPr>
          <a:xfrm>
            <a:off x="678401" y="814364"/>
            <a:ext cx="1062719" cy="1309633"/>
            <a:chOff x="678401" y="814364"/>
            <a:chExt cx="1062719" cy="1309633"/>
          </a:xfrm>
        </p:grpSpPr>
        <p:grpSp>
          <p:nvGrpSpPr>
            <p:cNvPr id="1784" name="Google Shape;1784;p50"/>
            <p:cNvGrpSpPr/>
            <p:nvPr/>
          </p:nvGrpSpPr>
          <p:grpSpPr>
            <a:xfrm rot="-555629">
              <a:off x="718612" y="889626"/>
              <a:ext cx="982298" cy="579320"/>
              <a:chOff x="6092852" y="3218751"/>
              <a:chExt cx="223206" cy="131635"/>
            </a:xfrm>
          </p:grpSpPr>
          <p:sp>
            <p:nvSpPr>
              <p:cNvPr id="1785" name="Google Shape;1785;p50"/>
              <p:cNvSpPr/>
              <p:nvPr/>
            </p:nvSpPr>
            <p:spPr>
              <a:xfrm>
                <a:off x="6092852" y="3221518"/>
                <a:ext cx="83538" cy="94388"/>
              </a:xfrm>
              <a:custGeom>
                <a:rect b="b" l="l" r="r" t="t"/>
                <a:pathLst>
                  <a:path extrusionOk="0" h="94388" w="83538">
                    <a:moveTo>
                      <a:pt x="55408" y="94388"/>
                    </a:moveTo>
                    <a:cubicBezTo>
                      <a:pt x="63917" y="94388"/>
                      <a:pt x="73315" y="93118"/>
                      <a:pt x="83539" y="90578"/>
                    </a:cubicBezTo>
                    <a:lnTo>
                      <a:pt x="81189" y="80990"/>
                    </a:lnTo>
                    <a:cubicBezTo>
                      <a:pt x="57377" y="86895"/>
                      <a:pt x="39279" y="85435"/>
                      <a:pt x="27405" y="76545"/>
                    </a:cubicBezTo>
                    <a:cubicBezTo>
                      <a:pt x="16673" y="68544"/>
                      <a:pt x="10768" y="54510"/>
                      <a:pt x="9879" y="34825"/>
                    </a:cubicBezTo>
                    <a:cubicBezTo>
                      <a:pt x="9498" y="27015"/>
                      <a:pt x="12864" y="19776"/>
                      <a:pt x="19086" y="14950"/>
                    </a:cubicBezTo>
                    <a:cubicBezTo>
                      <a:pt x="25119" y="10251"/>
                      <a:pt x="32739" y="8790"/>
                      <a:pt x="39978" y="10949"/>
                    </a:cubicBezTo>
                    <a:cubicBezTo>
                      <a:pt x="47979" y="13362"/>
                      <a:pt x="56742" y="17236"/>
                      <a:pt x="69378" y="23903"/>
                    </a:cubicBezTo>
                    <a:lnTo>
                      <a:pt x="74014" y="15140"/>
                    </a:lnTo>
                    <a:cubicBezTo>
                      <a:pt x="60742" y="8155"/>
                      <a:pt x="51408" y="4028"/>
                      <a:pt x="42835" y="1424"/>
                    </a:cubicBezTo>
                    <a:cubicBezTo>
                      <a:pt x="32485" y="-1687"/>
                      <a:pt x="21563" y="345"/>
                      <a:pt x="12990" y="7076"/>
                    </a:cubicBezTo>
                    <a:cubicBezTo>
                      <a:pt x="4354" y="13807"/>
                      <a:pt x="-472" y="24348"/>
                      <a:pt x="36" y="35270"/>
                    </a:cubicBezTo>
                    <a:cubicBezTo>
                      <a:pt x="1052" y="57749"/>
                      <a:pt x="8482" y="74767"/>
                      <a:pt x="21499" y="84482"/>
                    </a:cubicBezTo>
                    <a:cubicBezTo>
                      <a:pt x="30326" y="91086"/>
                      <a:pt x="41692" y="94388"/>
                      <a:pt x="55408" y="943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86" name="Google Shape;1786;p50"/>
              <p:cNvGrpSpPr/>
              <p:nvPr/>
            </p:nvGrpSpPr>
            <p:grpSpPr>
              <a:xfrm>
                <a:off x="6146305" y="3226942"/>
                <a:ext cx="30085" cy="88138"/>
                <a:chOff x="6146305" y="3226942"/>
                <a:chExt cx="30085" cy="88138"/>
              </a:xfrm>
            </p:grpSpPr>
            <p:sp>
              <p:nvSpPr>
                <p:cNvPr id="1787" name="Google Shape;1787;p50"/>
                <p:cNvSpPr/>
                <p:nvPr/>
              </p:nvSpPr>
              <p:spPr>
                <a:xfrm>
                  <a:off x="6155944" y="3302508"/>
                  <a:ext cx="20446" cy="12572"/>
                </a:xfrm>
                <a:custGeom>
                  <a:rect b="b" l="l" r="r" t="t"/>
                  <a:pathLst>
                    <a:path extrusionOk="0" h="12572" w="20446">
                      <a:moveTo>
                        <a:pt x="0" y="3111"/>
                      </a:moveTo>
                      <a:cubicBezTo>
                        <a:pt x="5652" y="2603"/>
                        <a:pt x="11621" y="1588"/>
                        <a:pt x="18097" y="0"/>
                      </a:cubicBezTo>
                      <a:lnTo>
                        <a:pt x="20447" y="9589"/>
                      </a:lnTo>
                      <a:cubicBezTo>
                        <a:pt x="14796" y="10985"/>
                        <a:pt x="9461" y="11938"/>
                        <a:pt x="4318" y="12573"/>
                      </a:cubicBezTo>
                      <a:cubicBezTo>
                        <a:pt x="2603" y="9652"/>
                        <a:pt x="1143" y="6477"/>
                        <a:pt x="0" y="3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8" name="Google Shape;1788;p50"/>
                <p:cNvSpPr/>
                <p:nvPr/>
              </p:nvSpPr>
              <p:spPr>
                <a:xfrm>
                  <a:off x="6146305" y="3226942"/>
                  <a:ext cx="20560" cy="18478"/>
                </a:xfrm>
                <a:custGeom>
                  <a:rect b="b" l="l" r="r" t="t"/>
                  <a:pathLst>
                    <a:path extrusionOk="0" h="18478" w="20560">
                      <a:moveTo>
                        <a:pt x="15925" y="18479"/>
                      </a:moveTo>
                      <a:cubicBezTo>
                        <a:pt x="10210" y="15430"/>
                        <a:pt x="5320" y="13018"/>
                        <a:pt x="875" y="11049"/>
                      </a:cubicBezTo>
                      <a:lnTo>
                        <a:pt x="50" y="3493"/>
                      </a:lnTo>
                      <a:cubicBezTo>
                        <a:pt x="-77" y="2286"/>
                        <a:pt x="50" y="1143"/>
                        <a:pt x="304" y="0"/>
                      </a:cubicBezTo>
                      <a:cubicBezTo>
                        <a:pt x="6082" y="2413"/>
                        <a:pt x="12623" y="5524"/>
                        <a:pt x="20560" y="9715"/>
                      </a:cubicBezTo>
                      <a:lnTo>
                        <a:pt x="15925" y="184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89" name="Google Shape;1789;p50"/>
              <p:cNvSpPr/>
              <p:nvPr/>
            </p:nvSpPr>
            <p:spPr>
              <a:xfrm>
                <a:off x="6156322" y="3218751"/>
                <a:ext cx="158628" cy="121792"/>
              </a:xfrm>
              <a:custGeom>
                <a:rect b="b" l="l" r="r" t="t"/>
                <a:pathLst>
                  <a:path extrusionOk="0" h="121792" w="158628">
                    <a:moveTo>
                      <a:pt x="58423" y="121793"/>
                    </a:moveTo>
                    <a:lnTo>
                      <a:pt x="100143" y="121793"/>
                    </a:lnTo>
                    <a:cubicBezTo>
                      <a:pt x="126558" y="121793"/>
                      <a:pt x="148720" y="101917"/>
                      <a:pt x="151577" y="75692"/>
                    </a:cubicBezTo>
                    <a:lnTo>
                      <a:pt x="158562" y="11684"/>
                    </a:lnTo>
                    <a:cubicBezTo>
                      <a:pt x="159261" y="5461"/>
                      <a:pt x="154371" y="0"/>
                      <a:pt x="148085" y="0"/>
                    </a:cubicBezTo>
                    <a:lnTo>
                      <a:pt x="10544" y="0"/>
                    </a:lnTo>
                    <a:cubicBezTo>
                      <a:pt x="4257" y="0"/>
                      <a:pt x="-632" y="5461"/>
                      <a:pt x="67" y="11684"/>
                    </a:cubicBezTo>
                    <a:lnTo>
                      <a:pt x="7051" y="75692"/>
                    </a:lnTo>
                    <a:cubicBezTo>
                      <a:pt x="9845" y="101917"/>
                      <a:pt x="32007" y="121793"/>
                      <a:pt x="58423" y="1217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0" name="Google Shape;1790;p50"/>
              <p:cNvSpPr/>
              <p:nvPr/>
            </p:nvSpPr>
            <p:spPr>
              <a:xfrm>
                <a:off x="6173215" y="3247898"/>
                <a:ext cx="139700" cy="92582"/>
              </a:xfrm>
              <a:custGeom>
                <a:rect b="b" l="l" r="r" t="t"/>
                <a:pathLst>
                  <a:path extrusionOk="0" h="92582" w="139700">
                    <a:moveTo>
                      <a:pt x="139700" y="0"/>
                    </a:moveTo>
                    <a:lnTo>
                      <a:pt x="134620" y="46482"/>
                    </a:lnTo>
                    <a:cubicBezTo>
                      <a:pt x="131763" y="72707"/>
                      <a:pt x="109601" y="92583"/>
                      <a:pt x="83185" y="92583"/>
                    </a:cubicBezTo>
                    <a:lnTo>
                      <a:pt x="41466" y="92583"/>
                    </a:lnTo>
                    <a:cubicBezTo>
                      <a:pt x="24575" y="92583"/>
                      <a:pt x="9462" y="84455"/>
                      <a:pt x="0" y="71755"/>
                    </a:cubicBezTo>
                    <a:cubicBezTo>
                      <a:pt x="81852" y="79375"/>
                      <a:pt x="136462" y="29655"/>
                      <a:pt x="1397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1" name="Google Shape;1791;p50"/>
              <p:cNvSpPr/>
              <p:nvPr/>
            </p:nvSpPr>
            <p:spPr>
              <a:xfrm>
                <a:off x="6155214" y="3327272"/>
                <a:ext cx="160844" cy="23114"/>
              </a:xfrm>
              <a:custGeom>
                <a:rect b="b" l="l" r="r" t="t"/>
                <a:pathLst>
                  <a:path extrusionOk="0" h="23114" w="160844">
                    <a:moveTo>
                      <a:pt x="47974" y="23114"/>
                    </a:moveTo>
                    <a:lnTo>
                      <a:pt x="112807" y="23114"/>
                    </a:lnTo>
                    <a:cubicBezTo>
                      <a:pt x="122840" y="23114"/>
                      <a:pt x="132683" y="20638"/>
                      <a:pt x="141509" y="15811"/>
                    </a:cubicBezTo>
                    <a:lnTo>
                      <a:pt x="159099" y="6223"/>
                    </a:lnTo>
                    <a:cubicBezTo>
                      <a:pt x="162147" y="4572"/>
                      <a:pt x="160940" y="0"/>
                      <a:pt x="157511" y="0"/>
                    </a:cubicBezTo>
                    <a:lnTo>
                      <a:pt x="3333" y="0"/>
                    </a:lnTo>
                    <a:cubicBezTo>
                      <a:pt x="-96" y="0"/>
                      <a:pt x="-1302" y="4572"/>
                      <a:pt x="1746" y="6223"/>
                    </a:cubicBezTo>
                    <a:lnTo>
                      <a:pt x="19335" y="15811"/>
                    </a:lnTo>
                    <a:cubicBezTo>
                      <a:pt x="28098" y="20574"/>
                      <a:pt x="37941" y="23114"/>
                      <a:pt x="47974" y="231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2" name="Google Shape;1792;p50"/>
              <p:cNvSpPr/>
              <p:nvPr/>
            </p:nvSpPr>
            <p:spPr>
              <a:xfrm>
                <a:off x="6204140" y="3346513"/>
                <a:ext cx="62864" cy="3809"/>
              </a:xfrm>
              <a:custGeom>
                <a:rect b="b" l="l" r="r" t="t"/>
                <a:pathLst>
                  <a:path extrusionOk="0" h="3809" w="62864">
                    <a:moveTo>
                      <a:pt x="31432" y="0"/>
                    </a:moveTo>
                    <a:cubicBezTo>
                      <a:pt x="42863" y="0"/>
                      <a:pt x="53594" y="1397"/>
                      <a:pt x="62865" y="3810"/>
                    </a:cubicBezTo>
                    <a:lnTo>
                      <a:pt x="0" y="3810"/>
                    </a:lnTo>
                    <a:cubicBezTo>
                      <a:pt x="9271" y="1397"/>
                      <a:pt x="20002" y="0"/>
                      <a:pt x="314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93" name="Google Shape;1793;p50"/>
            <p:cNvSpPr/>
            <p:nvPr/>
          </p:nvSpPr>
          <p:spPr>
            <a:xfrm>
              <a:off x="888452" y="18670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51"/>
          <p:cNvSpPr txBox="1"/>
          <p:nvPr>
            <p:ph idx="1" type="subTitle"/>
          </p:nvPr>
        </p:nvSpPr>
        <p:spPr>
          <a:xfrm>
            <a:off x="2223600" y="1340502"/>
            <a:ext cx="4696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799" name="Google Shape;1799;p51"/>
          <p:cNvSpPr txBox="1"/>
          <p:nvPr>
            <p:ph type="title"/>
          </p:nvPr>
        </p:nvSpPr>
        <p:spPr>
          <a:xfrm>
            <a:off x="2223600" y="539507"/>
            <a:ext cx="4696800" cy="8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800" name="Google Shape;1800;p51"/>
          <p:cNvSpPr txBox="1"/>
          <p:nvPr>
            <p:ph idx="2" type="title"/>
          </p:nvPr>
        </p:nvSpPr>
        <p:spPr>
          <a:xfrm>
            <a:off x="2223600" y="1917600"/>
            <a:ext cx="4696800" cy="8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801" name="Google Shape;1801;p51"/>
          <p:cNvSpPr txBox="1"/>
          <p:nvPr>
            <p:ph idx="3" type="subTitle"/>
          </p:nvPr>
        </p:nvSpPr>
        <p:spPr>
          <a:xfrm>
            <a:off x="2223600" y="2718595"/>
            <a:ext cx="4696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802" name="Google Shape;1802;p51"/>
          <p:cNvSpPr txBox="1"/>
          <p:nvPr>
            <p:ph idx="4" type="title"/>
          </p:nvPr>
        </p:nvSpPr>
        <p:spPr>
          <a:xfrm>
            <a:off x="2223600" y="3295693"/>
            <a:ext cx="4696800" cy="8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803" name="Google Shape;1803;p51"/>
          <p:cNvSpPr txBox="1"/>
          <p:nvPr>
            <p:ph idx="5" type="subTitle"/>
          </p:nvPr>
        </p:nvSpPr>
        <p:spPr>
          <a:xfrm>
            <a:off x="2223600" y="4096689"/>
            <a:ext cx="4696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grpSp>
        <p:nvGrpSpPr>
          <p:cNvPr id="1804" name="Google Shape;1804;p51"/>
          <p:cNvGrpSpPr/>
          <p:nvPr/>
        </p:nvGrpSpPr>
        <p:grpSpPr>
          <a:xfrm>
            <a:off x="-153246" y="1085707"/>
            <a:ext cx="2238206" cy="3010265"/>
            <a:chOff x="-153246" y="1085707"/>
            <a:chExt cx="2238206" cy="3010265"/>
          </a:xfrm>
        </p:grpSpPr>
        <p:grpSp>
          <p:nvGrpSpPr>
            <p:cNvPr id="1805" name="Google Shape;1805;p51"/>
            <p:cNvGrpSpPr/>
            <p:nvPr/>
          </p:nvGrpSpPr>
          <p:grpSpPr>
            <a:xfrm rot="253306">
              <a:off x="-73301" y="1256467"/>
              <a:ext cx="2078316" cy="2248512"/>
              <a:chOff x="337822" y="939600"/>
              <a:chExt cx="2113252" cy="2286308"/>
            </a:xfrm>
          </p:grpSpPr>
          <p:sp>
            <p:nvSpPr>
              <p:cNvPr id="1806" name="Google Shape;1806;p51"/>
              <p:cNvSpPr/>
              <p:nvPr/>
            </p:nvSpPr>
            <p:spPr>
              <a:xfrm>
                <a:off x="1019459" y="1407363"/>
                <a:ext cx="1431615" cy="1818545"/>
              </a:xfrm>
              <a:custGeom>
                <a:rect b="b" l="l" r="r" t="t"/>
                <a:pathLst>
                  <a:path extrusionOk="0" h="873251" w="687450">
                    <a:moveTo>
                      <a:pt x="687451" y="873252"/>
                    </a:moveTo>
                    <a:lnTo>
                      <a:pt x="0" y="873252"/>
                    </a:lnTo>
                    <a:lnTo>
                      <a:pt x="0" y="0"/>
                    </a:lnTo>
                    <a:lnTo>
                      <a:pt x="472631" y="0"/>
                    </a:lnTo>
                    <a:cubicBezTo>
                      <a:pt x="522669" y="0"/>
                      <a:pt x="568516" y="27877"/>
                      <a:pt x="591566" y="72199"/>
                    </a:cubicBezTo>
                    <a:lnTo>
                      <a:pt x="687451" y="256730"/>
                    </a:lnTo>
                    <a:lnTo>
                      <a:pt x="687451" y="87325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07" name="Google Shape;1807;p51"/>
              <p:cNvGrpSpPr/>
              <p:nvPr/>
            </p:nvGrpSpPr>
            <p:grpSpPr>
              <a:xfrm>
                <a:off x="1170926" y="1873682"/>
                <a:ext cx="1127852" cy="1110932"/>
                <a:chOff x="2934017" y="2619755"/>
                <a:chExt cx="541846" cy="533717"/>
              </a:xfrm>
            </p:grpSpPr>
            <p:grpSp>
              <p:nvGrpSpPr>
                <p:cNvPr id="1808" name="Google Shape;1808;p51"/>
                <p:cNvGrpSpPr/>
                <p:nvPr/>
              </p:nvGrpSpPr>
              <p:grpSpPr>
                <a:xfrm>
                  <a:off x="2934017" y="2619755"/>
                  <a:ext cx="541846" cy="237490"/>
                  <a:chOff x="2934017" y="2619755"/>
                  <a:chExt cx="541846" cy="237490"/>
                </a:xfrm>
              </p:grpSpPr>
              <p:sp>
                <p:nvSpPr>
                  <p:cNvPr id="1809" name="Google Shape;1809;p51"/>
                  <p:cNvSpPr/>
                  <p:nvPr/>
                </p:nvSpPr>
                <p:spPr>
                  <a:xfrm>
                    <a:off x="2934080" y="2619755"/>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4"/>
                          <a:pt x="8128" y="0"/>
                          <a:pt x="18098" y="0"/>
                        </a:cubicBezTo>
                        <a:lnTo>
                          <a:pt x="312864" y="0"/>
                        </a:lnTo>
                        <a:cubicBezTo>
                          <a:pt x="322897" y="0"/>
                          <a:pt x="330962" y="8128"/>
                          <a:pt x="330962" y="18098"/>
                        </a:cubicBezTo>
                        <a:lnTo>
                          <a:pt x="330962" y="18098"/>
                        </a:lnTo>
                        <a:cubicBezTo>
                          <a:pt x="330962" y="28067"/>
                          <a:pt x="322834" y="36195"/>
                          <a:pt x="312864" y="361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0" name="Google Shape;1810;p51"/>
                  <p:cNvSpPr/>
                  <p:nvPr/>
                </p:nvSpPr>
                <p:spPr>
                  <a:xfrm>
                    <a:off x="2934017" y="2695448"/>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69"/>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1" name="Google Shape;1811;p51"/>
                  <p:cNvSpPr/>
                  <p:nvPr/>
                </p:nvSpPr>
                <p:spPr>
                  <a:xfrm>
                    <a:off x="2934017" y="2745232"/>
                    <a:ext cx="541846" cy="12572"/>
                  </a:xfrm>
                  <a:custGeom>
                    <a:rect b="b" l="l" r="r" t="t"/>
                    <a:pathLst>
                      <a:path extrusionOk="0" h="12572"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2" name="Google Shape;1812;p51"/>
                  <p:cNvSpPr/>
                  <p:nvPr/>
                </p:nvSpPr>
                <p:spPr>
                  <a:xfrm>
                    <a:off x="2934017" y="2794952"/>
                    <a:ext cx="541846" cy="12573"/>
                  </a:xfrm>
                  <a:custGeom>
                    <a:rect b="b" l="l" r="r" t="t"/>
                    <a:pathLst>
                      <a:path extrusionOk="0" h="12573" w="541846">
                        <a:moveTo>
                          <a:pt x="535940" y="12573"/>
                        </a:moveTo>
                        <a:lnTo>
                          <a:pt x="5906" y="12573"/>
                        </a:lnTo>
                        <a:cubicBezTo>
                          <a:pt x="2604" y="12573"/>
                          <a:pt x="0" y="9906"/>
                          <a:pt x="0" y="6668"/>
                        </a:cubicBezTo>
                        <a:lnTo>
                          <a:pt x="0" y="5905"/>
                        </a:lnTo>
                        <a:cubicBezTo>
                          <a:pt x="0" y="2604"/>
                          <a:pt x="2667" y="0"/>
                          <a:pt x="5906" y="0"/>
                        </a:cubicBezTo>
                        <a:lnTo>
                          <a:pt x="535940" y="0"/>
                        </a:lnTo>
                        <a:cubicBezTo>
                          <a:pt x="539242" y="0"/>
                          <a:pt x="541846" y="2667"/>
                          <a:pt x="541846" y="5905"/>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3" name="Google Shape;1813;p51"/>
                  <p:cNvSpPr/>
                  <p:nvPr/>
                </p:nvSpPr>
                <p:spPr>
                  <a:xfrm>
                    <a:off x="2934017" y="2844673"/>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14" name="Google Shape;1814;p51"/>
                <p:cNvGrpSpPr/>
                <p:nvPr/>
              </p:nvGrpSpPr>
              <p:grpSpPr>
                <a:xfrm>
                  <a:off x="2934017" y="2915983"/>
                  <a:ext cx="541846" cy="237489"/>
                  <a:chOff x="2934017" y="2915983"/>
                  <a:chExt cx="541846" cy="237489"/>
                </a:xfrm>
              </p:grpSpPr>
              <p:sp>
                <p:nvSpPr>
                  <p:cNvPr id="1815" name="Google Shape;1815;p51"/>
                  <p:cNvSpPr/>
                  <p:nvPr/>
                </p:nvSpPr>
                <p:spPr>
                  <a:xfrm>
                    <a:off x="2934080" y="2915983"/>
                    <a:ext cx="330961" cy="36195"/>
                  </a:xfrm>
                  <a:custGeom>
                    <a:rect b="b" l="l" r="r" t="t"/>
                    <a:pathLst>
                      <a:path extrusionOk="0" h="36195" w="330961">
                        <a:moveTo>
                          <a:pt x="312864" y="36195"/>
                        </a:moveTo>
                        <a:lnTo>
                          <a:pt x="18098" y="36195"/>
                        </a:lnTo>
                        <a:cubicBezTo>
                          <a:pt x="8064" y="36195"/>
                          <a:pt x="0" y="28067"/>
                          <a:pt x="0" y="18098"/>
                        </a:cubicBezTo>
                        <a:lnTo>
                          <a:pt x="0" y="18098"/>
                        </a:lnTo>
                        <a:cubicBezTo>
                          <a:pt x="0" y="8065"/>
                          <a:pt x="8128" y="0"/>
                          <a:pt x="18098" y="0"/>
                        </a:cubicBezTo>
                        <a:lnTo>
                          <a:pt x="312864" y="0"/>
                        </a:lnTo>
                        <a:cubicBezTo>
                          <a:pt x="322897" y="0"/>
                          <a:pt x="330962" y="8128"/>
                          <a:pt x="330962" y="18098"/>
                        </a:cubicBezTo>
                        <a:lnTo>
                          <a:pt x="330962" y="18098"/>
                        </a:lnTo>
                        <a:cubicBezTo>
                          <a:pt x="330962" y="28131"/>
                          <a:pt x="322834" y="36195"/>
                          <a:pt x="312864" y="361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6" name="Google Shape;1816;p51"/>
                  <p:cNvSpPr/>
                  <p:nvPr/>
                </p:nvSpPr>
                <p:spPr>
                  <a:xfrm>
                    <a:off x="2934017" y="2991739"/>
                    <a:ext cx="541846" cy="12572"/>
                  </a:xfrm>
                  <a:custGeom>
                    <a:rect b="b" l="l" r="r" t="t"/>
                    <a:pathLst>
                      <a:path extrusionOk="0" h="12572" w="541846">
                        <a:moveTo>
                          <a:pt x="535940" y="12573"/>
                        </a:moveTo>
                        <a:lnTo>
                          <a:pt x="5906" y="12573"/>
                        </a:lnTo>
                        <a:cubicBezTo>
                          <a:pt x="2604" y="12573"/>
                          <a:pt x="0" y="9906"/>
                          <a:pt x="0" y="6667"/>
                        </a:cubicBezTo>
                        <a:lnTo>
                          <a:pt x="0" y="5905"/>
                        </a:lnTo>
                        <a:cubicBezTo>
                          <a:pt x="0" y="2603"/>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7" name="Google Shape;1817;p51"/>
                  <p:cNvSpPr/>
                  <p:nvPr/>
                </p:nvSpPr>
                <p:spPr>
                  <a:xfrm>
                    <a:off x="2934017" y="3041459"/>
                    <a:ext cx="541846" cy="12573"/>
                  </a:xfrm>
                  <a:custGeom>
                    <a:rect b="b" l="l" r="r" t="t"/>
                    <a:pathLst>
                      <a:path extrusionOk="0" h="12573" w="541846">
                        <a:moveTo>
                          <a:pt x="535940" y="12573"/>
                        </a:moveTo>
                        <a:lnTo>
                          <a:pt x="5906" y="12573"/>
                        </a:lnTo>
                        <a:cubicBezTo>
                          <a:pt x="2604" y="12573"/>
                          <a:pt x="0" y="9906"/>
                          <a:pt x="0" y="6667"/>
                        </a:cubicBezTo>
                        <a:lnTo>
                          <a:pt x="0" y="5905"/>
                        </a:lnTo>
                        <a:cubicBezTo>
                          <a:pt x="0" y="2604"/>
                          <a:pt x="2667" y="0"/>
                          <a:pt x="5906" y="0"/>
                        </a:cubicBezTo>
                        <a:lnTo>
                          <a:pt x="535940" y="0"/>
                        </a:lnTo>
                        <a:cubicBezTo>
                          <a:pt x="539242" y="0"/>
                          <a:pt x="541846" y="2667"/>
                          <a:pt x="541846" y="5905"/>
                        </a:cubicBezTo>
                        <a:lnTo>
                          <a:pt x="541846" y="6667"/>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8" name="Google Shape;1818;p51"/>
                  <p:cNvSpPr/>
                  <p:nvPr/>
                </p:nvSpPr>
                <p:spPr>
                  <a:xfrm>
                    <a:off x="2934017" y="3091179"/>
                    <a:ext cx="541846" cy="12573"/>
                  </a:xfrm>
                  <a:custGeom>
                    <a:rect b="b" l="l" r="r" t="t"/>
                    <a:pathLst>
                      <a:path extrusionOk="0" h="12573" w="541846">
                        <a:moveTo>
                          <a:pt x="535940" y="12573"/>
                        </a:moveTo>
                        <a:lnTo>
                          <a:pt x="5906" y="12573"/>
                        </a:lnTo>
                        <a:cubicBezTo>
                          <a:pt x="2604" y="12573"/>
                          <a:pt x="0" y="9906"/>
                          <a:pt x="0" y="6668"/>
                        </a:cubicBezTo>
                        <a:lnTo>
                          <a:pt x="0" y="5906"/>
                        </a:lnTo>
                        <a:cubicBezTo>
                          <a:pt x="0" y="2604"/>
                          <a:pt x="2667" y="0"/>
                          <a:pt x="5906" y="0"/>
                        </a:cubicBezTo>
                        <a:lnTo>
                          <a:pt x="535940" y="0"/>
                        </a:lnTo>
                        <a:cubicBezTo>
                          <a:pt x="539242" y="0"/>
                          <a:pt x="541846" y="2667"/>
                          <a:pt x="541846" y="5906"/>
                        </a:cubicBezTo>
                        <a:lnTo>
                          <a:pt x="541846" y="6668"/>
                        </a:lnTo>
                        <a:cubicBezTo>
                          <a:pt x="541909" y="9906"/>
                          <a:pt x="539242" y="12573"/>
                          <a:pt x="535940"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9" name="Google Shape;1819;p51"/>
                  <p:cNvSpPr/>
                  <p:nvPr/>
                </p:nvSpPr>
                <p:spPr>
                  <a:xfrm>
                    <a:off x="2934017" y="3140900"/>
                    <a:ext cx="225743" cy="12572"/>
                  </a:xfrm>
                  <a:custGeom>
                    <a:rect b="b" l="l" r="r" t="t"/>
                    <a:pathLst>
                      <a:path extrusionOk="0" h="12572" w="225743">
                        <a:moveTo>
                          <a:pt x="219837" y="12573"/>
                        </a:moveTo>
                        <a:lnTo>
                          <a:pt x="5906" y="12573"/>
                        </a:lnTo>
                        <a:cubicBezTo>
                          <a:pt x="2604" y="12573"/>
                          <a:pt x="0" y="9906"/>
                          <a:pt x="0" y="6667"/>
                        </a:cubicBezTo>
                        <a:lnTo>
                          <a:pt x="0" y="5905"/>
                        </a:lnTo>
                        <a:cubicBezTo>
                          <a:pt x="0" y="2604"/>
                          <a:pt x="2667" y="0"/>
                          <a:pt x="5906" y="0"/>
                        </a:cubicBezTo>
                        <a:lnTo>
                          <a:pt x="219837" y="0"/>
                        </a:lnTo>
                        <a:cubicBezTo>
                          <a:pt x="223139" y="0"/>
                          <a:pt x="225743" y="2667"/>
                          <a:pt x="225743" y="5905"/>
                        </a:cubicBezTo>
                        <a:lnTo>
                          <a:pt x="225743" y="6667"/>
                        </a:lnTo>
                        <a:cubicBezTo>
                          <a:pt x="225806" y="9906"/>
                          <a:pt x="223139" y="12573"/>
                          <a:pt x="219837" y="125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820" name="Google Shape;1820;p51"/>
              <p:cNvGrpSpPr/>
              <p:nvPr/>
            </p:nvGrpSpPr>
            <p:grpSpPr>
              <a:xfrm>
                <a:off x="337822" y="939600"/>
                <a:ext cx="1134463" cy="1096592"/>
                <a:chOff x="2533775" y="2171001"/>
                <a:chExt cx="545022" cy="526828"/>
              </a:xfrm>
            </p:grpSpPr>
            <p:sp>
              <p:nvSpPr>
                <p:cNvPr id="1821" name="Google Shape;1821;p51"/>
                <p:cNvSpPr/>
                <p:nvPr/>
              </p:nvSpPr>
              <p:spPr>
                <a:xfrm>
                  <a:off x="2533775" y="2541623"/>
                  <a:ext cx="161228" cy="156206"/>
                </a:xfrm>
                <a:custGeom>
                  <a:rect b="b" l="l" r="r" t="t"/>
                  <a:pathLst>
                    <a:path extrusionOk="0" h="156206" w="161228">
                      <a:moveTo>
                        <a:pt x="148972" y="13426"/>
                      </a:moveTo>
                      <a:cubicBezTo>
                        <a:pt x="139257" y="3202"/>
                        <a:pt x="128589" y="-2386"/>
                        <a:pt x="125033" y="980"/>
                      </a:cubicBezTo>
                      <a:lnTo>
                        <a:pt x="1144" y="118137"/>
                      </a:lnTo>
                      <a:cubicBezTo>
                        <a:pt x="-2412" y="121503"/>
                        <a:pt x="2605" y="132488"/>
                        <a:pt x="12257" y="142775"/>
                      </a:cubicBezTo>
                      <a:cubicBezTo>
                        <a:pt x="21909" y="153062"/>
                        <a:pt x="32640" y="158587"/>
                        <a:pt x="36196" y="155221"/>
                      </a:cubicBezTo>
                      <a:lnTo>
                        <a:pt x="160085" y="38064"/>
                      </a:lnTo>
                      <a:cubicBezTo>
                        <a:pt x="163641" y="34698"/>
                        <a:pt x="158624" y="23649"/>
                        <a:pt x="148972" y="1342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2" name="Google Shape;1822;p51"/>
                <p:cNvSpPr/>
                <p:nvPr/>
              </p:nvSpPr>
              <p:spPr>
                <a:xfrm>
                  <a:off x="2660996" y="2430907"/>
                  <a:ext cx="151418" cy="146069"/>
                </a:xfrm>
                <a:custGeom>
                  <a:rect b="b" l="l" r="r" t="t"/>
                  <a:pathLst>
                    <a:path extrusionOk="0" h="146069" w="151418">
                      <a:moveTo>
                        <a:pt x="125193" y="0"/>
                      </a:moveTo>
                      <a:lnTo>
                        <a:pt x="860" y="117602"/>
                      </a:lnTo>
                      <a:cubicBezTo>
                        <a:pt x="-1807" y="120079"/>
                        <a:pt x="1940" y="128333"/>
                        <a:pt x="9179" y="136017"/>
                      </a:cubicBezTo>
                      <a:cubicBezTo>
                        <a:pt x="16418" y="143701"/>
                        <a:pt x="24419" y="147828"/>
                        <a:pt x="27086" y="145351"/>
                      </a:cubicBezTo>
                      <a:lnTo>
                        <a:pt x="151419" y="27749"/>
                      </a:lnTo>
                      <a:lnTo>
                        <a:pt x="12519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3" name="Google Shape;1823;p51"/>
                <p:cNvSpPr/>
                <p:nvPr/>
              </p:nvSpPr>
              <p:spPr>
                <a:xfrm>
                  <a:off x="2735389" y="2430907"/>
                  <a:ext cx="77089" cy="67119"/>
                </a:xfrm>
                <a:custGeom>
                  <a:rect b="b" l="l" r="r" t="t"/>
                  <a:pathLst>
                    <a:path extrusionOk="0" h="67119" w="77089">
                      <a:moveTo>
                        <a:pt x="0" y="48070"/>
                      </a:moveTo>
                      <a:cubicBezTo>
                        <a:pt x="11176" y="55943"/>
                        <a:pt x="23051" y="62166"/>
                        <a:pt x="35433" y="67120"/>
                      </a:cubicBezTo>
                      <a:lnTo>
                        <a:pt x="77089" y="27749"/>
                      </a:lnTo>
                      <a:lnTo>
                        <a:pt x="50864" y="0"/>
                      </a:lnTo>
                      <a:lnTo>
                        <a:pt x="0" y="480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4" name="Google Shape;1824;p51"/>
                <p:cNvSpPr/>
                <p:nvPr/>
              </p:nvSpPr>
              <p:spPr>
                <a:xfrm>
                  <a:off x="2728785" y="2171001"/>
                  <a:ext cx="350012" cy="350012"/>
                </a:xfrm>
                <a:custGeom>
                  <a:rect b="b" l="l" r="r" t="t"/>
                  <a:pathLst>
                    <a:path extrusionOk="0" h="350012" w="350012">
                      <a:moveTo>
                        <a:pt x="350012" y="175006"/>
                      </a:moveTo>
                      <a:cubicBezTo>
                        <a:pt x="350012" y="271659"/>
                        <a:pt x="271659" y="350012"/>
                        <a:pt x="175006" y="350012"/>
                      </a:cubicBezTo>
                      <a:cubicBezTo>
                        <a:pt x="78353" y="350012"/>
                        <a:pt x="0" y="271659"/>
                        <a:pt x="0" y="175006"/>
                      </a:cubicBezTo>
                      <a:cubicBezTo>
                        <a:pt x="0" y="78353"/>
                        <a:pt x="78353" y="0"/>
                        <a:pt x="175006" y="0"/>
                      </a:cubicBezTo>
                      <a:cubicBezTo>
                        <a:pt x="271659" y="0"/>
                        <a:pt x="350012" y="78353"/>
                        <a:pt x="350012" y="1750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5" name="Google Shape;1825;p51"/>
                <p:cNvSpPr/>
                <p:nvPr/>
              </p:nvSpPr>
              <p:spPr>
                <a:xfrm>
                  <a:off x="2754249" y="2196465"/>
                  <a:ext cx="299085" cy="299085"/>
                </a:xfrm>
                <a:custGeom>
                  <a:rect b="b" l="l" r="r" t="t"/>
                  <a:pathLst>
                    <a:path extrusionOk="0" h="299085" w="299085">
                      <a:moveTo>
                        <a:pt x="299085" y="149543"/>
                      </a:moveTo>
                      <a:cubicBezTo>
                        <a:pt x="299085" y="232133"/>
                        <a:pt x="232132" y="299085"/>
                        <a:pt x="149543" y="299085"/>
                      </a:cubicBezTo>
                      <a:cubicBezTo>
                        <a:pt x="66952" y="299085"/>
                        <a:pt x="0" y="232133"/>
                        <a:pt x="0" y="149543"/>
                      </a:cubicBezTo>
                      <a:cubicBezTo>
                        <a:pt x="0" y="66952"/>
                        <a:pt x="66953" y="0"/>
                        <a:pt x="149543" y="0"/>
                      </a:cubicBezTo>
                      <a:cubicBezTo>
                        <a:pt x="232133" y="0"/>
                        <a:pt x="299085" y="66953"/>
                        <a:pt x="299085" y="1495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6" name="Google Shape;1826;p51"/>
                <p:cNvSpPr/>
                <p:nvPr/>
              </p:nvSpPr>
              <p:spPr>
                <a:xfrm>
                  <a:off x="2810847" y="2215142"/>
                  <a:ext cx="180084" cy="52569"/>
                </a:xfrm>
                <a:custGeom>
                  <a:rect b="b" l="l" r="r" t="t"/>
                  <a:pathLst>
                    <a:path extrusionOk="0" h="52569" w="180084">
                      <a:moveTo>
                        <a:pt x="9696" y="52569"/>
                      </a:moveTo>
                      <a:cubicBezTo>
                        <a:pt x="7092" y="52569"/>
                        <a:pt x="4552" y="51553"/>
                        <a:pt x="2647" y="49521"/>
                      </a:cubicBezTo>
                      <a:cubicBezTo>
                        <a:pt x="-1036" y="45648"/>
                        <a:pt x="-845" y="39488"/>
                        <a:pt x="3028" y="35805"/>
                      </a:cubicBezTo>
                      <a:cubicBezTo>
                        <a:pt x="51098" y="-9661"/>
                        <a:pt x="125710" y="-12137"/>
                        <a:pt x="176574" y="30154"/>
                      </a:cubicBezTo>
                      <a:cubicBezTo>
                        <a:pt x="180701" y="33583"/>
                        <a:pt x="181273" y="39742"/>
                        <a:pt x="177844" y="43870"/>
                      </a:cubicBezTo>
                      <a:cubicBezTo>
                        <a:pt x="174415" y="47997"/>
                        <a:pt x="168255" y="48569"/>
                        <a:pt x="164128" y="45140"/>
                      </a:cubicBezTo>
                      <a:cubicBezTo>
                        <a:pt x="120884" y="9135"/>
                        <a:pt x="57384" y="11231"/>
                        <a:pt x="16427" y="49966"/>
                      </a:cubicBezTo>
                      <a:cubicBezTo>
                        <a:pt x="14458" y="51680"/>
                        <a:pt x="12045" y="52569"/>
                        <a:pt x="9696" y="5256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7" name="Google Shape;1827;p51"/>
                <p:cNvSpPr/>
                <p:nvPr/>
              </p:nvSpPr>
              <p:spPr>
                <a:xfrm>
                  <a:off x="2990028" y="2262318"/>
                  <a:ext cx="26008" cy="28888"/>
                </a:xfrm>
                <a:custGeom>
                  <a:rect b="b" l="l" r="r" t="t"/>
                  <a:pathLst>
                    <a:path extrusionOk="0" h="28888" w="26008">
                      <a:moveTo>
                        <a:pt x="16316" y="28889"/>
                      </a:moveTo>
                      <a:cubicBezTo>
                        <a:pt x="13077" y="28889"/>
                        <a:pt x="9902" y="27301"/>
                        <a:pt x="8061" y="24317"/>
                      </a:cubicBezTo>
                      <a:cubicBezTo>
                        <a:pt x="6219" y="21396"/>
                        <a:pt x="4187" y="18475"/>
                        <a:pt x="2028" y="15681"/>
                      </a:cubicBezTo>
                      <a:cubicBezTo>
                        <a:pt x="-1274" y="11426"/>
                        <a:pt x="-448" y="5330"/>
                        <a:pt x="3806" y="2028"/>
                      </a:cubicBezTo>
                      <a:cubicBezTo>
                        <a:pt x="8061" y="-1274"/>
                        <a:pt x="14157" y="-448"/>
                        <a:pt x="17459" y="3806"/>
                      </a:cubicBezTo>
                      <a:cubicBezTo>
                        <a:pt x="19999" y="7108"/>
                        <a:pt x="22348" y="10474"/>
                        <a:pt x="24507" y="13903"/>
                      </a:cubicBezTo>
                      <a:cubicBezTo>
                        <a:pt x="27365" y="18475"/>
                        <a:pt x="26031" y="24444"/>
                        <a:pt x="21459" y="27301"/>
                      </a:cubicBezTo>
                      <a:cubicBezTo>
                        <a:pt x="19872" y="28381"/>
                        <a:pt x="18094" y="28889"/>
                        <a:pt x="16316" y="288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828" name="Google Shape;1828;p51"/>
              <p:cNvSpPr/>
              <p:nvPr/>
            </p:nvSpPr>
            <p:spPr>
              <a:xfrm>
                <a:off x="956939" y="1329116"/>
                <a:ext cx="413587" cy="247280"/>
              </a:xfrm>
              <a:custGeom>
                <a:rect b="b" l="l" r="r" t="t"/>
                <a:pathLst>
                  <a:path extrusionOk="0" h="118742" w="198601">
                    <a:moveTo>
                      <a:pt x="0" y="0"/>
                    </a:moveTo>
                    <a:lnTo>
                      <a:pt x="0" y="73660"/>
                    </a:lnTo>
                    <a:cubicBezTo>
                      <a:pt x="0" y="89218"/>
                      <a:pt x="9335" y="103442"/>
                      <a:pt x="23813" y="109284"/>
                    </a:cubicBezTo>
                    <a:cubicBezTo>
                      <a:pt x="69723" y="127762"/>
                      <a:pt x="124206" y="119253"/>
                      <a:pt x="162560" y="82995"/>
                    </a:cubicBezTo>
                    <a:cubicBezTo>
                      <a:pt x="179705" y="66802"/>
                      <a:pt x="191389" y="47054"/>
                      <a:pt x="197739" y="26035"/>
                    </a:cubicBezTo>
                    <a:cubicBezTo>
                      <a:pt x="201613" y="13081"/>
                      <a:pt x="191961" y="64"/>
                      <a:pt x="178435" y="64"/>
                    </a:cubicBezTo>
                    <a:lnTo>
                      <a:pt x="0" y="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9" name="Google Shape;1829;p51"/>
              <p:cNvSpPr/>
              <p:nvPr/>
            </p:nvSpPr>
            <p:spPr>
              <a:xfrm>
                <a:off x="2003241" y="1407363"/>
                <a:ext cx="447363" cy="534774"/>
              </a:xfrm>
              <a:custGeom>
                <a:rect b="b" l="l" r="r" t="t"/>
                <a:pathLst>
                  <a:path extrusionOk="0" h="256794" w="214820">
                    <a:moveTo>
                      <a:pt x="0" y="0"/>
                    </a:moveTo>
                    <a:cubicBezTo>
                      <a:pt x="62357" y="0"/>
                      <a:pt x="107442" y="53911"/>
                      <a:pt x="47371" y="135382"/>
                    </a:cubicBezTo>
                    <a:lnTo>
                      <a:pt x="214820" y="256794"/>
                    </a:lnTo>
                    <a:lnTo>
                      <a:pt x="118935" y="72263"/>
                    </a:lnTo>
                    <a:cubicBezTo>
                      <a:pt x="95885" y="27813"/>
                      <a:pt x="50038"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830" name="Google Shape;1830;p51"/>
            <p:cNvSpPr/>
            <p:nvPr/>
          </p:nvSpPr>
          <p:spPr>
            <a:xfrm>
              <a:off x="1513527" y="10857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1" name="Google Shape;1831;p51"/>
            <p:cNvSpPr/>
            <p:nvPr/>
          </p:nvSpPr>
          <p:spPr>
            <a:xfrm>
              <a:off x="767940" y="38390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52"/>
          <p:cNvSpPr/>
          <p:nvPr/>
        </p:nvSpPr>
        <p:spPr>
          <a:xfrm>
            <a:off x="6372800" y="1378700"/>
            <a:ext cx="1492200" cy="149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837" name="Google Shape;1837;p52"/>
          <p:cNvSpPr/>
          <p:nvPr/>
        </p:nvSpPr>
        <p:spPr>
          <a:xfrm>
            <a:off x="6376250" y="1382150"/>
            <a:ext cx="1485300" cy="1485300"/>
          </a:xfrm>
          <a:prstGeom prst="pie">
            <a:avLst>
              <a:gd fmla="val 16232411" name="adj1"/>
              <a:gd fmla="val 7148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8" name="Google Shape;1838;p52"/>
          <p:cNvSpPr/>
          <p:nvPr/>
        </p:nvSpPr>
        <p:spPr>
          <a:xfrm>
            <a:off x="6619700" y="1625600"/>
            <a:ext cx="998400" cy="99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7E1"/>
              </a:solidFill>
            </a:endParaRPr>
          </a:p>
        </p:txBody>
      </p:sp>
      <p:sp>
        <p:nvSpPr>
          <p:cNvPr id="1839" name="Google Shape;1839;p52"/>
          <p:cNvSpPr/>
          <p:nvPr/>
        </p:nvSpPr>
        <p:spPr>
          <a:xfrm>
            <a:off x="3825900" y="1378575"/>
            <a:ext cx="1492200" cy="149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840" name="Google Shape;1840;p52"/>
          <p:cNvSpPr/>
          <p:nvPr/>
        </p:nvSpPr>
        <p:spPr>
          <a:xfrm>
            <a:off x="3829350" y="1382025"/>
            <a:ext cx="1485300" cy="1485300"/>
          </a:xfrm>
          <a:prstGeom prst="pie">
            <a:avLst>
              <a:gd fmla="val 16232411" name="adj1"/>
              <a:gd fmla="val 5400902"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1" name="Google Shape;1841;p52"/>
          <p:cNvSpPr/>
          <p:nvPr/>
        </p:nvSpPr>
        <p:spPr>
          <a:xfrm>
            <a:off x="4072800" y="1625475"/>
            <a:ext cx="998400" cy="99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7E1"/>
              </a:solidFill>
            </a:endParaRPr>
          </a:p>
        </p:txBody>
      </p:sp>
      <p:sp>
        <p:nvSpPr>
          <p:cNvPr id="1842" name="Google Shape;1842;p52"/>
          <p:cNvSpPr/>
          <p:nvPr/>
        </p:nvSpPr>
        <p:spPr>
          <a:xfrm>
            <a:off x="1279000" y="1378700"/>
            <a:ext cx="1492200" cy="149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843" name="Google Shape;1843;p52"/>
          <p:cNvSpPr/>
          <p:nvPr/>
        </p:nvSpPr>
        <p:spPr>
          <a:xfrm>
            <a:off x="1282450" y="1382150"/>
            <a:ext cx="1485300" cy="1485300"/>
          </a:xfrm>
          <a:prstGeom prst="pie">
            <a:avLst>
              <a:gd fmla="val 16232411" name="adj1"/>
              <a:gd fmla="val 7148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4" name="Google Shape;1844;p52"/>
          <p:cNvSpPr/>
          <p:nvPr/>
        </p:nvSpPr>
        <p:spPr>
          <a:xfrm>
            <a:off x="1525900" y="1625600"/>
            <a:ext cx="998400" cy="99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7E1"/>
              </a:solidFill>
            </a:endParaRPr>
          </a:p>
        </p:txBody>
      </p:sp>
      <p:sp>
        <p:nvSpPr>
          <p:cNvPr id="1845" name="Google Shape;1845;p52"/>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POWER OF DIALOGUE</a:t>
            </a:r>
            <a:endParaRPr/>
          </a:p>
        </p:txBody>
      </p:sp>
      <p:sp>
        <p:nvSpPr>
          <p:cNvPr id="1846" name="Google Shape;1846;p52"/>
          <p:cNvSpPr txBox="1"/>
          <p:nvPr>
            <p:ph idx="4294967295" type="subTitle"/>
          </p:nvPr>
        </p:nvSpPr>
        <p:spPr>
          <a:xfrm>
            <a:off x="938500" y="3597950"/>
            <a:ext cx="21732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1847" name="Google Shape;1847;p52"/>
          <p:cNvSpPr txBox="1"/>
          <p:nvPr>
            <p:ph idx="4294967295" type="subTitle"/>
          </p:nvPr>
        </p:nvSpPr>
        <p:spPr>
          <a:xfrm>
            <a:off x="938500" y="3105350"/>
            <a:ext cx="2173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Archivo"/>
                <a:ea typeface="Archivo"/>
                <a:cs typeface="Archivo"/>
                <a:sym typeface="Archivo"/>
              </a:rPr>
              <a:t>MERCURY</a:t>
            </a:r>
            <a:endParaRPr sz="2000">
              <a:latin typeface="Archivo"/>
              <a:ea typeface="Archivo"/>
              <a:cs typeface="Archivo"/>
              <a:sym typeface="Archivo"/>
            </a:endParaRPr>
          </a:p>
        </p:txBody>
      </p:sp>
      <p:sp>
        <p:nvSpPr>
          <p:cNvPr id="1848" name="Google Shape;1848;p52"/>
          <p:cNvSpPr txBox="1"/>
          <p:nvPr>
            <p:ph idx="4294967295" type="subTitle"/>
          </p:nvPr>
        </p:nvSpPr>
        <p:spPr>
          <a:xfrm>
            <a:off x="3485400" y="3597950"/>
            <a:ext cx="21732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849" name="Google Shape;1849;p52"/>
          <p:cNvSpPr txBox="1"/>
          <p:nvPr>
            <p:ph idx="4294967295" type="subTitle"/>
          </p:nvPr>
        </p:nvSpPr>
        <p:spPr>
          <a:xfrm>
            <a:off x="3485400" y="3105350"/>
            <a:ext cx="2173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Archivo"/>
                <a:ea typeface="Archivo"/>
                <a:cs typeface="Archivo"/>
                <a:sym typeface="Archivo"/>
              </a:rPr>
              <a:t>VENUS</a:t>
            </a:r>
            <a:endParaRPr sz="2000">
              <a:latin typeface="Archivo"/>
              <a:ea typeface="Archivo"/>
              <a:cs typeface="Archivo"/>
              <a:sym typeface="Archivo"/>
            </a:endParaRPr>
          </a:p>
        </p:txBody>
      </p:sp>
      <p:sp>
        <p:nvSpPr>
          <p:cNvPr id="1850" name="Google Shape;1850;p52"/>
          <p:cNvSpPr txBox="1"/>
          <p:nvPr>
            <p:ph idx="4294967295" type="subTitle"/>
          </p:nvPr>
        </p:nvSpPr>
        <p:spPr>
          <a:xfrm>
            <a:off x="6032300" y="3597950"/>
            <a:ext cx="21732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851" name="Google Shape;1851;p52"/>
          <p:cNvSpPr txBox="1"/>
          <p:nvPr>
            <p:ph idx="4294967295" type="subTitle"/>
          </p:nvPr>
        </p:nvSpPr>
        <p:spPr>
          <a:xfrm>
            <a:off x="6032300" y="3105350"/>
            <a:ext cx="2173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Archivo"/>
                <a:ea typeface="Archivo"/>
                <a:cs typeface="Archivo"/>
                <a:sym typeface="Archivo"/>
              </a:rPr>
              <a:t>MARS</a:t>
            </a:r>
            <a:endParaRPr sz="2000">
              <a:latin typeface="Archivo"/>
              <a:ea typeface="Archivo"/>
              <a:cs typeface="Archivo"/>
              <a:sym typeface="Archivo"/>
            </a:endParaRPr>
          </a:p>
        </p:txBody>
      </p:sp>
      <p:sp>
        <p:nvSpPr>
          <p:cNvPr id="1852" name="Google Shape;1852;p52"/>
          <p:cNvSpPr txBox="1"/>
          <p:nvPr>
            <p:ph idx="4294967295" type="title"/>
          </p:nvPr>
        </p:nvSpPr>
        <p:spPr>
          <a:xfrm>
            <a:off x="4063650" y="1881750"/>
            <a:ext cx="1016700" cy="4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50%</a:t>
            </a:r>
            <a:endParaRPr sz="2400"/>
          </a:p>
        </p:txBody>
      </p:sp>
      <p:sp>
        <p:nvSpPr>
          <p:cNvPr id="1853" name="Google Shape;1853;p52"/>
          <p:cNvSpPr txBox="1"/>
          <p:nvPr>
            <p:ph idx="4294967295" type="title"/>
          </p:nvPr>
        </p:nvSpPr>
        <p:spPr>
          <a:xfrm>
            <a:off x="6610550" y="1881899"/>
            <a:ext cx="1016700" cy="4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25%</a:t>
            </a:r>
            <a:endParaRPr sz="2400"/>
          </a:p>
        </p:txBody>
      </p:sp>
      <p:sp>
        <p:nvSpPr>
          <p:cNvPr id="1854" name="Google Shape;1854;p52"/>
          <p:cNvSpPr txBox="1"/>
          <p:nvPr>
            <p:ph idx="4294967295" type="title"/>
          </p:nvPr>
        </p:nvSpPr>
        <p:spPr>
          <a:xfrm>
            <a:off x="1516750" y="1881899"/>
            <a:ext cx="1016700" cy="4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25</a:t>
            </a:r>
            <a:r>
              <a:rPr lang="en" sz="2400"/>
              <a:t>%</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grpSp>
        <p:nvGrpSpPr>
          <p:cNvPr id="1859" name="Google Shape;1859;p53"/>
          <p:cNvGrpSpPr/>
          <p:nvPr/>
        </p:nvGrpSpPr>
        <p:grpSpPr>
          <a:xfrm>
            <a:off x="4587371" y="1242495"/>
            <a:ext cx="3775385" cy="2745272"/>
            <a:chOff x="331763" y="414153"/>
            <a:chExt cx="6903246" cy="5019697"/>
          </a:xfrm>
        </p:grpSpPr>
        <p:sp>
          <p:nvSpPr>
            <p:cNvPr id="1860" name="Google Shape;1860;p53"/>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4" name="Google Shape;1864;p53"/>
          <p:cNvPicPr preferRelativeResize="0"/>
          <p:nvPr/>
        </p:nvPicPr>
        <p:blipFill rotWithShape="1">
          <a:blip r:embed="rId3">
            <a:alphaModFix/>
          </a:blip>
          <a:srcRect b="4254" l="0" r="0" t="4254"/>
          <a:stretch/>
        </p:blipFill>
        <p:spPr>
          <a:xfrm>
            <a:off x="4688440" y="1343927"/>
            <a:ext cx="3573234" cy="2179416"/>
          </a:xfrm>
          <a:prstGeom prst="rect">
            <a:avLst/>
          </a:prstGeom>
          <a:noFill/>
          <a:ln>
            <a:noFill/>
          </a:ln>
        </p:spPr>
      </p:pic>
      <p:sp>
        <p:nvSpPr>
          <p:cNvPr id="1865" name="Google Shape;1865;p53"/>
          <p:cNvSpPr txBox="1"/>
          <p:nvPr>
            <p:ph type="title"/>
          </p:nvPr>
        </p:nvSpPr>
        <p:spPr>
          <a:xfrm>
            <a:off x="720000" y="1539000"/>
            <a:ext cx="3597900" cy="116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1866" name="Google Shape;1866;p53"/>
          <p:cNvSpPr txBox="1"/>
          <p:nvPr>
            <p:ph idx="1" type="subTitle"/>
          </p:nvPr>
        </p:nvSpPr>
        <p:spPr>
          <a:xfrm>
            <a:off x="720000" y="2708700"/>
            <a:ext cx="35979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867" name="Google Shape;1867;p53"/>
          <p:cNvGrpSpPr/>
          <p:nvPr/>
        </p:nvGrpSpPr>
        <p:grpSpPr>
          <a:xfrm>
            <a:off x="3369864" y="166396"/>
            <a:ext cx="2215026" cy="1013118"/>
            <a:chOff x="3499789" y="99221"/>
            <a:chExt cx="2215026" cy="1013118"/>
          </a:xfrm>
        </p:grpSpPr>
        <p:sp>
          <p:nvSpPr>
            <p:cNvPr id="1868" name="Google Shape;1868;p53"/>
            <p:cNvSpPr/>
            <p:nvPr/>
          </p:nvSpPr>
          <p:spPr>
            <a:xfrm>
              <a:off x="5497602" y="667732"/>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69" name="Google Shape;1869;p53"/>
            <p:cNvGrpSpPr/>
            <p:nvPr/>
          </p:nvGrpSpPr>
          <p:grpSpPr>
            <a:xfrm rot="-555583">
              <a:off x="3555603" y="203688"/>
              <a:ext cx="1363567" cy="804185"/>
              <a:chOff x="6092852" y="3218751"/>
              <a:chExt cx="223206" cy="131635"/>
            </a:xfrm>
          </p:grpSpPr>
          <p:sp>
            <p:nvSpPr>
              <p:cNvPr id="1870" name="Google Shape;1870;p53"/>
              <p:cNvSpPr/>
              <p:nvPr/>
            </p:nvSpPr>
            <p:spPr>
              <a:xfrm>
                <a:off x="6092852" y="3221518"/>
                <a:ext cx="83538" cy="94388"/>
              </a:xfrm>
              <a:custGeom>
                <a:rect b="b" l="l" r="r" t="t"/>
                <a:pathLst>
                  <a:path extrusionOk="0" h="94388" w="83538">
                    <a:moveTo>
                      <a:pt x="55408" y="94388"/>
                    </a:moveTo>
                    <a:cubicBezTo>
                      <a:pt x="63917" y="94388"/>
                      <a:pt x="73315" y="93118"/>
                      <a:pt x="83539" y="90578"/>
                    </a:cubicBezTo>
                    <a:lnTo>
                      <a:pt x="81189" y="80990"/>
                    </a:lnTo>
                    <a:cubicBezTo>
                      <a:pt x="57377" y="86895"/>
                      <a:pt x="39279" y="85435"/>
                      <a:pt x="27405" y="76545"/>
                    </a:cubicBezTo>
                    <a:cubicBezTo>
                      <a:pt x="16673" y="68544"/>
                      <a:pt x="10768" y="54510"/>
                      <a:pt x="9879" y="34825"/>
                    </a:cubicBezTo>
                    <a:cubicBezTo>
                      <a:pt x="9498" y="27015"/>
                      <a:pt x="12864" y="19776"/>
                      <a:pt x="19086" y="14950"/>
                    </a:cubicBezTo>
                    <a:cubicBezTo>
                      <a:pt x="25119" y="10251"/>
                      <a:pt x="32739" y="8790"/>
                      <a:pt x="39978" y="10949"/>
                    </a:cubicBezTo>
                    <a:cubicBezTo>
                      <a:pt x="47979" y="13362"/>
                      <a:pt x="56742" y="17236"/>
                      <a:pt x="69378" y="23903"/>
                    </a:cubicBezTo>
                    <a:lnTo>
                      <a:pt x="74014" y="15140"/>
                    </a:lnTo>
                    <a:cubicBezTo>
                      <a:pt x="60742" y="8155"/>
                      <a:pt x="51408" y="4028"/>
                      <a:pt x="42835" y="1424"/>
                    </a:cubicBezTo>
                    <a:cubicBezTo>
                      <a:pt x="32485" y="-1687"/>
                      <a:pt x="21563" y="345"/>
                      <a:pt x="12990" y="7076"/>
                    </a:cubicBezTo>
                    <a:cubicBezTo>
                      <a:pt x="4354" y="13807"/>
                      <a:pt x="-472" y="24348"/>
                      <a:pt x="36" y="35270"/>
                    </a:cubicBezTo>
                    <a:cubicBezTo>
                      <a:pt x="1052" y="57749"/>
                      <a:pt x="8482" y="74767"/>
                      <a:pt x="21499" y="84482"/>
                    </a:cubicBezTo>
                    <a:cubicBezTo>
                      <a:pt x="30326" y="91086"/>
                      <a:pt x="41692" y="94388"/>
                      <a:pt x="55408" y="943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71" name="Google Shape;1871;p53"/>
              <p:cNvGrpSpPr/>
              <p:nvPr/>
            </p:nvGrpSpPr>
            <p:grpSpPr>
              <a:xfrm>
                <a:off x="6146305" y="3226942"/>
                <a:ext cx="30085" cy="88138"/>
                <a:chOff x="6146305" y="3226942"/>
                <a:chExt cx="30085" cy="88138"/>
              </a:xfrm>
            </p:grpSpPr>
            <p:sp>
              <p:nvSpPr>
                <p:cNvPr id="1872" name="Google Shape;1872;p53"/>
                <p:cNvSpPr/>
                <p:nvPr/>
              </p:nvSpPr>
              <p:spPr>
                <a:xfrm>
                  <a:off x="6155944" y="3302508"/>
                  <a:ext cx="20446" cy="12572"/>
                </a:xfrm>
                <a:custGeom>
                  <a:rect b="b" l="l" r="r" t="t"/>
                  <a:pathLst>
                    <a:path extrusionOk="0" h="12572" w="20446">
                      <a:moveTo>
                        <a:pt x="0" y="3111"/>
                      </a:moveTo>
                      <a:cubicBezTo>
                        <a:pt x="5652" y="2603"/>
                        <a:pt x="11621" y="1588"/>
                        <a:pt x="18097" y="0"/>
                      </a:cubicBezTo>
                      <a:lnTo>
                        <a:pt x="20447" y="9589"/>
                      </a:lnTo>
                      <a:cubicBezTo>
                        <a:pt x="14796" y="10985"/>
                        <a:pt x="9461" y="11938"/>
                        <a:pt x="4318" y="12573"/>
                      </a:cubicBezTo>
                      <a:cubicBezTo>
                        <a:pt x="2603" y="9652"/>
                        <a:pt x="1143" y="6477"/>
                        <a:pt x="0" y="3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3" name="Google Shape;1873;p53"/>
                <p:cNvSpPr/>
                <p:nvPr/>
              </p:nvSpPr>
              <p:spPr>
                <a:xfrm>
                  <a:off x="6146305" y="3226942"/>
                  <a:ext cx="20560" cy="18478"/>
                </a:xfrm>
                <a:custGeom>
                  <a:rect b="b" l="l" r="r" t="t"/>
                  <a:pathLst>
                    <a:path extrusionOk="0" h="18478" w="20560">
                      <a:moveTo>
                        <a:pt x="15925" y="18479"/>
                      </a:moveTo>
                      <a:cubicBezTo>
                        <a:pt x="10210" y="15430"/>
                        <a:pt x="5320" y="13018"/>
                        <a:pt x="875" y="11049"/>
                      </a:cubicBezTo>
                      <a:lnTo>
                        <a:pt x="50" y="3493"/>
                      </a:lnTo>
                      <a:cubicBezTo>
                        <a:pt x="-77" y="2286"/>
                        <a:pt x="50" y="1143"/>
                        <a:pt x="304" y="0"/>
                      </a:cubicBezTo>
                      <a:cubicBezTo>
                        <a:pt x="6082" y="2413"/>
                        <a:pt x="12623" y="5524"/>
                        <a:pt x="20560" y="9715"/>
                      </a:cubicBezTo>
                      <a:lnTo>
                        <a:pt x="15925" y="184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874" name="Google Shape;1874;p53"/>
              <p:cNvSpPr/>
              <p:nvPr/>
            </p:nvSpPr>
            <p:spPr>
              <a:xfrm>
                <a:off x="6156322" y="3218751"/>
                <a:ext cx="158628" cy="121792"/>
              </a:xfrm>
              <a:custGeom>
                <a:rect b="b" l="l" r="r" t="t"/>
                <a:pathLst>
                  <a:path extrusionOk="0" h="121792" w="158628">
                    <a:moveTo>
                      <a:pt x="58423" y="121793"/>
                    </a:moveTo>
                    <a:lnTo>
                      <a:pt x="100143" y="121793"/>
                    </a:lnTo>
                    <a:cubicBezTo>
                      <a:pt x="126558" y="121793"/>
                      <a:pt x="148720" y="101917"/>
                      <a:pt x="151577" y="75692"/>
                    </a:cubicBezTo>
                    <a:lnTo>
                      <a:pt x="158562" y="11684"/>
                    </a:lnTo>
                    <a:cubicBezTo>
                      <a:pt x="159261" y="5461"/>
                      <a:pt x="154371" y="0"/>
                      <a:pt x="148085" y="0"/>
                    </a:cubicBezTo>
                    <a:lnTo>
                      <a:pt x="10544" y="0"/>
                    </a:lnTo>
                    <a:cubicBezTo>
                      <a:pt x="4257" y="0"/>
                      <a:pt x="-632" y="5461"/>
                      <a:pt x="67" y="11684"/>
                    </a:cubicBezTo>
                    <a:lnTo>
                      <a:pt x="7051" y="75692"/>
                    </a:lnTo>
                    <a:cubicBezTo>
                      <a:pt x="9845" y="101917"/>
                      <a:pt x="32007" y="121793"/>
                      <a:pt x="58423" y="12179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5" name="Google Shape;1875;p53"/>
              <p:cNvSpPr/>
              <p:nvPr/>
            </p:nvSpPr>
            <p:spPr>
              <a:xfrm>
                <a:off x="6173215" y="3247898"/>
                <a:ext cx="139700" cy="92582"/>
              </a:xfrm>
              <a:custGeom>
                <a:rect b="b" l="l" r="r" t="t"/>
                <a:pathLst>
                  <a:path extrusionOk="0" h="92582" w="139700">
                    <a:moveTo>
                      <a:pt x="139700" y="0"/>
                    </a:moveTo>
                    <a:lnTo>
                      <a:pt x="134620" y="46482"/>
                    </a:lnTo>
                    <a:cubicBezTo>
                      <a:pt x="131763" y="72707"/>
                      <a:pt x="109601" y="92583"/>
                      <a:pt x="83185" y="92583"/>
                    </a:cubicBezTo>
                    <a:lnTo>
                      <a:pt x="41466" y="92583"/>
                    </a:lnTo>
                    <a:cubicBezTo>
                      <a:pt x="24575" y="92583"/>
                      <a:pt x="9462" y="84455"/>
                      <a:pt x="0" y="71755"/>
                    </a:cubicBezTo>
                    <a:cubicBezTo>
                      <a:pt x="81852" y="79375"/>
                      <a:pt x="136462" y="29655"/>
                      <a:pt x="1397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6" name="Google Shape;1876;p53"/>
              <p:cNvSpPr/>
              <p:nvPr/>
            </p:nvSpPr>
            <p:spPr>
              <a:xfrm>
                <a:off x="6155214" y="3327272"/>
                <a:ext cx="160844" cy="23114"/>
              </a:xfrm>
              <a:custGeom>
                <a:rect b="b" l="l" r="r" t="t"/>
                <a:pathLst>
                  <a:path extrusionOk="0" h="23114" w="160844">
                    <a:moveTo>
                      <a:pt x="47974" y="23114"/>
                    </a:moveTo>
                    <a:lnTo>
                      <a:pt x="112807" y="23114"/>
                    </a:lnTo>
                    <a:cubicBezTo>
                      <a:pt x="122840" y="23114"/>
                      <a:pt x="132683" y="20638"/>
                      <a:pt x="141509" y="15811"/>
                    </a:cubicBezTo>
                    <a:lnTo>
                      <a:pt x="159099" y="6223"/>
                    </a:lnTo>
                    <a:cubicBezTo>
                      <a:pt x="162147" y="4572"/>
                      <a:pt x="160940" y="0"/>
                      <a:pt x="157511" y="0"/>
                    </a:cubicBezTo>
                    <a:lnTo>
                      <a:pt x="3333" y="0"/>
                    </a:lnTo>
                    <a:cubicBezTo>
                      <a:pt x="-96" y="0"/>
                      <a:pt x="-1302" y="4572"/>
                      <a:pt x="1746" y="6223"/>
                    </a:cubicBezTo>
                    <a:lnTo>
                      <a:pt x="19335" y="15811"/>
                    </a:lnTo>
                    <a:cubicBezTo>
                      <a:pt x="28098" y="20574"/>
                      <a:pt x="37941" y="23114"/>
                      <a:pt x="47974" y="231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7" name="Google Shape;1877;p53"/>
              <p:cNvSpPr/>
              <p:nvPr/>
            </p:nvSpPr>
            <p:spPr>
              <a:xfrm>
                <a:off x="6204140" y="3346513"/>
                <a:ext cx="62864" cy="3809"/>
              </a:xfrm>
              <a:custGeom>
                <a:rect b="b" l="l" r="r" t="t"/>
                <a:pathLst>
                  <a:path extrusionOk="0" h="3809" w="62864">
                    <a:moveTo>
                      <a:pt x="31432" y="0"/>
                    </a:moveTo>
                    <a:cubicBezTo>
                      <a:pt x="42863" y="0"/>
                      <a:pt x="53594" y="1397"/>
                      <a:pt x="62865" y="3810"/>
                    </a:cubicBezTo>
                    <a:lnTo>
                      <a:pt x="0" y="3810"/>
                    </a:lnTo>
                    <a:cubicBezTo>
                      <a:pt x="9271" y="1397"/>
                      <a:pt x="20002" y="0"/>
                      <a:pt x="314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878" name="Google Shape;1878;p53"/>
          <p:cNvGrpSpPr/>
          <p:nvPr/>
        </p:nvGrpSpPr>
        <p:grpSpPr>
          <a:xfrm>
            <a:off x="7227540" y="3768307"/>
            <a:ext cx="1616091" cy="2051300"/>
            <a:chOff x="7227540" y="3768307"/>
            <a:chExt cx="1616091" cy="2051300"/>
          </a:xfrm>
        </p:grpSpPr>
        <p:sp>
          <p:nvSpPr>
            <p:cNvPr id="1879" name="Google Shape;1879;p53"/>
            <p:cNvSpPr/>
            <p:nvPr/>
          </p:nvSpPr>
          <p:spPr>
            <a:xfrm>
              <a:off x="7534315" y="37683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0" name="Google Shape;1880;p53"/>
            <p:cNvSpPr/>
            <p:nvPr/>
          </p:nvSpPr>
          <p:spPr>
            <a:xfrm>
              <a:off x="7227540" y="44468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81" name="Google Shape;1881;p53"/>
            <p:cNvGrpSpPr/>
            <p:nvPr/>
          </p:nvGrpSpPr>
          <p:grpSpPr>
            <a:xfrm flipH="1" rot="1081993">
              <a:off x="7577373" y="3961356"/>
              <a:ext cx="1021606" cy="1742920"/>
              <a:chOff x="971119" y="3290570"/>
              <a:chExt cx="612189" cy="1044510"/>
            </a:xfrm>
          </p:grpSpPr>
          <p:sp>
            <p:nvSpPr>
              <p:cNvPr id="1882" name="Google Shape;1882;p53"/>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3" name="Google Shape;1883;p53"/>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4" name="Google Shape;1884;p53"/>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5" name="Google Shape;1885;p53"/>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6" name="Google Shape;1886;p53"/>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7" name="Google Shape;1887;p53"/>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88" name="Google Shape;1888;p53"/>
              <p:cNvGrpSpPr/>
              <p:nvPr/>
            </p:nvGrpSpPr>
            <p:grpSpPr>
              <a:xfrm>
                <a:off x="971119" y="3290570"/>
                <a:ext cx="612189" cy="657478"/>
                <a:chOff x="971119" y="3290570"/>
                <a:chExt cx="612189" cy="657478"/>
              </a:xfrm>
            </p:grpSpPr>
            <p:sp>
              <p:nvSpPr>
                <p:cNvPr id="1889" name="Google Shape;1889;p53"/>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90" name="Google Shape;1890;p53"/>
                <p:cNvGrpSpPr/>
                <p:nvPr/>
              </p:nvGrpSpPr>
              <p:grpSpPr>
                <a:xfrm>
                  <a:off x="1018666" y="3335654"/>
                  <a:ext cx="564642" cy="564642"/>
                  <a:chOff x="1018666" y="3335654"/>
                  <a:chExt cx="564642" cy="564642"/>
                </a:xfrm>
              </p:grpSpPr>
              <p:sp>
                <p:nvSpPr>
                  <p:cNvPr id="1891" name="Google Shape;1891;p53"/>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92" name="Google Shape;1892;p53"/>
                  <p:cNvGrpSpPr/>
                  <p:nvPr/>
                </p:nvGrpSpPr>
                <p:grpSpPr>
                  <a:xfrm>
                    <a:off x="1018954" y="3336099"/>
                    <a:ext cx="555718" cy="499427"/>
                    <a:chOff x="1018954" y="3336099"/>
                    <a:chExt cx="555718" cy="499427"/>
                  </a:xfrm>
                </p:grpSpPr>
                <p:sp>
                  <p:nvSpPr>
                    <p:cNvPr id="1893" name="Google Shape;1893;p53"/>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4" name="Google Shape;1894;p53"/>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5" name="Google Shape;1895;p53"/>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6" name="Google Shape;1896;p53"/>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7" name="Google Shape;1897;p53"/>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8" name="Google Shape;1898;p53"/>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899" name="Google Shape;1899;p53"/>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36"/>
          <p:cNvSpPr txBox="1"/>
          <p:nvPr>
            <p:ph idx="1" type="body"/>
          </p:nvPr>
        </p:nvSpPr>
        <p:spPr>
          <a:xfrm>
            <a:off x="720000" y="1215752"/>
            <a:ext cx="770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sp>
        <p:nvSpPr>
          <p:cNvPr id="1071" name="Google Shape;1071;p3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1072" name="Google Shape;1072;p36"/>
          <p:cNvGraphicFramePr/>
          <p:nvPr/>
        </p:nvGraphicFramePr>
        <p:xfrm>
          <a:off x="720000" y="1795975"/>
          <a:ext cx="3000000" cy="3000000"/>
        </p:xfrm>
        <a:graphic>
          <a:graphicData uri="http://schemas.openxmlformats.org/drawingml/2006/table">
            <a:tbl>
              <a:tblPr>
                <a:noFill/>
                <a:tableStyleId>{B1D7E68B-7492-4D6A-9E86-37F85CA3B224}</a:tableStyleId>
              </a:tblPr>
              <a:tblGrid>
                <a:gridCol w="2347950"/>
                <a:gridCol w="5356050"/>
              </a:tblGrid>
              <a:tr h="350500">
                <a:tc>
                  <a:txBody>
                    <a:bodyPr/>
                    <a:lstStyle/>
                    <a:p>
                      <a:pPr indent="0" lvl="0" marL="0" rtl="0" algn="l">
                        <a:spcBef>
                          <a:spcPts val="0"/>
                        </a:spcBef>
                        <a:spcAft>
                          <a:spcPts val="0"/>
                        </a:spcAft>
                        <a:buNone/>
                      </a:pPr>
                      <a:r>
                        <a:rPr b="1" lang="en" sz="1000" u="sng">
                          <a:solidFill>
                            <a:schemeClr val="dk1"/>
                          </a:solidFill>
                          <a:latin typeface="IBM Plex Sans"/>
                          <a:ea typeface="IBM Plex Sans"/>
                          <a:cs typeface="IBM Plex Sans"/>
                          <a:sym typeface="IBM Plex Sans"/>
                          <a:hlinkClick>
                            <a:extLst>
                              <a:ext uri="{A12FA001-AC4F-418D-AE19-62706E023703}">
                                <ahyp:hlinkClr val="tx"/>
                              </a:ext>
                            </a:extLst>
                          </a:hlinkClick>
                        </a:rPr>
                        <a:t>Fonts</a:t>
                      </a:r>
                      <a:endParaRPr b="1" sz="1000" u="sng">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To view this template correctly in PowerPoint, download and install the fonts we used</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dk1"/>
                          </a:solidFill>
                          <a:latin typeface="IBM Plex Sans"/>
                          <a:ea typeface="IBM Plex Sans"/>
                          <a:cs typeface="IBM Plex Sans"/>
                          <a:sym typeface="IBM Plex Sans"/>
                          <a:hlinkClick action="ppaction://hlinksldjump" r:id="rId3">
                            <a:extLst>
                              <a:ext uri="{A12FA001-AC4F-418D-AE19-62706E023703}">
                                <ahyp:hlinkClr val="tx"/>
                              </a:ext>
                            </a:extLst>
                          </a:hlinkClick>
                        </a:rPr>
                        <a:t>Used</a:t>
                      </a:r>
                      <a:r>
                        <a:rPr lang="en" sz="1000">
                          <a:solidFill>
                            <a:schemeClr val="dk1"/>
                          </a:solidFill>
                          <a:latin typeface="IBM Plex Sans"/>
                          <a:ea typeface="IBM Plex Sans"/>
                          <a:cs typeface="IBM Plex Sans"/>
                          <a:sym typeface="IBM Plex Sans"/>
                        </a:rPr>
                        <a:t> </a:t>
                      </a:r>
                      <a:r>
                        <a:rPr lang="en" sz="1000">
                          <a:solidFill>
                            <a:schemeClr val="dk1"/>
                          </a:solidFill>
                          <a:latin typeface="IBM Plex Sans"/>
                          <a:ea typeface="IBM Plex Sans"/>
                          <a:cs typeface="IBM Plex Sans"/>
                          <a:sym typeface="IBM Plex Sans"/>
                        </a:rPr>
                        <a:t>and </a:t>
                      </a:r>
                      <a:r>
                        <a:rPr b="1" lang="en" sz="1000" u="sng">
                          <a:solidFill>
                            <a:schemeClr val="dk1"/>
                          </a:solidFill>
                          <a:latin typeface="IBM Plex Sans"/>
                          <a:ea typeface="IBM Plex Sans"/>
                          <a:cs typeface="IBM Plex Sans"/>
                          <a:sym typeface="IBM Plex Sans"/>
                          <a:hlinkClick action="ppaction://hlinksldjump" r:id="rId4">
                            <a:extLst>
                              <a:ext uri="{A12FA001-AC4F-418D-AE19-62706E023703}">
                                <ahyp:hlinkClr val="tx"/>
                              </a:ext>
                            </a:extLst>
                          </a:hlinkClick>
                        </a:rPr>
                        <a:t>alternative</a:t>
                      </a:r>
                      <a:r>
                        <a:rPr b="1" lang="en" sz="1000" u="sng">
                          <a:solidFill>
                            <a:schemeClr val="dk1"/>
                          </a:solidFill>
                          <a:latin typeface="IBM Plex Sans"/>
                          <a:ea typeface="IBM Plex Sans"/>
                          <a:cs typeface="IBM Plex Sans"/>
                          <a:sym typeface="IBM Plex Sans"/>
                          <a:hlinkClick action="ppaction://hlinksldjump" r:id="rId5">
                            <a:extLst>
                              <a:ext uri="{A12FA001-AC4F-418D-AE19-62706E023703}">
                                <ahyp:hlinkClr val="tx"/>
                              </a:ext>
                            </a:extLst>
                          </a:hlinkClick>
                        </a:rPr>
                        <a:t> resources</a:t>
                      </a:r>
                      <a:endParaRPr b="1" sz="1000" u="sng">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 sz="1000">
                          <a:solidFill>
                            <a:schemeClr val="dk1"/>
                          </a:solidFill>
                          <a:latin typeface="IBM Plex Sans"/>
                          <a:ea typeface="IBM Plex Sans"/>
                          <a:cs typeface="IBM Plex Sans"/>
                          <a:sym typeface="IBM Plex Sans"/>
                        </a:rPr>
                        <a:t>An assortment of graphic resources that are suitable for use in this presentation</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dk1"/>
                          </a:solidFill>
                          <a:latin typeface="IBM Plex Sans"/>
                          <a:ea typeface="IBM Plex Sans"/>
                          <a:cs typeface="IBM Plex Sans"/>
                          <a:sym typeface="IBM Plex Sans"/>
                          <a:hlinkClick action="ppaction://hlinksldjump" r:id="rId6">
                            <a:extLst>
                              <a:ext uri="{A12FA001-AC4F-418D-AE19-62706E023703}">
                                <ahyp:hlinkClr val="tx"/>
                              </a:ext>
                            </a:extLst>
                          </a:hlinkClick>
                        </a:rPr>
                        <a:t>Thanks slide</a:t>
                      </a:r>
                      <a:endParaRPr b="1" sz="1000" u="sng">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You must keep it so that proper credits for our design are given</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dk1"/>
                          </a:solidFill>
                          <a:latin typeface="IBM Plex Sans"/>
                          <a:ea typeface="IBM Plex Sans"/>
                          <a:cs typeface="IBM Plex Sans"/>
                          <a:sym typeface="IBM Plex Sans"/>
                          <a:hlinkClick action="ppaction://hlinksldjump" r:id="rId7">
                            <a:extLst>
                              <a:ext uri="{A12FA001-AC4F-418D-AE19-62706E023703}">
                                <ahyp:hlinkClr val="tx"/>
                              </a:ext>
                            </a:extLst>
                          </a:hlinkClick>
                        </a:rPr>
                        <a:t>Colors</a:t>
                      </a:r>
                      <a:endParaRPr b="1" sz="1000" u="sng">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All the colors used in this presentation</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dk1"/>
                          </a:solidFill>
                          <a:latin typeface="IBM Plex Sans"/>
                          <a:ea typeface="IBM Plex Sans"/>
                          <a:cs typeface="IBM Plex Sans"/>
                          <a:sym typeface="IBM Plex Sans"/>
                          <a:hlinkClick action="ppaction://hlinksldjump" r:id="rId8">
                            <a:extLst>
                              <a:ext uri="{A12FA001-AC4F-418D-AE19-62706E023703}">
                                <ahyp:hlinkClr val="tx"/>
                              </a:ext>
                            </a:extLst>
                          </a:hlinkClick>
                        </a:rPr>
                        <a:t>Icons</a:t>
                      </a:r>
                      <a:r>
                        <a:rPr lang="en" sz="1000">
                          <a:solidFill>
                            <a:schemeClr val="dk1"/>
                          </a:solidFill>
                          <a:latin typeface="IBM Plex Sans"/>
                          <a:ea typeface="IBM Plex Sans"/>
                          <a:cs typeface="IBM Plex Sans"/>
                          <a:sym typeface="IBM Plex Sans"/>
                        </a:rPr>
                        <a:t> </a:t>
                      </a:r>
                      <a:r>
                        <a:rPr lang="en" sz="1000">
                          <a:solidFill>
                            <a:schemeClr val="dk1"/>
                          </a:solidFill>
                          <a:latin typeface="IBM Plex Sans"/>
                          <a:ea typeface="IBM Plex Sans"/>
                          <a:cs typeface="IBM Plex Sans"/>
                          <a:sym typeface="IBM Plex Sans"/>
                        </a:rPr>
                        <a:t>and </a:t>
                      </a:r>
                      <a:r>
                        <a:rPr b="1" lang="en" sz="1000" u="sng">
                          <a:solidFill>
                            <a:schemeClr val="dk1"/>
                          </a:solidFill>
                          <a:latin typeface="IBM Plex Sans"/>
                          <a:ea typeface="IBM Plex Sans"/>
                          <a:cs typeface="IBM Plex Sans"/>
                          <a:sym typeface="IBM Plex Sans"/>
                          <a:hlinkClick action="ppaction://hlinksldjump" r:id="rId9">
                            <a:extLst>
                              <a:ext uri="{A12FA001-AC4F-418D-AE19-62706E023703}">
                                <ahyp:hlinkClr val="tx"/>
                              </a:ext>
                            </a:extLst>
                          </a:hlinkClick>
                        </a:rPr>
                        <a:t>infographic resources</a:t>
                      </a:r>
                      <a:endParaRPr b="1" sz="1000" u="sng">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These can be used in the template, and their size and color can be edited</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Editable presentation theme </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You can edit the master slides easily. For more info, click</a:t>
                      </a:r>
                      <a:r>
                        <a:rPr lang="en" sz="1000">
                          <a:solidFill>
                            <a:schemeClr val="dk1"/>
                          </a:solidFill>
                          <a:latin typeface="IBM Plex Sans"/>
                          <a:ea typeface="IBM Plex Sans"/>
                          <a:cs typeface="IBM Plex Sans"/>
                          <a:sym typeface="IBM Plex Sans"/>
                        </a:rPr>
                        <a:t> </a:t>
                      </a:r>
                      <a:r>
                        <a:rPr b="1" lang="en" sz="1000" u="sng">
                          <a:solidFill>
                            <a:schemeClr val="dk1"/>
                          </a:solidFill>
                          <a:latin typeface="IBM Plex Sans"/>
                          <a:ea typeface="IBM Plex Sans"/>
                          <a:cs typeface="IBM Plex Sans"/>
                          <a:sym typeface="IBM Plex Sans"/>
                          <a:hlinkClick r:id="rId10">
                            <a:extLst>
                              <a:ext uri="{A12FA001-AC4F-418D-AE19-62706E023703}">
                                <ahyp:hlinkClr val="tx"/>
                              </a:ext>
                            </a:extLst>
                          </a:hlinkClick>
                        </a:rPr>
                        <a:t>here</a:t>
                      </a:r>
                      <a:endParaRPr b="1" sz="1000" u="sng">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1073" name="Google Shape;1073;p36"/>
          <p:cNvSpPr txBox="1"/>
          <p:nvPr/>
        </p:nvSpPr>
        <p:spPr>
          <a:xfrm>
            <a:off x="1204756"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For more info:</a:t>
            </a:r>
            <a:br>
              <a:rPr lang="en" sz="1000">
                <a:solidFill>
                  <a:schemeClr val="dk1"/>
                </a:solidFill>
                <a:latin typeface="IBM Plex Sans"/>
                <a:ea typeface="IBM Plex Sans"/>
                <a:cs typeface="IBM Plex Sans"/>
                <a:sym typeface="IBM Plex Sans"/>
              </a:rPr>
            </a:br>
            <a:r>
              <a:rPr b="1" lang="en" sz="1000" u="sng">
                <a:solidFill>
                  <a:schemeClr val="dk1"/>
                </a:solidFill>
                <a:latin typeface="IBM Plex Sans"/>
                <a:ea typeface="IBM Plex Sans"/>
                <a:cs typeface="IBM Plex Sans"/>
                <a:sym typeface="IBM Plex Sans"/>
                <a:hlinkClick r:id="rId11">
                  <a:extLst>
                    <a:ext uri="{A12FA001-AC4F-418D-AE19-62706E023703}">
                      <ahyp:hlinkClr val="tx"/>
                    </a:ext>
                  </a:extLst>
                </a:hlinkClick>
              </a:rPr>
              <a:t>Slidesgo</a:t>
            </a:r>
            <a:r>
              <a:rPr b="1" lang="en" sz="1000">
                <a:solidFill>
                  <a:schemeClr val="dk1"/>
                </a:solidFill>
                <a:uFill>
                  <a:noFill/>
                </a:uFill>
                <a:latin typeface="IBM Plex Sans"/>
                <a:ea typeface="IBM Plex Sans"/>
                <a:cs typeface="IBM Plex Sans"/>
                <a:sym typeface="IBM Plex Sans"/>
                <a:hlinkClick r:id="rId12">
                  <a:extLst>
                    <a:ext uri="{A12FA001-AC4F-418D-AE19-62706E023703}">
                      <ahyp:hlinkClr val="tx"/>
                    </a:ext>
                  </a:extLst>
                </a:hlinkClick>
              </a:rPr>
              <a:t> </a:t>
            </a:r>
            <a:r>
              <a:rPr b="1" lang="en" sz="1000">
                <a:solidFill>
                  <a:schemeClr val="dk1"/>
                </a:solidFill>
                <a:latin typeface="IBM Plex Sans"/>
                <a:ea typeface="IBM Plex Sans"/>
                <a:cs typeface="IBM Plex Sans"/>
                <a:sym typeface="IBM Plex Sans"/>
              </a:rPr>
              <a:t> |  </a:t>
            </a:r>
            <a:r>
              <a:rPr b="1" lang="en" sz="1000" u="sng">
                <a:solidFill>
                  <a:schemeClr val="dk1"/>
                </a:solidFill>
                <a:latin typeface="IBM Plex Sans"/>
                <a:ea typeface="IBM Plex Sans"/>
                <a:cs typeface="IBM Plex Sans"/>
                <a:sym typeface="IBM Plex Sans"/>
                <a:hlinkClick r:id="rId13">
                  <a:extLst>
                    <a:ext uri="{A12FA001-AC4F-418D-AE19-62706E023703}">
                      <ahyp:hlinkClr val="tx"/>
                    </a:ext>
                  </a:extLst>
                </a:hlinkClick>
              </a:rPr>
              <a:t>Blog</a:t>
            </a:r>
            <a:r>
              <a:rPr b="1" lang="en" sz="1000">
                <a:solidFill>
                  <a:schemeClr val="dk1"/>
                </a:solidFill>
                <a:latin typeface="IBM Plex Sans"/>
                <a:ea typeface="IBM Plex Sans"/>
                <a:cs typeface="IBM Plex Sans"/>
                <a:sym typeface="IBM Plex Sans"/>
              </a:rPr>
              <a:t>  |  </a:t>
            </a:r>
            <a:r>
              <a:rPr b="1" lang="en" sz="1000" u="sng">
                <a:solidFill>
                  <a:schemeClr val="dk1"/>
                </a:solidFill>
                <a:latin typeface="IBM Plex Sans"/>
                <a:ea typeface="IBM Plex Sans"/>
                <a:cs typeface="IBM Plex Sans"/>
                <a:sym typeface="IBM Plex Sans"/>
                <a:hlinkClick r:id="rId14">
                  <a:extLst>
                    <a:ext uri="{A12FA001-AC4F-418D-AE19-62706E023703}">
                      <ahyp:hlinkClr val="tx"/>
                    </a:ext>
                  </a:extLst>
                </a:hlinkClick>
              </a:rPr>
              <a:t>FAQs</a:t>
            </a:r>
            <a:endParaRPr sz="1000" u="sng">
              <a:solidFill>
                <a:schemeClr val="dk1"/>
              </a:solidFill>
              <a:latin typeface="IBM Plex Sans"/>
              <a:ea typeface="IBM Plex Sans"/>
              <a:cs typeface="IBM Plex Sans"/>
              <a:sym typeface="IBM Plex Sans"/>
            </a:endParaRPr>
          </a:p>
        </p:txBody>
      </p:sp>
      <p:sp>
        <p:nvSpPr>
          <p:cNvPr id="1074" name="Google Shape;1074;p36"/>
          <p:cNvSpPr txBox="1"/>
          <p:nvPr/>
        </p:nvSpPr>
        <p:spPr>
          <a:xfrm>
            <a:off x="4444544" y="4147800"/>
            <a:ext cx="3494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You can visit our sister </a:t>
            </a:r>
            <a:r>
              <a:rPr lang="en" sz="1000">
                <a:solidFill>
                  <a:schemeClr val="dk1"/>
                </a:solidFill>
                <a:latin typeface="IBM Plex Sans"/>
                <a:ea typeface="IBM Plex Sans"/>
                <a:cs typeface="IBM Plex Sans"/>
                <a:sym typeface="IBM Plex Sans"/>
              </a:rPr>
              <a:t>projects</a:t>
            </a:r>
            <a:r>
              <a:rPr lang="en" sz="1000">
                <a:solidFill>
                  <a:schemeClr val="dk1"/>
                </a:solidFill>
                <a:latin typeface="IBM Plex Sans"/>
                <a:ea typeface="IBM Plex Sans"/>
                <a:cs typeface="IBM Plex Sans"/>
                <a:sym typeface="IBM Plex Sans"/>
              </a:rPr>
              <a:t>:</a:t>
            </a:r>
            <a:br>
              <a:rPr b="1" lang="en" sz="1000">
                <a:solidFill>
                  <a:schemeClr val="dk1"/>
                </a:solidFill>
                <a:latin typeface="IBM Plex Sans"/>
                <a:ea typeface="IBM Plex Sans"/>
                <a:cs typeface="IBM Plex Sans"/>
                <a:sym typeface="IBM Plex Sans"/>
              </a:rPr>
            </a:br>
            <a:r>
              <a:rPr b="1" lang="en" sz="1000" u="sng">
                <a:solidFill>
                  <a:schemeClr val="dk1"/>
                </a:solidFill>
                <a:latin typeface="IBM Plex Sans"/>
                <a:ea typeface="IBM Plex Sans"/>
                <a:cs typeface="IBM Plex Sans"/>
                <a:sym typeface="IBM Plex Sans"/>
                <a:hlinkClick r:id="rId15">
                  <a:extLst>
                    <a:ext uri="{A12FA001-AC4F-418D-AE19-62706E023703}">
                      <ahyp:hlinkClr val="tx"/>
                    </a:ext>
                  </a:extLst>
                </a:hlinkClick>
              </a:rPr>
              <a:t>Freepik</a:t>
            </a:r>
            <a:r>
              <a:rPr b="1" lang="en" sz="1000">
                <a:solidFill>
                  <a:schemeClr val="dk1"/>
                </a:solidFill>
                <a:latin typeface="IBM Plex Sans"/>
                <a:ea typeface="IBM Plex Sans"/>
                <a:cs typeface="IBM Plex Sans"/>
                <a:sym typeface="IBM Plex Sans"/>
              </a:rPr>
              <a:t> | </a:t>
            </a:r>
            <a:r>
              <a:rPr b="1" lang="en" sz="1000" u="sng">
                <a:solidFill>
                  <a:schemeClr val="dk1"/>
                </a:solidFill>
                <a:latin typeface="IBM Plex Sans"/>
                <a:ea typeface="IBM Plex Sans"/>
                <a:cs typeface="IBM Plex Sans"/>
                <a:sym typeface="IBM Plex Sans"/>
                <a:hlinkClick r:id="rId16">
                  <a:extLst>
                    <a:ext uri="{A12FA001-AC4F-418D-AE19-62706E023703}">
                      <ahyp:hlinkClr val="tx"/>
                    </a:ext>
                  </a:extLst>
                </a:hlinkClick>
              </a:rPr>
              <a:t>Flaticon</a:t>
            </a:r>
            <a:r>
              <a:rPr b="1" lang="en" sz="1000">
                <a:solidFill>
                  <a:schemeClr val="dk1"/>
                </a:solidFill>
                <a:latin typeface="IBM Plex Sans"/>
                <a:ea typeface="IBM Plex Sans"/>
                <a:cs typeface="IBM Plex Sans"/>
                <a:sym typeface="IBM Plex Sans"/>
              </a:rPr>
              <a:t> | </a:t>
            </a:r>
            <a:r>
              <a:rPr b="1" lang="en" sz="1000" u="sng">
                <a:solidFill>
                  <a:schemeClr val="dk1"/>
                </a:solidFill>
                <a:latin typeface="IBM Plex Sans"/>
                <a:ea typeface="IBM Plex Sans"/>
                <a:cs typeface="IBM Plex Sans"/>
                <a:sym typeface="IBM Plex Sans"/>
                <a:hlinkClick r:id="rId17">
                  <a:extLst>
                    <a:ext uri="{A12FA001-AC4F-418D-AE19-62706E023703}">
                      <ahyp:hlinkClr val="tx"/>
                    </a:ext>
                  </a:extLst>
                </a:hlinkClick>
              </a:rPr>
              <a:t>Storyset</a:t>
            </a:r>
            <a:r>
              <a:rPr b="1" lang="en" sz="1000">
                <a:solidFill>
                  <a:schemeClr val="dk1"/>
                </a:solidFill>
                <a:latin typeface="IBM Plex Sans"/>
                <a:ea typeface="IBM Plex Sans"/>
                <a:cs typeface="IBM Plex Sans"/>
                <a:sym typeface="IBM Plex Sans"/>
              </a:rPr>
              <a:t> | </a:t>
            </a:r>
            <a:r>
              <a:rPr b="1" lang="en" sz="1000" u="sng">
                <a:solidFill>
                  <a:schemeClr val="dk1"/>
                </a:solidFill>
                <a:latin typeface="IBM Plex Sans"/>
                <a:ea typeface="IBM Plex Sans"/>
                <a:cs typeface="IBM Plex Sans"/>
                <a:sym typeface="IBM Plex Sans"/>
                <a:hlinkClick r:id="rId18">
                  <a:extLst>
                    <a:ext uri="{A12FA001-AC4F-418D-AE19-62706E023703}">
                      <ahyp:hlinkClr val="tx"/>
                    </a:ext>
                  </a:extLst>
                </a:hlinkClick>
              </a:rPr>
              <a:t>Wepik</a:t>
            </a:r>
            <a:r>
              <a:rPr b="1" lang="en" sz="1000">
                <a:solidFill>
                  <a:schemeClr val="dk1"/>
                </a:solidFill>
                <a:uFill>
                  <a:noFill/>
                </a:uFill>
                <a:latin typeface="IBM Plex Sans"/>
                <a:ea typeface="IBM Plex Sans"/>
                <a:cs typeface="IBM Plex Sans"/>
                <a:sym typeface="IBM Plex Sans"/>
                <a:hlinkClick r:id="rId19">
                  <a:extLst>
                    <a:ext uri="{A12FA001-AC4F-418D-AE19-62706E023703}">
                      <ahyp:hlinkClr val="tx"/>
                    </a:ext>
                  </a:extLst>
                </a:hlinkClick>
              </a:rPr>
              <a:t> </a:t>
            </a:r>
            <a:r>
              <a:rPr b="1" lang="en" sz="1000">
                <a:solidFill>
                  <a:schemeClr val="dk1"/>
                </a:solidFill>
                <a:latin typeface="IBM Plex Sans"/>
                <a:ea typeface="IBM Plex Sans"/>
                <a:cs typeface="IBM Plex Sans"/>
                <a:sym typeface="IBM Plex Sans"/>
              </a:rPr>
              <a:t>| </a:t>
            </a:r>
            <a:r>
              <a:rPr b="1" lang="en" sz="1000" u="sng">
                <a:solidFill>
                  <a:schemeClr val="dk1"/>
                </a:solidFill>
                <a:latin typeface="IBM Plex Sans"/>
                <a:ea typeface="IBM Plex Sans"/>
                <a:cs typeface="IBM Plex Sans"/>
                <a:sym typeface="IBM Plex Sans"/>
                <a:hlinkClick r:id="rId20">
                  <a:extLst>
                    <a:ext uri="{A12FA001-AC4F-418D-AE19-62706E023703}">
                      <ahyp:hlinkClr val="tx"/>
                    </a:ext>
                  </a:extLst>
                </a:hlinkClick>
              </a:rPr>
              <a:t>Videvo</a:t>
            </a:r>
            <a:endParaRPr b="1" sz="1000" u="sng">
              <a:solidFill>
                <a:schemeClr val="dk1"/>
              </a:solidFill>
              <a:latin typeface="IBM Plex Sans"/>
              <a:ea typeface="IBM Plex Sans"/>
              <a:cs typeface="IBM Plex Sans"/>
              <a:sym typeface="IBM Plex Sans"/>
            </a:endParaRPr>
          </a:p>
        </p:txBody>
      </p:sp>
      <p:sp>
        <p:nvSpPr>
          <p:cNvPr id="1075" name="Google Shape;1075;p36"/>
          <p:cNvSpPr/>
          <p:nvPr/>
        </p:nvSpPr>
        <p:spPr>
          <a:xfrm rot="230994">
            <a:off x="9228123" y="580449"/>
            <a:ext cx="129980" cy="153801"/>
          </a:xfrm>
          <a:custGeom>
            <a:rect b="b" l="l" r="r" t="t"/>
            <a:pathLst>
              <a:path extrusionOk="0" h="82613" w="69818">
                <a:moveTo>
                  <a:pt x="69008" y="42259"/>
                </a:moveTo>
                <a:cubicBezTo>
                  <a:pt x="43418" y="45752"/>
                  <a:pt x="38782" y="50959"/>
                  <a:pt x="35861" y="81756"/>
                </a:cubicBezTo>
                <a:cubicBezTo>
                  <a:pt x="35734" y="82899"/>
                  <a:pt x="34083" y="82899"/>
                  <a:pt x="33956" y="81756"/>
                </a:cubicBezTo>
                <a:cubicBezTo>
                  <a:pt x="31099" y="50959"/>
                  <a:pt x="26400" y="45815"/>
                  <a:pt x="809" y="42259"/>
                </a:cubicBezTo>
                <a:cubicBezTo>
                  <a:pt x="-270" y="42132"/>
                  <a:pt x="-270" y="40545"/>
                  <a:pt x="809" y="40354"/>
                </a:cubicBezTo>
                <a:cubicBezTo>
                  <a:pt x="26400" y="36862"/>
                  <a:pt x="31035" y="31655"/>
                  <a:pt x="33956" y="857"/>
                </a:cubicBezTo>
                <a:cubicBezTo>
                  <a:pt x="34083" y="-286"/>
                  <a:pt x="35734" y="-286"/>
                  <a:pt x="35861" y="857"/>
                </a:cubicBezTo>
                <a:cubicBezTo>
                  <a:pt x="38719" y="31655"/>
                  <a:pt x="43418" y="36798"/>
                  <a:pt x="69008" y="40354"/>
                </a:cubicBezTo>
                <a:cubicBezTo>
                  <a:pt x="70088" y="40545"/>
                  <a:pt x="70088" y="42132"/>
                  <a:pt x="69008" y="42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54"/>
          <p:cNvSpPr txBox="1"/>
          <p:nvPr>
            <p:ph type="title"/>
          </p:nvPr>
        </p:nvSpPr>
        <p:spPr>
          <a:xfrm>
            <a:off x="4837200" y="1884900"/>
            <a:ext cx="3593400" cy="67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PHONE MOCKUP</a:t>
            </a:r>
            <a:endParaRPr/>
          </a:p>
        </p:txBody>
      </p:sp>
      <p:sp>
        <p:nvSpPr>
          <p:cNvPr id="1905" name="Google Shape;1905;p54"/>
          <p:cNvSpPr txBox="1"/>
          <p:nvPr>
            <p:ph idx="1" type="subTitle"/>
          </p:nvPr>
        </p:nvSpPr>
        <p:spPr>
          <a:xfrm>
            <a:off x="4837371" y="2562000"/>
            <a:ext cx="3593400" cy="89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1906" name="Google Shape;1906;p54"/>
          <p:cNvSpPr/>
          <p:nvPr/>
        </p:nvSpPr>
        <p:spPr>
          <a:xfrm>
            <a:off x="1910654"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54"/>
          <p:cNvGrpSpPr/>
          <p:nvPr/>
        </p:nvGrpSpPr>
        <p:grpSpPr>
          <a:xfrm>
            <a:off x="1825476" y="709411"/>
            <a:ext cx="1834973" cy="3724678"/>
            <a:chOff x="5186401" y="494525"/>
            <a:chExt cx="1834973" cy="3724678"/>
          </a:xfrm>
        </p:grpSpPr>
        <p:sp>
          <p:nvSpPr>
            <p:cNvPr id="1908" name="Google Shape;1908;p54"/>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0" name="Google Shape;1910;p54"/>
          <p:cNvPicPr preferRelativeResize="0"/>
          <p:nvPr/>
        </p:nvPicPr>
        <p:blipFill rotWithShape="1">
          <a:blip r:embed="rId3">
            <a:alphaModFix/>
          </a:blip>
          <a:srcRect b="0" l="10690" r="10698" t="0"/>
          <a:stretch/>
        </p:blipFill>
        <p:spPr>
          <a:xfrm>
            <a:off x="1910663" y="891935"/>
            <a:ext cx="1664599" cy="3176198"/>
          </a:xfrm>
          <a:prstGeom prst="rect">
            <a:avLst/>
          </a:prstGeom>
          <a:noFill/>
          <a:ln>
            <a:noFill/>
          </a:ln>
        </p:spPr>
      </p:pic>
      <p:grpSp>
        <p:nvGrpSpPr>
          <p:cNvPr id="1911" name="Google Shape;1911;p54"/>
          <p:cNvGrpSpPr/>
          <p:nvPr/>
        </p:nvGrpSpPr>
        <p:grpSpPr>
          <a:xfrm>
            <a:off x="604615" y="789120"/>
            <a:ext cx="635212" cy="613090"/>
            <a:chOff x="604615" y="789120"/>
            <a:chExt cx="635212" cy="613090"/>
          </a:xfrm>
        </p:grpSpPr>
        <p:sp>
          <p:nvSpPr>
            <p:cNvPr id="1912" name="Google Shape;1912;p54"/>
            <p:cNvSpPr/>
            <p:nvPr/>
          </p:nvSpPr>
          <p:spPr>
            <a:xfrm>
              <a:off x="604615" y="7891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3" name="Google Shape;1913;p54"/>
            <p:cNvSpPr/>
            <p:nvPr/>
          </p:nvSpPr>
          <p:spPr>
            <a:xfrm>
              <a:off x="1022615" y="11452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14" name="Google Shape;1914;p54"/>
          <p:cNvGrpSpPr/>
          <p:nvPr/>
        </p:nvGrpSpPr>
        <p:grpSpPr>
          <a:xfrm>
            <a:off x="4006140" y="511656"/>
            <a:ext cx="1131708" cy="2050340"/>
            <a:chOff x="4006140" y="511656"/>
            <a:chExt cx="1131708" cy="2050340"/>
          </a:xfrm>
        </p:grpSpPr>
        <p:grpSp>
          <p:nvGrpSpPr>
            <p:cNvPr id="1915" name="Google Shape;1915;p54"/>
            <p:cNvGrpSpPr/>
            <p:nvPr/>
          </p:nvGrpSpPr>
          <p:grpSpPr>
            <a:xfrm flipH="1">
              <a:off x="4006154" y="511656"/>
              <a:ext cx="1131693" cy="1185028"/>
              <a:chOff x="4928489" y="1985645"/>
              <a:chExt cx="356585" cy="373402"/>
            </a:xfrm>
          </p:grpSpPr>
          <p:grpSp>
            <p:nvGrpSpPr>
              <p:cNvPr id="1916" name="Google Shape;1916;p54"/>
              <p:cNvGrpSpPr/>
              <p:nvPr/>
            </p:nvGrpSpPr>
            <p:grpSpPr>
              <a:xfrm>
                <a:off x="4928489" y="1985645"/>
                <a:ext cx="356585" cy="373402"/>
                <a:chOff x="4928489" y="1985645"/>
                <a:chExt cx="356585" cy="373402"/>
              </a:xfrm>
            </p:grpSpPr>
            <p:sp>
              <p:nvSpPr>
                <p:cNvPr id="1917" name="Google Shape;1917;p54"/>
                <p:cNvSpPr/>
                <p:nvPr/>
              </p:nvSpPr>
              <p:spPr>
                <a:xfrm>
                  <a:off x="4928489" y="1985645"/>
                  <a:ext cx="327405" cy="327405"/>
                </a:xfrm>
                <a:custGeom>
                  <a:rect b="b" l="l" r="r" t="t"/>
                  <a:pathLst>
                    <a:path extrusionOk="0" h="327405" w="327405">
                      <a:moveTo>
                        <a:pt x="327406" y="163703"/>
                      </a:moveTo>
                      <a:cubicBezTo>
                        <a:pt x="327406" y="254114"/>
                        <a:pt x="254114" y="327406"/>
                        <a:pt x="163703" y="327406"/>
                      </a:cubicBezTo>
                      <a:cubicBezTo>
                        <a:pt x="73292" y="327406"/>
                        <a:pt x="0" y="254114"/>
                        <a:pt x="0" y="163703"/>
                      </a:cubicBezTo>
                      <a:cubicBezTo>
                        <a:pt x="0" y="73292"/>
                        <a:pt x="73292" y="0"/>
                        <a:pt x="163703" y="0"/>
                      </a:cubicBezTo>
                      <a:cubicBezTo>
                        <a:pt x="254114" y="0"/>
                        <a:pt x="327406" y="73293"/>
                        <a:pt x="327406" y="1637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8" name="Google Shape;1918;p54"/>
                <p:cNvSpPr/>
                <p:nvPr/>
              </p:nvSpPr>
              <p:spPr>
                <a:xfrm rot="-1247444">
                  <a:off x="5168871" y="2206872"/>
                  <a:ext cx="94436" cy="139971"/>
                </a:xfrm>
                <a:custGeom>
                  <a:rect b="b" l="l" r="r" t="t"/>
                  <a:pathLst>
                    <a:path extrusionOk="0" h="139954" w="94424">
                      <a:moveTo>
                        <a:pt x="65405" y="0"/>
                      </a:moveTo>
                      <a:lnTo>
                        <a:pt x="94424" y="139954"/>
                      </a:lnTo>
                      <a:lnTo>
                        <a:pt x="0" y="3740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19" name="Google Shape;1919;p54"/>
              <p:cNvGrpSpPr/>
              <p:nvPr/>
            </p:nvGrpSpPr>
            <p:grpSpPr>
              <a:xfrm>
                <a:off x="4987797" y="2038985"/>
                <a:ext cx="208788" cy="215392"/>
                <a:chOff x="4987797" y="2038985"/>
                <a:chExt cx="208788" cy="215392"/>
              </a:xfrm>
            </p:grpSpPr>
            <p:grpSp>
              <p:nvGrpSpPr>
                <p:cNvPr id="1920" name="Google Shape;1920;p54"/>
                <p:cNvGrpSpPr/>
                <p:nvPr/>
              </p:nvGrpSpPr>
              <p:grpSpPr>
                <a:xfrm>
                  <a:off x="5040823" y="2090106"/>
                  <a:ext cx="102740" cy="164271"/>
                  <a:chOff x="5040823" y="2090106"/>
                  <a:chExt cx="102740" cy="164271"/>
                </a:xfrm>
              </p:grpSpPr>
              <p:sp>
                <p:nvSpPr>
                  <p:cNvPr id="1921" name="Google Shape;1921;p54"/>
                  <p:cNvSpPr/>
                  <p:nvPr/>
                </p:nvSpPr>
                <p:spPr>
                  <a:xfrm>
                    <a:off x="5040823" y="2090106"/>
                    <a:ext cx="102740" cy="126615"/>
                  </a:xfrm>
                  <a:custGeom>
                    <a:rect b="b" l="l" r="r" t="t"/>
                    <a:pathLst>
                      <a:path extrusionOk="0" h="126615" w="102740">
                        <a:moveTo>
                          <a:pt x="102740" y="51368"/>
                        </a:moveTo>
                        <a:cubicBezTo>
                          <a:pt x="102740" y="21078"/>
                          <a:pt x="76515" y="-3051"/>
                          <a:pt x="45527" y="314"/>
                        </a:cubicBezTo>
                        <a:cubicBezTo>
                          <a:pt x="22730" y="2854"/>
                          <a:pt x="3934" y="20888"/>
                          <a:pt x="569" y="43621"/>
                        </a:cubicBezTo>
                        <a:cubicBezTo>
                          <a:pt x="-1590" y="58353"/>
                          <a:pt x="2537" y="72069"/>
                          <a:pt x="10602" y="82546"/>
                        </a:cubicBezTo>
                        <a:cubicBezTo>
                          <a:pt x="16634" y="90421"/>
                          <a:pt x="21142" y="99374"/>
                          <a:pt x="23048" y="109153"/>
                        </a:cubicBezTo>
                        <a:lnTo>
                          <a:pt x="25461" y="121599"/>
                        </a:lnTo>
                        <a:cubicBezTo>
                          <a:pt x="26032" y="124520"/>
                          <a:pt x="28572" y="126615"/>
                          <a:pt x="31557" y="126615"/>
                        </a:cubicBezTo>
                        <a:lnTo>
                          <a:pt x="71117" y="126615"/>
                        </a:lnTo>
                        <a:cubicBezTo>
                          <a:pt x="74102" y="126615"/>
                          <a:pt x="76642" y="124520"/>
                          <a:pt x="77213" y="121599"/>
                        </a:cubicBezTo>
                        <a:lnTo>
                          <a:pt x="79626" y="109153"/>
                        </a:lnTo>
                        <a:cubicBezTo>
                          <a:pt x="81531" y="99374"/>
                          <a:pt x="86103" y="90357"/>
                          <a:pt x="92136" y="82483"/>
                        </a:cubicBezTo>
                        <a:cubicBezTo>
                          <a:pt x="98803" y="73847"/>
                          <a:pt x="102740" y="63052"/>
                          <a:pt x="102740" y="5136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922" name="Google Shape;1922;p54"/>
                  <p:cNvGrpSpPr/>
                  <p:nvPr/>
                </p:nvGrpSpPr>
                <p:grpSpPr>
                  <a:xfrm>
                    <a:off x="5067490" y="2216721"/>
                    <a:ext cx="48260" cy="37656"/>
                    <a:chOff x="5067490" y="2216721"/>
                    <a:chExt cx="48260" cy="37656"/>
                  </a:xfrm>
                </p:grpSpPr>
                <p:sp>
                  <p:nvSpPr>
                    <p:cNvPr id="1923" name="Google Shape;1923;p54"/>
                    <p:cNvSpPr/>
                    <p:nvPr/>
                  </p:nvSpPr>
                  <p:spPr>
                    <a:xfrm>
                      <a:off x="5075999" y="2236216"/>
                      <a:ext cx="31369" cy="18161"/>
                    </a:xfrm>
                    <a:custGeom>
                      <a:rect b="b" l="l" r="r" t="t"/>
                      <a:pathLst>
                        <a:path extrusionOk="0" h="18161" w="31369">
                          <a:moveTo>
                            <a:pt x="31369" y="9080"/>
                          </a:moveTo>
                          <a:cubicBezTo>
                            <a:pt x="31369" y="14095"/>
                            <a:pt x="24347" y="18161"/>
                            <a:pt x="15685" y="18161"/>
                          </a:cubicBezTo>
                          <a:cubicBezTo>
                            <a:pt x="7022" y="18161"/>
                            <a:pt x="0" y="14095"/>
                            <a:pt x="0" y="9080"/>
                          </a:cubicBezTo>
                          <a:cubicBezTo>
                            <a:pt x="0" y="4065"/>
                            <a:pt x="7022" y="0"/>
                            <a:pt x="15685" y="0"/>
                          </a:cubicBezTo>
                          <a:cubicBezTo>
                            <a:pt x="24347" y="0"/>
                            <a:pt x="31369" y="4065"/>
                            <a:pt x="31369" y="90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4" name="Google Shape;1924;p54"/>
                    <p:cNvSpPr/>
                    <p:nvPr/>
                  </p:nvSpPr>
                  <p:spPr>
                    <a:xfrm>
                      <a:off x="5067490" y="2216721"/>
                      <a:ext cx="48260" cy="31242"/>
                    </a:xfrm>
                    <a:custGeom>
                      <a:rect b="b" l="l" r="r" t="t"/>
                      <a:pathLst>
                        <a:path extrusionOk="0" h="31242" w="48260">
                          <a:moveTo>
                            <a:pt x="42164" y="31242"/>
                          </a:moveTo>
                          <a:lnTo>
                            <a:pt x="6159" y="31242"/>
                          </a:lnTo>
                          <a:cubicBezTo>
                            <a:pt x="2794" y="31242"/>
                            <a:pt x="0" y="28511"/>
                            <a:pt x="0" y="25083"/>
                          </a:cubicBezTo>
                          <a:lnTo>
                            <a:pt x="0" y="3746"/>
                          </a:lnTo>
                          <a:cubicBezTo>
                            <a:pt x="0" y="1651"/>
                            <a:pt x="1651" y="0"/>
                            <a:pt x="3746" y="0"/>
                          </a:cubicBezTo>
                          <a:lnTo>
                            <a:pt x="44513" y="0"/>
                          </a:lnTo>
                          <a:cubicBezTo>
                            <a:pt x="46609" y="0"/>
                            <a:pt x="48260" y="1651"/>
                            <a:pt x="48260" y="3746"/>
                          </a:cubicBezTo>
                          <a:lnTo>
                            <a:pt x="48260" y="25083"/>
                          </a:lnTo>
                          <a:cubicBezTo>
                            <a:pt x="48323" y="28511"/>
                            <a:pt x="45593" y="31242"/>
                            <a:pt x="42164" y="31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925" name="Google Shape;1925;p54"/>
                  <p:cNvSpPr/>
                  <p:nvPr/>
                </p:nvSpPr>
                <p:spPr>
                  <a:xfrm>
                    <a:off x="5061077" y="2136838"/>
                    <a:ext cx="62483" cy="23812"/>
                  </a:xfrm>
                  <a:custGeom>
                    <a:rect b="b" l="l" r="r" t="t"/>
                    <a:pathLst>
                      <a:path extrusionOk="0" h="23812" w="62483">
                        <a:moveTo>
                          <a:pt x="60960" y="23813"/>
                        </a:moveTo>
                        <a:cubicBezTo>
                          <a:pt x="58039" y="23813"/>
                          <a:pt x="55499" y="22479"/>
                          <a:pt x="53530" y="20002"/>
                        </a:cubicBezTo>
                        <a:cubicBezTo>
                          <a:pt x="51562" y="22479"/>
                          <a:pt x="49022" y="23813"/>
                          <a:pt x="46101" y="23813"/>
                        </a:cubicBezTo>
                        <a:cubicBezTo>
                          <a:pt x="43116" y="23813"/>
                          <a:pt x="40640" y="22479"/>
                          <a:pt x="38671" y="20002"/>
                        </a:cubicBezTo>
                        <a:cubicBezTo>
                          <a:pt x="36703" y="22479"/>
                          <a:pt x="34163" y="23813"/>
                          <a:pt x="31242" y="23813"/>
                        </a:cubicBezTo>
                        <a:cubicBezTo>
                          <a:pt x="28321" y="23813"/>
                          <a:pt x="25781" y="22479"/>
                          <a:pt x="23813" y="20002"/>
                        </a:cubicBezTo>
                        <a:cubicBezTo>
                          <a:pt x="21844" y="22479"/>
                          <a:pt x="19304" y="23813"/>
                          <a:pt x="16383" y="23813"/>
                        </a:cubicBezTo>
                        <a:cubicBezTo>
                          <a:pt x="13462" y="23813"/>
                          <a:pt x="10922" y="22479"/>
                          <a:pt x="8953" y="20002"/>
                        </a:cubicBezTo>
                        <a:cubicBezTo>
                          <a:pt x="6985" y="22479"/>
                          <a:pt x="4445" y="23813"/>
                          <a:pt x="1524" y="23813"/>
                        </a:cubicBezTo>
                        <a:cubicBezTo>
                          <a:pt x="698" y="23813"/>
                          <a:pt x="0" y="23114"/>
                          <a:pt x="0" y="22288"/>
                        </a:cubicBezTo>
                        <a:cubicBezTo>
                          <a:pt x="0" y="21463"/>
                          <a:pt x="698" y="20764"/>
                          <a:pt x="1524" y="20764"/>
                        </a:cubicBezTo>
                        <a:cubicBezTo>
                          <a:pt x="4064" y="20764"/>
                          <a:pt x="5905" y="19304"/>
                          <a:pt x="7239" y="17208"/>
                        </a:cubicBezTo>
                        <a:cubicBezTo>
                          <a:pt x="6159" y="14986"/>
                          <a:pt x="5270" y="12319"/>
                          <a:pt x="4699" y="9080"/>
                        </a:cubicBezTo>
                        <a:cubicBezTo>
                          <a:pt x="4191" y="6223"/>
                          <a:pt x="4826" y="3111"/>
                          <a:pt x="6223" y="1397"/>
                        </a:cubicBezTo>
                        <a:cubicBezTo>
                          <a:pt x="7176" y="254"/>
                          <a:pt x="8255" y="0"/>
                          <a:pt x="8953" y="0"/>
                        </a:cubicBezTo>
                        <a:cubicBezTo>
                          <a:pt x="9652" y="0"/>
                          <a:pt x="10732" y="254"/>
                          <a:pt x="11684" y="1397"/>
                        </a:cubicBezTo>
                        <a:cubicBezTo>
                          <a:pt x="13145" y="3111"/>
                          <a:pt x="13716" y="6160"/>
                          <a:pt x="13208" y="9080"/>
                        </a:cubicBezTo>
                        <a:cubicBezTo>
                          <a:pt x="12636" y="12319"/>
                          <a:pt x="11811" y="14986"/>
                          <a:pt x="10668" y="17208"/>
                        </a:cubicBezTo>
                        <a:cubicBezTo>
                          <a:pt x="12001" y="19240"/>
                          <a:pt x="13843" y="20764"/>
                          <a:pt x="16383" y="20764"/>
                        </a:cubicBezTo>
                        <a:cubicBezTo>
                          <a:pt x="18923" y="20764"/>
                          <a:pt x="20764" y="19304"/>
                          <a:pt x="22098" y="17208"/>
                        </a:cubicBezTo>
                        <a:cubicBezTo>
                          <a:pt x="20955" y="14986"/>
                          <a:pt x="20129" y="12319"/>
                          <a:pt x="19558" y="9080"/>
                        </a:cubicBezTo>
                        <a:cubicBezTo>
                          <a:pt x="19050" y="6223"/>
                          <a:pt x="19685" y="3111"/>
                          <a:pt x="21082" y="1397"/>
                        </a:cubicBezTo>
                        <a:cubicBezTo>
                          <a:pt x="22034" y="254"/>
                          <a:pt x="23114" y="0"/>
                          <a:pt x="23813" y="0"/>
                        </a:cubicBezTo>
                        <a:cubicBezTo>
                          <a:pt x="24511" y="0"/>
                          <a:pt x="25590" y="254"/>
                          <a:pt x="26543" y="1397"/>
                        </a:cubicBezTo>
                        <a:cubicBezTo>
                          <a:pt x="28003" y="3111"/>
                          <a:pt x="28575" y="6160"/>
                          <a:pt x="28067" y="9080"/>
                        </a:cubicBezTo>
                        <a:cubicBezTo>
                          <a:pt x="27495" y="12319"/>
                          <a:pt x="26670" y="14986"/>
                          <a:pt x="25527" y="17208"/>
                        </a:cubicBezTo>
                        <a:cubicBezTo>
                          <a:pt x="26860" y="19240"/>
                          <a:pt x="28702" y="20764"/>
                          <a:pt x="31242" y="20764"/>
                        </a:cubicBezTo>
                        <a:cubicBezTo>
                          <a:pt x="33782" y="20764"/>
                          <a:pt x="35623" y="19304"/>
                          <a:pt x="36957" y="17208"/>
                        </a:cubicBezTo>
                        <a:cubicBezTo>
                          <a:pt x="35877" y="14986"/>
                          <a:pt x="34989" y="12319"/>
                          <a:pt x="34417" y="9080"/>
                        </a:cubicBezTo>
                        <a:cubicBezTo>
                          <a:pt x="33909" y="6223"/>
                          <a:pt x="34544" y="3111"/>
                          <a:pt x="35941" y="1397"/>
                        </a:cubicBezTo>
                        <a:cubicBezTo>
                          <a:pt x="36893" y="254"/>
                          <a:pt x="37973" y="0"/>
                          <a:pt x="38671" y="0"/>
                        </a:cubicBezTo>
                        <a:cubicBezTo>
                          <a:pt x="39370" y="0"/>
                          <a:pt x="40449" y="254"/>
                          <a:pt x="41402" y="1397"/>
                        </a:cubicBezTo>
                        <a:cubicBezTo>
                          <a:pt x="42863" y="3111"/>
                          <a:pt x="43434" y="6160"/>
                          <a:pt x="42926" y="9080"/>
                        </a:cubicBezTo>
                        <a:cubicBezTo>
                          <a:pt x="42354" y="12319"/>
                          <a:pt x="41529" y="14986"/>
                          <a:pt x="40386" y="17208"/>
                        </a:cubicBezTo>
                        <a:cubicBezTo>
                          <a:pt x="41720" y="19240"/>
                          <a:pt x="43561" y="20764"/>
                          <a:pt x="46101" y="20764"/>
                        </a:cubicBezTo>
                        <a:cubicBezTo>
                          <a:pt x="48641" y="20764"/>
                          <a:pt x="50482" y="19304"/>
                          <a:pt x="51816" y="17208"/>
                        </a:cubicBezTo>
                        <a:cubicBezTo>
                          <a:pt x="50673" y="14986"/>
                          <a:pt x="49847" y="12319"/>
                          <a:pt x="49276" y="9080"/>
                        </a:cubicBezTo>
                        <a:cubicBezTo>
                          <a:pt x="48768" y="6223"/>
                          <a:pt x="49403" y="3111"/>
                          <a:pt x="50800" y="1397"/>
                        </a:cubicBezTo>
                        <a:cubicBezTo>
                          <a:pt x="51752" y="254"/>
                          <a:pt x="52832" y="0"/>
                          <a:pt x="53530" y="0"/>
                        </a:cubicBezTo>
                        <a:cubicBezTo>
                          <a:pt x="54229" y="0"/>
                          <a:pt x="55308" y="254"/>
                          <a:pt x="56261" y="1397"/>
                        </a:cubicBezTo>
                        <a:cubicBezTo>
                          <a:pt x="57721" y="3111"/>
                          <a:pt x="58293" y="6160"/>
                          <a:pt x="57785" y="9080"/>
                        </a:cubicBezTo>
                        <a:cubicBezTo>
                          <a:pt x="57214" y="12319"/>
                          <a:pt x="56388" y="14986"/>
                          <a:pt x="55245" y="17208"/>
                        </a:cubicBezTo>
                        <a:cubicBezTo>
                          <a:pt x="56578" y="19240"/>
                          <a:pt x="58420" y="20764"/>
                          <a:pt x="60960" y="20764"/>
                        </a:cubicBezTo>
                        <a:cubicBezTo>
                          <a:pt x="61785" y="20764"/>
                          <a:pt x="62484" y="21463"/>
                          <a:pt x="62484" y="22288"/>
                        </a:cubicBezTo>
                        <a:cubicBezTo>
                          <a:pt x="62484" y="23114"/>
                          <a:pt x="61785" y="23813"/>
                          <a:pt x="60960" y="23813"/>
                        </a:cubicBezTo>
                        <a:close/>
                        <a:moveTo>
                          <a:pt x="8763" y="3111"/>
                        </a:moveTo>
                        <a:cubicBezTo>
                          <a:pt x="8699" y="3111"/>
                          <a:pt x="8509" y="3238"/>
                          <a:pt x="8382" y="3429"/>
                        </a:cubicBezTo>
                        <a:cubicBezTo>
                          <a:pt x="7683" y="4318"/>
                          <a:pt x="7112" y="6413"/>
                          <a:pt x="7493" y="8636"/>
                        </a:cubicBezTo>
                        <a:cubicBezTo>
                          <a:pt x="7747" y="10096"/>
                          <a:pt x="8128" y="11938"/>
                          <a:pt x="8763" y="13652"/>
                        </a:cubicBezTo>
                        <a:cubicBezTo>
                          <a:pt x="9398" y="11874"/>
                          <a:pt x="9779" y="10096"/>
                          <a:pt x="10033" y="8636"/>
                        </a:cubicBezTo>
                        <a:cubicBezTo>
                          <a:pt x="10414" y="6413"/>
                          <a:pt x="9842" y="4318"/>
                          <a:pt x="9144" y="3429"/>
                        </a:cubicBezTo>
                        <a:cubicBezTo>
                          <a:pt x="8953" y="3238"/>
                          <a:pt x="8826" y="3111"/>
                          <a:pt x="8763" y="3111"/>
                        </a:cubicBezTo>
                        <a:close/>
                        <a:moveTo>
                          <a:pt x="23685" y="3111"/>
                        </a:moveTo>
                        <a:cubicBezTo>
                          <a:pt x="23622" y="3111"/>
                          <a:pt x="23432" y="3238"/>
                          <a:pt x="23304" y="3429"/>
                        </a:cubicBezTo>
                        <a:cubicBezTo>
                          <a:pt x="22606" y="4318"/>
                          <a:pt x="22034" y="6413"/>
                          <a:pt x="22415" y="8636"/>
                        </a:cubicBezTo>
                        <a:cubicBezTo>
                          <a:pt x="22670" y="10096"/>
                          <a:pt x="23051" y="11938"/>
                          <a:pt x="23685" y="13652"/>
                        </a:cubicBezTo>
                        <a:cubicBezTo>
                          <a:pt x="24320" y="11874"/>
                          <a:pt x="24701" y="10096"/>
                          <a:pt x="24955" y="8636"/>
                        </a:cubicBezTo>
                        <a:cubicBezTo>
                          <a:pt x="25336" y="6413"/>
                          <a:pt x="24765" y="4318"/>
                          <a:pt x="24066" y="3429"/>
                        </a:cubicBezTo>
                        <a:cubicBezTo>
                          <a:pt x="23876" y="3238"/>
                          <a:pt x="23749" y="3111"/>
                          <a:pt x="23685" y="3111"/>
                        </a:cubicBezTo>
                        <a:close/>
                        <a:moveTo>
                          <a:pt x="53467" y="3111"/>
                        </a:moveTo>
                        <a:cubicBezTo>
                          <a:pt x="53403" y="3111"/>
                          <a:pt x="53213" y="3238"/>
                          <a:pt x="53086" y="3429"/>
                        </a:cubicBezTo>
                        <a:cubicBezTo>
                          <a:pt x="52388" y="4318"/>
                          <a:pt x="51816" y="6413"/>
                          <a:pt x="52197" y="8636"/>
                        </a:cubicBezTo>
                        <a:cubicBezTo>
                          <a:pt x="52451" y="10096"/>
                          <a:pt x="52832" y="11938"/>
                          <a:pt x="53467" y="13652"/>
                        </a:cubicBezTo>
                        <a:cubicBezTo>
                          <a:pt x="54102" y="11874"/>
                          <a:pt x="54483" y="10096"/>
                          <a:pt x="54737" y="8636"/>
                        </a:cubicBezTo>
                        <a:cubicBezTo>
                          <a:pt x="55118" y="6413"/>
                          <a:pt x="54546" y="4318"/>
                          <a:pt x="53848" y="3429"/>
                        </a:cubicBezTo>
                        <a:cubicBezTo>
                          <a:pt x="53721" y="3238"/>
                          <a:pt x="53530" y="3111"/>
                          <a:pt x="53467" y="3111"/>
                        </a:cubicBezTo>
                        <a:close/>
                        <a:moveTo>
                          <a:pt x="38545" y="3111"/>
                        </a:moveTo>
                        <a:cubicBezTo>
                          <a:pt x="38481" y="3111"/>
                          <a:pt x="38290" y="3238"/>
                          <a:pt x="38164" y="3429"/>
                        </a:cubicBezTo>
                        <a:cubicBezTo>
                          <a:pt x="37465" y="4318"/>
                          <a:pt x="36893" y="6413"/>
                          <a:pt x="37274" y="8636"/>
                        </a:cubicBezTo>
                        <a:cubicBezTo>
                          <a:pt x="37528" y="10096"/>
                          <a:pt x="37909" y="11938"/>
                          <a:pt x="38545" y="13652"/>
                        </a:cubicBezTo>
                        <a:cubicBezTo>
                          <a:pt x="39179" y="11874"/>
                          <a:pt x="39560" y="10096"/>
                          <a:pt x="39814" y="8636"/>
                        </a:cubicBezTo>
                        <a:cubicBezTo>
                          <a:pt x="40195" y="6413"/>
                          <a:pt x="39624" y="4318"/>
                          <a:pt x="38926" y="3429"/>
                        </a:cubicBezTo>
                        <a:cubicBezTo>
                          <a:pt x="38798" y="3238"/>
                          <a:pt x="38671" y="3111"/>
                          <a:pt x="38545" y="31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26" name="Google Shape;1926;p54"/>
                <p:cNvGrpSpPr/>
                <p:nvPr/>
              </p:nvGrpSpPr>
              <p:grpSpPr>
                <a:xfrm>
                  <a:off x="4987797" y="2038985"/>
                  <a:ext cx="208788" cy="109791"/>
                  <a:chOff x="4987797" y="2038985"/>
                  <a:chExt cx="208788" cy="109791"/>
                </a:xfrm>
              </p:grpSpPr>
              <p:sp>
                <p:nvSpPr>
                  <p:cNvPr id="1927" name="Google Shape;1927;p54"/>
                  <p:cNvSpPr/>
                  <p:nvPr/>
                </p:nvSpPr>
                <p:spPr>
                  <a:xfrm>
                    <a:off x="5086794" y="2038985"/>
                    <a:ext cx="10795" cy="43941"/>
                  </a:xfrm>
                  <a:custGeom>
                    <a:rect b="b" l="l" r="r" t="t"/>
                    <a:pathLst>
                      <a:path extrusionOk="0" h="43941" w="10795">
                        <a:moveTo>
                          <a:pt x="5397" y="43942"/>
                        </a:moveTo>
                        <a:cubicBezTo>
                          <a:pt x="2413" y="43942"/>
                          <a:pt x="0" y="41529"/>
                          <a:pt x="0" y="38545"/>
                        </a:cubicBezTo>
                        <a:lnTo>
                          <a:pt x="0" y="5398"/>
                        </a:lnTo>
                        <a:cubicBezTo>
                          <a:pt x="0" y="2413"/>
                          <a:pt x="2413" y="0"/>
                          <a:pt x="5397" y="0"/>
                        </a:cubicBezTo>
                        <a:cubicBezTo>
                          <a:pt x="8382" y="0"/>
                          <a:pt x="10795" y="2413"/>
                          <a:pt x="10795" y="5398"/>
                        </a:cubicBezTo>
                        <a:lnTo>
                          <a:pt x="10795" y="38545"/>
                        </a:lnTo>
                        <a:cubicBezTo>
                          <a:pt x="10795" y="41529"/>
                          <a:pt x="8382" y="43942"/>
                          <a:pt x="5397" y="439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8" name="Google Shape;1928;p54"/>
                  <p:cNvSpPr/>
                  <p:nvPr/>
                </p:nvSpPr>
                <p:spPr>
                  <a:xfrm>
                    <a:off x="5037281" y="2052174"/>
                    <a:ext cx="27462" cy="39579"/>
                  </a:xfrm>
                  <a:custGeom>
                    <a:rect b="b" l="l" r="r" t="t"/>
                    <a:pathLst>
                      <a:path extrusionOk="0" h="39579" w="27462">
                        <a:moveTo>
                          <a:pt x="22018" y="39579"/>
                        </a:moveTo>
                        <a:cubicBezTo>
                          <a:pt x="20113" y="39579"/>
                          <a:pt x="18335" y="38627"/>
                          <a:pt x="17319" y="36849"/>
                        </a:cubicBezTo>
                        <a:lnTo>
                          <a:pt x="746" y="8147"/>
                        </a:lnTo>
                        <a:cubicBezTo>
                          <a:pt x="-778" y="5543"/>
                          <a:pt x="110" y="2241"/>
                          <a:pt x="2714" y="717"/>
                        </a:cubicBezTo>
                        <a:cubicBezTo>
                          <a:pt x="5317" y="-743"/>
                          <a:pt x="8620" y="82"/>
                          <a:pt x="10143" y="2686"/>
                        </a:cubicBezTo>
                        <a:lnTo>
                          <a:pt x="26717" y="31388"/>
                        </a:lnTo>
                        <a:cubicBezTo>
                          <a:pt x="28241" y="33991"/>
                          <a:pt x="27352" y="37293"/>
                          <a:pt x="24748" y="38817"/>
                        </a:cubicBezTo>
                        <a:cubicBezTo>
                          <a:pt x="23860" y="39325"/>
                          <a:pt x="22907" y="39579"/>
                          <a:pt x="22018" y="395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9" name="Google Shape;1929;p54"/>
                  <p:cNvSpPr/>
                  <p:nvPr/>
                </p:nvSpPr>
                <p:spPr>
                  <a:xfrm>
                    <a:off x="5001022" y="2088404"/>
                    <a:ext cx="39591" cy="27415"/>
                  </a:xfrm>
                  <a:custGeom>
                    <a:rect b="b" l="l" r="r" t="t"/>
                    <a:pathLst>
                      <a:path extrusionOk="0" h="27415" w="39591">
                        <a:moveTo>
                          <a:pt x="34147" y="27416"/>
                        </a:moveTo>
                        <a:cubicBezTo>
                          <a:pt x="33257" y="27416"/>
                          <a:pt x="32305" y="27162"/>
                          <a:pt x="31416" y="26717"/>
                        </a:cubicBezTo>
                        <a:lnTo>
                          <a:pt x="2714" y="10144"/>
                        </a:lnTo>
                        <a:cubicBezTo>
                          <a:pt x="111" y="8619"/>
                          <a:pt x="-778" y="5318"/>
                          <a:pt x="745" y="2714"/>
                        </a:cubicBezTo>
                        <a:cubicBezTo>
                          <a:pt x="2269" y="110"/>
                          <a:pt x="5572" y="-778"/>
                          <a:pt x="8175" y="746"/>
                        </a:cubicBezTo>
                        <a:lnTo>
                          <a:pt x="36877" y="17319"/>
                        </a:lnTo>
                        <a:cubicBezTo>
                          <a:pt x="39481" y="18843"/>
                          <a:pt x="40369" y="22145"/>
                          <a:pt x="38845" y="24749"/>
                        </a:cubicBezTo>
                        <a:cubicBezTo>
                          <a:pt x="37830" y="26463"/>
                          <a:pt x="36051" y="27416"/>
                          <a:pt x="34147" y="2741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0" name="Google Shape;1930;p54"/>
                  <p:cNvSpPr/>
                  <p:nvPr/>
                </p:nvSpPr>
                <p:spPr>
                  <a:xfrm>
                    <a:off x="4987797" y="2137981"/>
                    <a:ext cx="43942" cy="10795"/>
                  </a:xfrm>
                  <a:custGeom>
                    <a:rect b="b" l="l" r="r" t="t"/>
                    <a:pathLst>
                      <a:path extrusionOk="0" h="10795" w="43942">
                        <a:moveTo>
                          <a:pt x="38545" y="10795"/>
                        </a:moveTo>
                        <a:lnTo>
                          <a:pt x="5398" y="10795"/>
                        </a:lnTo>
                        <a:cubicBezTo>
                          <a:pt x="2413" y="10795"/>
                          <a:pt x="0" y="8382"/>
                          <a:pt x="0" y="5398"/>
                        </a:cubicBezTo>
                        <a:cubicBezTo>
                          <a:pt x="0" y="2413"/>
                          <a:pt x="2413" y="0"/>
                          <a:pt x="5398" y="0"/>
                        </a:cubicBezTo>
                        <a:lnTo>
                          <a:pt x="38545" y="0"/>
                        </a:lnTo>
                        <a:cubicBezTo>
                          <a:pt x="41529" y="0"/>
                          <a:pt x="43942" y="2413"/>
                          <a:pt x="43942" y="5398"/>
                        </a:cubicBezTo>
                        <a:cubicBezTo>
                          <a:pt x="43942" y="8382"/>
                          <a:pt x="41529" y="10795"/>
                          <a:pt x="38545" y="107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1" name="Google Shape;1931;p54"/>
                  <p:cNvSpPr/>
                  <p:nvPr/>
                </p:nvSpPr>
                <p:spPr>
                  <a:xfrm>
                    <a:off x="5152644" y="2137981"/>
                    <a:ext cx="43941" cy="10795"/>
                  </a:xfrm>
                  <a:custGeom>
                    <a:rect b="b" l="l" r="r" t="t"/>
                    <a:pathLst>
                      <a:path extrusionOk="0" h="10795" w="43941">
                        <a:moveTo>
                          <a:pt x="38545" y="10795"/>
                        </a:moveTo>
                        <a:lnTo>
                          <a:pt x="5397" y="10795"/>
                        </a:lnTo>
                        <a:cubicBezTo>
                          <a:pt x="2413" y="10795"/>
                          <a:pt x="0" y="8382"/>
                          <a:pt x="0" y="5398"/>
                        </a:cubicBezTo>
                        <a:cubicBezTo>
                          <a:pt x="0" y="2413"/>
                          <a:pt x="2413" y="0"/>
                          <a:pt x="5397" y="0"/>
                        </a:cubicBezTo>
                        <a:lnTo>
                          <a:pt x="38545" y="0"/>
                        </a:lnTo>
                        <a:cubicBezTo>
                          <a:pt x="41529" y="0"/>
                          <a:pt x="43942" y="2413"/>
                          <a:pt x="43942" y="5398"/>
                        </a:cubicBezTo>
                        <a:cubicBezTo>
                          <a:pt x="43942" y="8382"/>
                          <a:pt x="41529" y="10795"/>
                          <a:pt x="38545" y="107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2" name="Google Shape;1932;p54"/>
                  <p:cNvSpPr/>
                  <p:nvPr/>
                </p:nvSpPr>
                <p:spPr>
                  <a:xfrm>
                    <a:off x="5143770" y="2088340"/>
                    <a:ext cx="39591" cy="27479"/>
                  </a:xfrm>
                  <a:custGeom>
                    <a:rect b="b" l="l" r="r" t="t"/>
                    <a:pathLst>
                      <a:path extrusionOk="0" h="27479" w="39591">
                        <a:moveTo>
                          <a:pt x="5445" y="27479"/>
                        </a:moveTo>
                        <a:cubicBezTo>
                          <a:pt x="3540" y="27479"/>
                          <a:pt x="1762" y="26526"/>
                          <a:pt x="745" y="24748"/>
                        </a:cubicBezTo>
                        <a:cubicBezTo>
                          <a:pt x="-778" y="22145"/>
                          <a:pt x="111" y="18843"/>
                          <a:pt x="2714" y="17319"/>
                        </a:cubicBezTo>
                        <a:lnTo>
                          <a:pt x="31416" y="745"/>
                        </a:lnTo>
                        <a:cubicBezTo>
                          <a:pt x="34020" y="-778"/>
                          <a:pt x="37322" y="111"/>
                          <a:pt x="38845" y="2714"/>
                        </a:cubicBezTo>
                        <a:cubicBezTo>
                          <a:pt x="40370" y="5318"/>
                          <a:pt x="39481" y="8620"/>
                          <a:pt x="36877" y="10144"/>
                        </a:cubicBezTo>
                        <a:lnTo>
                          <a:pt x="8175" y="26717"/>
                        </a:lnTo>
                        <a:cubicBezTo>
                          <a:pt x="7286" y="27289"/>
                          <a:pt x="6334" y="27479"/>
                          <a:pt x="5445" y="274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3" name="Google Shape;1933;p54"/>
                  <p:cNvSpPr/>
                  <p:nvPr/>
                </p:nvSpPr>
                <p:spPr>
                  <a:xfrm>
                    <a:off x="5119640" y="2052209"/>
                    <a:ext cx="27462" cy="39544"/>
                  </a:xfrm>
                  <a:custGeom>
                    <a:rect b="b" l="l" r="r" t="t"/>
                    <a:pathLst>
                      <a:path extrusionOk="0" h="39544" w="27462">
                        <a:moveTo>
                          <a:pt x="5444" y="39544"/>
                        </a:moveTo>
                        <a:cubicBezTo>
                          <a:pt x="4556" y="39544"/>
                          <a:pt x="3603" y="39290"/>
                          <a:pt x="2714" y="38845"/>
                        </a:cubicBezTo>
                        <a:cubicBezTo>
                          <a:pt x="111" y="37322"/>
                          <a:pt x="-778" y="34020"/>
                          <a:pt x="745" y="31416"/>
                        </a:cubicBezTo>
                        <a:lnTo>
                          <a:pt x="17319" y="2714"/>
                        </a:lnTo>
                        <a:cubicBezTo>
                          <a:pt x="18843" y="111"/>
                          <a:pt x="22145" y="-778"/>
                          <a:pt x="24749" y="745"/>
                        </a:cubicBezTo>
                        <a:cubicBezTo>
                          <a:pt x="27352" y="2270"/>
                          <a:pt x="28241" y="5572"/>
                          <a:pt x="26717" y="8175"/>
                        </a:cubicBezTo>
                        <a:lnTo>
                          <a:pt x="10144" y="36877"/>
                        </a:lnTo>
                        <a:cubicBezTo>
                          <a:pt x="9191" y="38592"/>
                          <a:pt x="7350" y="39544"/>
                          <a:pt x="5444" y="395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934" name="Google Shape;1934;p54"/>
            <p:cNvSpPr/>
            <p:nvPr/>
          </p:nvSpPr>
          <p:spPr>
            <a:xfrm>
              <a:off x="4006140" y="230505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55"/>
          <p:cNvSpPr txBox="1"/>
          <p:nvPr/>
        </p:nvSpPr>
        <p:spPr>
          <a:xfrm flipH="1">
            <a:off x="5715300" y="1038900"/>
            <a:ext cx="2143200" cy="5541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000">
                <a:solidFill>
                  <a:schemeClr val="dk1"/>
                </a:solidFill>
                <a:latin typeface="Archivo"/>
                <a:ea typeface="Archivo"/>
                <a:cs typeface="Archivo"/>
                <a:sym typeface="Archivo"/>
              </a:rPr>
              <a:t>VENUS</a:t>
            </a:r>
            <a:endParaRPr sz="2000">
              <a:solidFill>
                <a:schemeClr val="dk1"/>
              </a:solidFill>
              <a:latin typeface="Archivo"/>
              <a:ea typeface="Archivo"/>
              <a:cs typeface="Archivo"/>
              <a:sym typeface="Archivo"/>
            </a:endParaRPr>
          </a:p>
        </p:txBody>
      </p:sp>
      <p:sp>
        <p:nvSpPr>
          <p:cNvPr id="1940" name="Google Shape;1940;p55"/>
          <p:cNvSpPr txBox="1"/>
          <p:nvPr/>
        </p:nvSpPr>
        <p:spPr>
          <a:xfrm flipH="1">
            <a:off x="5715300" y="3449030"/>
            <a:ext cx="2143200" cy="5541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000">
                <a:solidFill>
                  <a:schemeClr val="dk1"/>
                </a:solidFill>
                <a:latin typeface="Archivo"/>
                <a:ea typeface="Archivo"/>
                <a:cs typeface="Archivo"/>
                <a:sym typeface="Archivo"/>
              </a:rPr>
              <a:t>MARS</a:t>
            </a:r>
            <a:endParaRPr sz="2000">
              <a:solidFill>
                <a:schemeClr val="dk1"/>
              </a:solidFill>
              <a:latin typeface="Archivo"/>
              <a:ea typeface="Archivo"/>
              <a:cs typeface="Archivo"/>
              <a:sym typeface="Archivo"/>
            </a:endParaRPr>
          </a:p>
        </p:txBody>
      </p:sp>
      <p:sp>
        <p:nvSpPr>
          <p:cNvPr id="1941" name="Google Shape;1941;p55"/>
          <p:cNvSpPr txBox="1"/>
          <p:nvPr/>
        </p:nvSpPr>
        <p:spPr>
          <a:xfrm flipH="1">
            <a:off x="5715325" y="2243953"/>
            <a:ext cx="2143200" cy="5541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000">
                <a:solidFill>
                  <a:schemeClr val="dk1"/>
                </a:solidFill>
                <a:latin typeface="Archivo"/>
                <a:ea typeface="Archivo"/>
                <a:cs typeface="Archivo"/>
                <a:sym typeface="Archivo"/>
              </a:rPr>
              <a:t>MERCURY</a:t>
            </a:r>
            <a:endParaRPr sz="2000">
              <a:solidFill>
                <a:schemeClr val="dk1"/>
              </a:solidFill>
              <a:latin typeface="Archivo"/>
              <a:ea typeface="Archivo"/>
              <a:cs typeface="Archivo"/>
              <a:sym typeface="Archivo"/>
            </a:endParaRPr>
          </a:p>
        </p:txBody>
      </p:sp>
      <p:sp>
        <p:nvSpPr>
          <p:cNvPr id="1942" name="Google Shape;1942;p5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WRITING STYLES</a:t>
            </a:r>
            <a:endParaRPr/>
          </a:p>
        </p:txBody>
      </p:sp>
      <p:sp>
        <p:nvSpPr>
          <p:cNvPr id="1943" name="Google Shape;1943;p55"/>
          <p:cNvSpPr txBox="1"/>
          <p:nvPr/>
        </p:nvSpPr>
        <p:spPr>
          <a:xfrm flipH="1">
            <a:off x="5715312" y="1516789"/>
            <a:ext cx="2143200" cy="64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IBM Plex Sans"/>
                <a:ea typeface="IBM Plex Sans"/>
                <a:cs typeface="IBM Plex Sans"/>
                <a:sym typeface="IBM Plex Sans"/>
              </a:rPr>
              <a:t>Venus is the second planet from the Sun</a:t>
            </a:r>
            <a:endParaRPr>
              <a:solidFill>
                <a:schemeClr val="dk1"/>
              </a:solidFill>
              <a:latin typeface="IBM Plex Sans"/>
              <a:ea typeface="IBM Plex Sans"/>
              <a:cs typeface="IBM Plex Sans"/>
              <a:sym typeface="IBM Plex Sans"/>
            </a:endParaRPr>
          </a:p>
        </p:txBody>
      </p:sp>
      <p:sp>
        <p:nvSpPr>
          <p:cNvPr id="1944" name="Google Shape;1944;p55"/>
          <p:cNvSpPr txBox="1"/>
          <p:nvPr/>
        </p:nvSpPr>
        <p:spPr>
          <a:xfrm flipH="1">
            <a:off x="5715312" y="3926944"/>
            <a:ext cx="2143200" cy="64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IBM Plex Sans"/>
                <a:ea typeface="IBM Plex Sans"/>
                <a:cs typeface="IBM Plex Sans"/>
                <a:sym typeface="IBM Plex Sans"/>
              </a:rPr>
              <a:t>Despite being red, Mars is a very cold place</a:t>
            </a:r>
            <a:endParaRPr>
              <a:solidFill>
                <a:schemeClr val="dk1"/>
              </a:solidFill>
              <a:latin typeface="IBM Plex Sans"/>
              <a:ea typeface="IBM Plex Sans"/>
              <a:cs typeface="IBM Plex Sans"/>
              <a:sym typeface="IBM Plex Sans"/>
            </a:endParaRPr>
          </a:p>
        </p:txBody>
      </p:sp>
      <p:sp>
        <p:nvSpPr>
          <p:cNvPr id="1945" name="Google Shape;1945;p55"/>
          <p:cNvSpPr txBox="1"/>
          <p:nvPr/>
        </p:nvSpPr>
        <p:spPr>
          <a:xfrm flipH="1">
            <a:off x="5715326" y="2721866"/>
            <a:ext cx="2143200" cy="64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IBM Plex Sans"/>
                <a:ea typeface="IBM Plex Sans"/>
                <a:cs typeface="IBM Plex Sans"/>
                <a:sym typeface="IBM Plex Sans"/>
              </a:rPr>
              <a:t>Mercury is the closest planet to the Sun</a:t>
            </a:r>
            <a:endParaRPr>
              <a:solidFill>
                <a:schemeClr val="dk1"/>
              </a:solidFill>
              <a:latin typeface="IBM Plex Sans"/>
              <a:ea typeface="IBM Plex Sans"/>
              <a:cs typeface="IBM Plex Sans"/>
              <a:sym typeface="IBM Plex Sans"/>
            </a:endParaRPr>
          </a:p>
        </p:txBody>
      </p:sp>
      <p:grpSp>
        <p:nvGrpSpPr>
          <p:cNvPr id="1946" name="Google Shape;1946;p55"/>
          <p:cNvGrpSpPr/>
          <p:nvPr/>
        </p:nvGrpSpPr>
        <p:grpSpPr>
          <a:xfrm>
            <a:off x="719991" y="1496643"/>
            <a:ext cx="4919741" cy="2620545"/>
            <a:chOff x="233350" y="949250"/>
            <a:chExt cx="7137300" cy="3802300"/>
          </a:xfrm>
        </p:grpSpPr>
        <p:sp>
          <p:nvSpPr>
            <p:cNvPr id="1947" name="Google Shape;1947;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55"/>
          <p:cNvGrpSpPr/>
          <p:nvPr/>
        </p:nvGrpSpPr>
        <p:grpSpPr>
          <a:xfrm>
            <a:off x="7954502" y="1081038"/>
            <a:ext cx="469500" cy="469800"/>
            <a:chOff x="7875827" y="1033888"/>
            <a:chExt cx="469500" cy="469800"/>
          </a:xfrm>
        </p:grpSpPr>
        <p:sp>
          <p:nvSpPr>
            <p:cNvPr id="1999" name="Google Shape;1999;p55"/>
            <p:cNvSpPr/>
            <p:nvPr/>
          </p:nvSpPr>
          <p:spPr>
            <a:xfrm>
              <a:off x="7875827" y="1033888"/>
              <a:ext cx="469500" cy="46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00" name="Google Shape;2000;p55"/>
            <p:cNvSpPr/>
            <p:nvPr/>
          </p:nvSpPr>
          <p:spPr>
            <a:xfrm>
              <a:off x="8026188" y="1152091"/>
              <a:ext cx="158635" cy="23344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55"/>
          <p:cNvGrpSpPr/>
          <p:nvPr/>
        </p:nvGrpSpPr>
        <p:grpSpPr>
          <a:xfrm>
            <a:off x="7954502" y="2286100"/>
            <a:ext cx="469500" cy="469800"/>
            <a:chOff x="7875827" y="2192013"/>
            <a:chExt cx="469500" cy="469800"/>
          </a:xfrm>
        </p:grpSpPr>
        <p:sp>
          <p:nvSpPr>
            <p:cNvPr id="2002" name="Google Shape;2002;p55"/>
            <p:cNvSpPr/>
            <p:nvPr/>
          </p:nvSpPr>
          <p:spPr>
            <a:xfrm>
              <a:off x="7875827" y="2192013"/>
              <a:ext cx="469500" cy="46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03" name="Google Shape;2003;p55"/>
            <p:cNvSpPr/>
            <p:nvPr/>
          </p:nvSpPr>
          <p:spPr>
            <a:xfrm>
              <a:off x="8026243" y="2310288"/>
              <a:ext cx="158635" cy="23344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55"/>
          <p:cNvGrpSpPr/>
          <p:nvPr/>
        </p:nvGrpSpPr>
        <p:grpSpPr>
          <a:xfrm>
            <a:off x="7954502" y="3491163"/>
            <a:ext cx="469500" cy="469800"/>
            <a:chOff x="7875827" y="3444013"/>
            <a:chExt cx="469500" cy="469800"/>
          </a:xfrm>
        </p:grpSpPr>
        <p:sp>
          <p:nvSpPr>
            <p:cNvPr id="2005" name="Google Shape;2005;p55"/>
            <p:cNvSpPr/>
            <p:nvPr/>
          </p:nvSpPr>
          <p:spPr>
            <a:xfrm>
              <a:off x="7875827" y="3444013"/>
              <a:ext cx="469500" cy="46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06" name="Google Shape;2006;p55"/>
            <p:cNvSpPr/>
            <p:nvPr/>
          </p:nvSpPr>
          <p:spPr>
            <a:xfrm>
              <a:off x="8026188" y="3562206"/>
              <a:ext cx="158635" cy="23344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55"/>
          <p:cNvGrpSpPr/>
          <p:nvPr/>
        </p:nvGrpSpPr>
        <p:grpSpPr>
          <a:xfrm>
            <a:off x="1149077" y="1813763"/>
            <a:ext cx="469500" cy="469800"/>
            <a:chOff x="7875827" y="1033888"/>
            <a:chExt cx="469500" cy="469800"/>
          </a:xfrm>
        </p:grpSpPr>
        <p:sp>
          <p:nvSpPr>
            <p:cNvPr id="2008" name="Google Shape;2008;p55"/>
            <p:cNvSpPr/>
            <p:nvPr/>
          </p:nvSpPr>
          <p:spPr>
            <a:xfrm>
              <a:off x="7875827" y="1033888"/>
              <a:ext cx="469500" cy="46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09" name="Google Shape;2009;p55"/>
            <p:cNvSpPr/>
            <p:nvPr/>
          </p:nvSpPr>
          <p:spPr>
            <a:xfrm>
              <a:off x="8026188" y="1152091"/>
              <a:ext cx="158635" cy="23344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55"/>
          <p:cNvGrpSpPr/>
          <p:nvPr/>
        </p:nvGrpSpPr>
        <p:grpSpPr>
          <a:xfrm>
            <a:off x="2988065" y="2283563"/>
            <a:ext cx="469500" cy="469800"/>
            <a:chOff x="7875827" y="2192013"/>
            <a:chExt cx="469500" cy="469800"/>
          </a:xfrm>
        </p:grpSpPr>
        <p:sp>
          <p:nvSpPr>
            <p:cNvPr id="2011" name="Google Shape;2011;p55"/>
            <p:cNvSpPr/>
            <p:nvPr/>
          </p:nvSpPr>
          <p:spPr>
            <a:xfrm>
              <a:off x="7875827" y="2192013"/>
              <a:ext cx="469500" cy="46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12" name="Google Shape;2012;p55"/>
            <p:cNvSpPr/>
            <p:nvPr/>
          </p:nvSpPr>
          <p:spPr>
            <a:xfrm>
              <a:off x="8026243" y="2310288"/>
              <a:ext cx="158635" cy="23344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55"/>
          <p:cNvGrpSpPr/>
          <p:nvPr/>
        </p:nvGrpSpPr>
        <p:grpSpPr>
          <a:xfrm>
            <a:off x="4805252" y="3036213"/>
            <a:ext cx="469500" cy="469800"/>
            <a:chOff x="7875827" y="3444013"/>
            <a:chExt cx="469500" cy="469800"/>
          </a:xfrm>
        </p:grpSpPr>
        <p:sp>
          <p:nvSpPr>
            <p:cNvPr id="2014" name="Google Shape;2014;p55"/>
            <p:cNvSpPr/>
            <p:nvPr/>
          </p:nvSpPr>
          <p:spPr>
            <a:xfrm>
              <a:off x="7875827" y="3444013"/>
              <a:ext cx="469500" cy="46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15" name="Google Shape;2015;p55"/>
            <p:cNvSpPr/>
            <p:nvPr/>
          </p:nvSpPr>
          <p:spPr>
            <a:xfrm>
              <a:off x="8026188" y="3562206"/>
              <a:ext cx="158635" cy="23344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5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WRITER’S JOURNEY</a:t>
            </a:r>
            <a:endParaRPr/>
          </a:p>
        </p:txBody>
      </p:sp>
      <p:sp>
        <p:nvSpPr>
          <p:cNvPr id="2021" name="Google Shape;2021;p56"/>
          <p:cNvSpPr/>
          <p:nvPr/>
        </p:nvSpPr>
        <p:spPr>
          <a:xfrm>
            <a:off x="7710918" y="2911862"/>
            <a:ext cx="71700" cy="717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1214950" y="2883100"/>
            <a:ext cx="1678500" cy="15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2893497" y="2883100"/>
            <a:ext cx="1678500" cy="15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4572019" y="2883100"/>
            <a:ext cx="1678500" cy="15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6250553" y="2883100"/>
            <a:ext cx="1678500" cy="15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6" name="Google Shape;2026;p56"/>
          <p:cNvCxnSpPr>
            <a:stCxn id="2022" idx="0"/>
            <a:endCxn id="2027" idx="2"/>
          </p:cNvCxnSpPr>
          <p:nvPr/>
        </p:nvCxnSpPr>
        <p:spPr>
          <a:xfrm rot="10800000">
            <a:off x="2054200" y="2636200"/>
            <a:ext cx="0" cy="246900"/>
          </a:xfrm>
          <a:prstGeom prst="straightConnector1">
            <a:avLst/>
          </a:prstGeom>
          <a:noFill/>
          <a:ln cap="flat" cmpd="sng" w="19050">
            <a:solidFill>
              <a:schemeClr val="accent3"/>
            </a:solidFill>
            <a:prstDash val="solid"/>
            <a:round/>
            <a:headEnd len="med" w="med" type="none"/>
            <a:tailEnd len="med" w="med" type="oval"/>
          </a:ln>
        </p:spPr>
      </p:cxnSp>
      <p:sp>
        <p:nvSpPr>
          <p:cNvPr id="2027" name="Google Shape;2027;p56"/>
          <p:cNvSpPr txBox="1"/>
          <p:nvPr/>
        </p:nvSpPr>
        <p:spPr>
          <a:xfrm flipH="1">
            <a:off x="982600" y="2082200"/>
            <a:ext cx="2143200" cy="55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Archivo"/>
                <a:ea typeface="Archivo"/>
                <a:cs typeface="Archivo"/>
                <a:sym typeface="Archivo"/>
              </a:rPr>
              <a:t>VENUS</a:t>
            </a:r>
            <a:endParaRPr sz="2000">
              <a:solidFill>
                <a:schemeClr val="dk1"/>
              </a:solidFill>
              <a:latin typeface="Archivo"/>
              <a:ea typeface="Archivo"/>
              <a:cs typeface="Archivo"/>
              <a:sym typeface="Archivo"/>
            </a:endParaRPr>
          </a:p>
        </p:txBody>
      </p:sp>
      <p:sp>
        <p:nvSpPr>
          <p:cNvPr id="2028" name="Google Shape;2028;p56"/>
          <p:cNvSpPr txBox="1"/>
          <p:nvPr/>
        </p:nvSpPr>
        <p:spPr>
          <a:xfrm flipH="1">
            <a:off x="982602" y="1520056"/>
            <a:ext cx="2143200" cy="64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BM Plex Sans"/>
                <a:ea typeface="IBM Plex Sans"/>
                <a:cs typeface="IBM Plex Sans"/>
                <a:sym typeface="IBM Plex Sans"/>
              </a:rPr>
              <a:t>Venus is the second planet from the Sun</a:t>
            </a:r>
            <a:endParaRPr>
              <a:solidFill>
                <a:schemeClr val="dk1"/>
              </a:solidFill>
              <a:latin typeface="IBM Plex Sans"/>
              <a:ea typeface="IBM Plex Sans"/>
              <a:cs typeface="IBM Plex Sans"/>
              <a:sym typeface="IBM Plex Sans"/>
            </a:endParaRPr>
          </a:p>
        </p:txBody>
      </p:sp>
      <p:sp>
        <p:nvSpPr>
          <p:cNvPr id="2029" name="Google Shape;2029;p56"/>
          <p:cNvSpPr txBox="1"/>
          <p:nvPr/>
        </p:nvSpPr>
        <p:spPr>
          <a:xfrm flipH="1">
            <a:off x="2663450" y="3277335"/>
            <a:ext cx="2143200" cy="554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Archivo"/>
                <a:ea typeface="Archivo"/>
                <a:cs typeface="Archivo"/>
                <a:sym typeface="Archivo"/>
              </a:rPr>
              <a:t>MERCURY</a:t>
            </a:r>
            <a:endParaRPr sz="2000">
              <a:solidFill>
                <a:schemeClr val="dk1"/>
              </a:solidFill>
              <a:latin typeface="Archivo"/>
              <a:ea typeface="Archivo"/>
              <a:cs typeface="Archivo"/>
              <a:sym typeface="Archivo"/>
            </a:endParaRPr>
          </a:p>
        </p:txBody>
      </p:sp>
      <p:sp>
        <p:nvSpPr>
          <p:cNvPr id="2030" name="Google Shape;2030;p56"/>
          <p:cNvSpPr txBox="1"/>
          <p:nvPr/>
        </p:nvSpPr>
        <p:spPr>
          <a:xfrm flipH="1">
            <a:off x="2661127" y="3744366"/>
            <a:ext cx="2143200" cy="64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BM Plex Sans"/>
                <a:ea typeface="IBM Plex Sans"/>
                <a:cs typeface="IBM Plex Sans"/>
                <a:sym typeface="IBM Plex Sans"/>
              </a:rPr>
              <a:t>Mercury is the closest planet to the Sun</a:t>
            </a:r>
            <a:endParaRPr>
              <a:solidFill>
                <a:schemeClr val="dk1"/>
              </a:solidFill>
              <a:latin typeface="IBM Plex Sans"/>
              <a:ea typeface="IBM Plex Sans"/>
              <a:cs typeface="IBM Plex Sans"/>
              <a:sym typeface="IBM Plex Sans"/>
            </a:endParaRPr>
          </a:p>
        </p:txBody>
      </p:sp>
      <p:cxnSp>
        <p:nvCxnSpPr>
          <p:cNvPr id="2031" name="Google Shape;2031;p56"/>
          <p:cNvCxnSpPr>
            <a:stCxn id="2029" idx="0"/>
            <a:endCxn id="2023" idx="2"/>
          </p:cNvCxnSpPr>
          <p:nvPr/>
        </p:nvCxnSpPr>
        <p:spPr>
          <a:xfrm rot="10800000">
            <a:off x="3732650" y="3035235"/>
            <a:ext cx="2400" cy="242100"/>
          </a:xfrm>
          <a:prstGeom prst="straightConnector1">
            <a:avLst/>
          </a:prstGeom>
          <a:noFill/>
          <a:ln cap="flat" cmpd="sng" w="19050">
            <a:solidFill>
              <a:schemeClr val="accent2"/>
            </a:solidFill>
            <a:prstDash val="solid"/>
            <a:round/>
            <a:headEnd len="med" w="med" type="oval"/>
            <a:tailEnd len="med" w="med" type="none"/>
          </a:ln>
        </p:spPr>
      </p:cxnSp>
      <p:sp>
        <p:nvSpPr>
          <p:cNvPr id="2032" name="Google Shape;2032;p56"/>
          <p:cNvSpPr txBox="1"/>
          <p:nvPr/>
        </p:nvSpPr>
        <p:spPr>
          <a:xfrm flipH="1">
            <a:off x="4339675" y="2082200"/>
            <a:ext cx="2143200" cy="55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Archivo"/>
                <a:ea typeface="Archivo"/>
                <a:cs typeface="Archivo"/>
                <a:sym typeface="Archivo"/>
              </a:rPr>
              <a:t>MARS</a:t>
            </a:r>
            <a:endParaRPr sz="2000">
              <a:solidFill>
                <a:schemeClr val="dk1"/>
              </a:solidFill>
              <a:latin typeface="Archivo"/>
              <a:ea typeface="Archivo"/>
              <a:cs typeface="Archivo"/>
              <a:sym typeface="Archivo"/>
            </a:endParaRPr>
          </a:p>
        </p:txBody>
      </p:sp>
      <p:sp>
        <p:nvSpPr>
          <p:cNvPr id="2033" name="Google Shape;2033;p56"/>
          <p:cNvSpPr txBox="1"/>
          <p:nvPr/>
        </p:nvSpPr>
        <p:spPr>
          <a:xfrm flipH="1">
            <a:off x="4339677" y="1520056"/>
            <a:ext cx="2143200" cy="64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BM Plex Sans"/>
                <a:ea typeface="IBM Plex Sans"/>
                <a:cs typeface="IBM Plex Sans"/>
                <a:sym typeface="IBM Plex Sans"/>
              </a:rPr>
              <a:t>Despite being red, Mars is a very cold place</a:t>
            </a:r>
            <a:endParaRPr>
              <a:solidFill>
                <a:schemeClr val="dk1"/>
              </a:solidFill>
              <a:latin typeface="IBM Plex Sans"/>
              <a:ea typeface="IBM Plex Sans"/>
              <a:cs typeface="IBM Plex Sans"/>
              <a:sym typeface="IBM Plex Sans"/>
            </a:endParaRPr>
          </a:p>
        </p:txBody>
      </p:sp>
      <p:sp>
        <p:nvSpPr>
          <p:cNvPr id="2034" name="Google Shape;2034;p56"/>
          <p:cNvSpPr txBox="1"/>
          <p:nvPr/>
        </p:nvSpPr>
        <p:spPr>
          <a:xfrm flipH="1">
            <a:off x="6018200" y="3277335"/>
            <a:ext cx="2143200" cy="554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Archivo"/>
                <a:ea typeface="Archivo"/>
                <a:cs typeface="Archivo"/>
                <a:sym typeface="Archivo"/>
              </a:rPr>
              <a:t>JUPITER</a:t>
            </a:r>
            <a:endParaRPr sz="2000">
              <a:solidFill>
                <a:schemeClr val="dk1"/>
              </a:solidFill>
              <a:latin typeface="Archivo"/>
              <a:ea typeface="Archivo"/>
              <a:cs typeface="Archivo"/>
              <a:sym typeface="Archivo"/>
            </a:endParaRPr>
          </a:p>
        </p:txBody>
      </p:sp>
      <p:sp>
        <p:nvSpPr>
          <p:cNvPr id="2035" name="Google Shape;2035;p56"/>
          <p:cNvSpPr txBox="1"/>
          <p:nvPr/>
        </p:nvSpPr>
        <p:spPr>
          <a:xfrm flipH="1">
            <a:off x="6018202" y="3744366"/>
            <a:ext cx="2143200" cy="64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BM Plex Sans"/>
                <a:ea typeface="IBM Plex Sans"/>
                <a:cs typeface="IBM Plex Sans"/>
                <a:sym typeface="IBM Plex Sans"/>
              </a:rPr>
              <a:t>Jupiter is the biggest planet of them all</a:t>
            </a:r>
            <a:endParaRPr>
              <a:solidFill>
                <a:schemeClr val="dk1"/>
              </a:solidFill>
              <a:latin typeface="IBM Plex Sans"/>
              <a:ea typeface="IBM Plex Sans"/>
              <a:cs typeface="IBM Plex Sans"/>
              <a:sym typeface="IBM Plex Sans"/>
            </a:endParaRPr>
          </a:p>
        </p:txBody>
      </p:sp>
      <p:cxnSp>
        <p:nvCxnSpPr>
          <p:cNvPr id="2036" name="Google Shape;2036;p56"/>
          <p:cNvCxnSpPr>
            <a:stCxn id="2024" idx="0"/>
            <a:endCxn id="2032" idx="2"/>
          </p:cNvCxnSpPr>
          <p:nvPr/>
        </p:nvCxnSpPr>
        <p:spPr>
          <a:xfrm rot="10800000">
            <a:off x="5411269" y="2636200"/>
            <a:ext cx="0" cy="246900"/>
          </a:xfrm>
          <a:prstGeom prst="straightConnector1">
            <a:avLst/>
          </a:prstGeom>
          <a:noFill/>
          <a:ln cap="flat" cmpd="sng" w="19050">
            <a:solidFill>
              <a:schemeClr val="accent1"/>
            </a:solidFill>
            <a:prstDash val="solid"/>
            <a:round/>
            <a:headEnd len="med" w="med" type="none"/>
            <a:tailEnd len="med" w="med" type="oval"/>
          </a:ln>
        </p:spPr>
      </p:cxnSp>
      <p:cxnSp>
        <p:nvCxnSpPr>
          <p:cNvPr id="2037" name="Google Shape;2037;p56"/>
          <p:cNvCxnSpPr>
            <a:stCxn id="2034" idx="0"/>
            <a:endCxn id="2025" idx="2"/>
          </p:cNvCxnSpPr>
          <p:nvPr/>
        </p:nvCxnSpPr>
        <p:spPr>
          <a:xfrm rot="10800000">
            <a:off x="7089800" y="3035235"/>
            <a:ext cx="0" cy="242100"/>
          </a:xfrm>
          <a:prstGeom prst="straightConnector1">
            <a:avLst/>
          </a:prstGeom>
          <a:noFill/>
          <a:ln cap="flat" cmpd="sng" w="19050">
            <a:solidFill>
              <a:schemeClr val="dk2"/>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5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 OF DESCRIPTION</a:t>
            </a:r>
            <a:endParaRPr/>
          </a:p>
        </p:txBody>
      </p:sp>
      <p:sp>
        <p:nvSpPr>
          <p:cNvPr id="2043" name="Google Shape;2043;p57"/>
          <p:cNvSpPr/>
          <p:nvPr/>
        </p:nvSpPr>
        <p:spPr>
          <a:xfrm>
            <a:off x="3170263" y="2039038"/>
            <a:ext cx="2803500" cy="2803500"/>
          </a:xfrm>
          <a:prstGeom prst="arc">
            <a:avLst>
              <a:gd fmla="val 10742813" name="adj1"/>
              <a:gd fmla="val 2156838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4" name="Google Shape;2044;p57"/>
          <p:cNvSpPr txBox="1"/>
          <p:nvPr/>
        </p:nvSpPr>
        <p:spPr>
          <a:xfrm>
            <a:off x="1538800" y="1562425"/>
            <a:ext cx="1783800" cy="554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rchivo"/>
                <a:ea typeface="Archivo"/>
                <a:cs typeface="Archivo"/>
                <a:sym typeface="Archivo"/>
              </a:rPr>
              <a:t>MARS</a:t>
            </a:r>
            <a:endParaRPr sz="2000">
              <a:solidFill>
                <a:schemeClr val="dk1"/>
              </a:solidFill>
              <a:latin typeface="Archivo"/>
              <a:ea typeface="Archivo"/>
              <a:cs typeface="Archivo"/>
              <a:sym typeface="Archivo"/>
            </a:endParaRPr>
          </a:p>
        </p:txBody>
      </p:sp>
      <p:sp>
        <p:nvSpPr>
          <p:cNvPr id="2045" name="Google Shape;2045;p57"/>
          <p:cNvSpPr txBox="1"/>
          <p:nvPr/>
        </p:nvSpPr>
        <p:spPr>
          <a:xfrm>
            <a:off x="1538814" y="2043891"/>
            <a:ext cx="1783800" cy="61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IBM Plex Sans"/>
                <a:ea typeface="IBM Plex Sans"/>
                <a:cs typeface="IBM Plex Sans"/>
                <a:sym typeface="IBM Plex Sans"/>
              </a:rPr>
              <a:t>Despite being red, Mars is a cold place</a:t>
            </a:r>
            <a:endParaRPr>
              <a:solidFill>
                <a:schemeClr val="dk1"/>
              </a:solidFill>
              <a:latin typeface="IBM Plex Sans"/>
              <a:ea typeface="IBM Plex Sans"/>
              <a:cs typeface="IBM Plex Sans"/>
              <a:sym typeface="IBM Plex Sans"/>
            </a:endParaRPr>
          </a:p>
        </p:txBody>
      </p:sp>
      <p:sp>
        <p:nvSpPr>
          <p:cNvPr id="2046" name="Google Shape;2046;p57"/>
          <p:cNvSpPr/>
          <p:nvPr/>
        </p:nvSpPr>
        <p:spPr>
          <a:xfrm>
            <a:off x="3537139" y="1763920"/>
            <a:ext cx="784671" cy="769290"/>
          </a:xfrm>
          <a:custGeom>
            <a:rect b="b" l="l" r="r" t="t"/>
            <a:pathLst>
              <a:path extrusionOk="0" h="7402" w="755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7"/>
          <p:cNvSpPr txBox="1"/>
          <p:nvPr/>
        </p:nvSpPr>
        <p:spPr>
          <a:xfrm>
            <a:off x="5821525" y="1562400"/>
            <a:ext cx="17838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SATURN</a:t>
            </a:r>
            <a:endParaRPr sz="2000">
              <a:solidFill>
                <a:schemeClr val="dk1"/>
              </a:solidFill>
              <a:latin typeface="Archivo"/>
              <a:ea typeface="Archivo"/>
              <a:cs typeface="Archivo"/>
              <a:sym typeface="Archivo"/>
            </a:endParaRPr>
          </a:p>
        </p:txBody>
      </p:sp>
      <p:sp>
        <p:nvSpPr>
          <p:cNvPr id="2048" name="Google Shape;2048;p57"/>
          <p:cNvSpPr txBox="1"/>
          <p:nvPr/>
        </p:nvSpPr>
        <p:spPr>
          <a:xfrm>
            <a:off x="5821525" y="2043887"/>
            <a:ext cx="17838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Saturn is a gas giant and has rings</a:t>
            </a:r>
            <a:endParaRPr>
              <a:solidFill>
                <a:schemeClr val="dk1"/>
              </a:solidFill>
              <a:latin typeface="IBM Plex Sans"/>
              <a:ea typeface="IBM Plex Sans"/>
              <a:cs typeface="IBM Plex Sans"/>
              <a:sym typeface="IBM Plex Sans"/>
            </a:endParaRPr>
          </a:p>
        </p:txBody>
      </p:sp>
      <p:sp>
        <p:nvSpPr>
          <p:cNvPr id="2049" name="Google Shape;2049;p57"/>
          <p:cNvSpPr/>
          <p:nvPr/>
        </p:nvSpPr>
        <p:spPr>
          <a:xfrm>
            <a:off x="4783789" y="1731058"/>
            <a:ext cx="784671" cy="769290"/>
          </a:xfrm>
          <a:custGeom>
            <a:rect b="b" l="l" r="r" t="t"/>
            <a:pathLst>
              <a:path extrusionOk="0" h="7402" w="755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7"/>
          <p:cNvSpPr txBox="1"/>
          <p:nvPr/>
        </p:nvSpPr>
        <p:spPr>
          <a:xfrm>
            <a:off x="844573" y="2887200"/>
            <a:ext cx="1783800" cy="554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rchivo"/>
                <a:ea typeface="Archivo"/>
                <a:cs typeface="Archivo"/>
                <a:sym typeface="Archivo"/>
              </a:rPr>
              <a:t>MERCURY</a:t>
            </a:r>
            <a:endParaRPr sz="2000">
              <a:solidFill>
                <a:schemeClr val="dk1"/>
              </a:solidFill>
              <a:latin typeface="Archivo"/>
              <a:ea typeface="Archivo"/>
              <a:cs typeface="Archivo"/>
              <a:sym typeface="Archivo"/>
            </a:endParaRPr>
          </a:p>
        </p:txBody>
      </p:sp>
      <p:sp>
        <p:nvSpPr>
          <p:cNvPr id="2051" name="Google Shape;2051;p57"/>
          <p:cNvSpPr txBox="1"/>
          <p:nvPr/>
        </p:nvSpPr>
        <p:spPr>
          <a:xfrm>
            <a:off x="844560" y="3365127"/>
            <a:ext cx="1783800" cy="61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IBM Plex Sans"/>
                <a:ea typeface="IBM Plex Sans"/>
                <a:cs typeface="IBM Plex Sans"/>
                <a:sym typeface="IBM Plex Sans"/>
              </a:rPr>
              <a:t>It’s the closest planet to the Sun</a:t>
            </a:r>
            <a:endParaRPr>
              <a:solidFill>
                <a:schemeClr val="dk1"/>
              </a:solidFill>
              <a:latin typeface="IBM Plex Sans"/>
              <a:ea typeface="IBM Plex Sans"/>
              <a:cs typeface="IBM Plex Sans"/>
              <a:sym typeface="IBM Plex Sans"/>
            </a:endParaRPr>
          </a:p>
        </p:txBody>
      </p:sp>
      <p:sp>
        <p:nvSpPr>
          <p:cNvPr id="2052" name="Google Shape;2052;p57"/>
          <p:cNvSpPr/>
          <p:nvPr/>
        </p:nvSpPr>
        <p:spPr>
          <a:xfrm>
            <a:off x="2854327" y="3098995"/>
            <a:ext cx="784671" cy="769290"/>
          </a:xfrm>
          <a:custGeom>
            <a:rect b="b" l="l" r="r" t="t"/>
            <a:pathLst>
              <a:path extrusionOk="0" h="7402" w="755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7"/>
          <p:cNvSpPr txBox="1"/>
          <p:nvPr/>
        </p:nvSpPr>
        <p:spPr>
          <a:xfrm>
            <a:off x="6501830" y="2887200"/>
            <a:ext cx="17838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VENUS</a:t>
            </a:r>
            <a:endParaRPr sz="2000">
              <a:solidFill>
                <a:schemeClr val="dk1"/>
              </a:solidFill>
              <a:latin typeface="Archivo"/>
              <a:ea typeface="Archivo"/>
              <a:cs typeface="Archivo"/>
              <a:sym typeface="Archivo"/>
            </a:endParaRPr>
          </a:p>
        </p:txBody>
      </p:sp>
      <p:sp>
        <p:nvSpPr>
          <p:cNvPr id="2054" name="Google Shape;2054;p57"/>
          <p:cNvSpPr txBox="1"/>
          <p:nvPr/>
        </p:nvSpPr>
        <p:spPr>
          <a:xfrm>
            <a:off x="6501830" y="3365107"/>
            <a:ext cx="17838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It’s the second planet from the Sun</a:t>
            </a:r>
            <a:endParaRPr>
              <a:solidFill>
                <a:schemeClr val="dk1"/>
              </a:solidFill>
              <a:latin typeface="IBM Plex Sans"/>
              <a:ea typeface="IBM Plex Sans"/>
              <a:cs typeface="IBM Plex Sans"/>
              <a:sym typeface="IBM Plex Sans"/>
            </a:endParaRPr>
          </a:p>
        </p:txBody>
      </p:sp>
      <p:sp>
        <p:nvSpPr>
          <p:cNvPr id="2055" name="Google Shape;2055;p57"/>
          <p:cNvSpPr/>
          <p:nvPr/>
        </p:nvSpPr>
        <p:spPr>
          <a:xfrm>
            <a:off x="5519127" y="3098995"/>
            <a:ext cx="784671" cy="769290"/>
          </a:xfrm>
          <a:custGeom>
            <a:rect b="b" l="l" r="r" t="t"/>
            <a:pathLst>
              <a:path extrusionOk="0" h="7402" w="755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57"/>
          <p:cNvGrpSpPr/>
          <p:nvPr/>
        </p:nvGrpSpPr>
        <p:grpSpPr>
          <a:xfrm>
            <a:off x="3739354" y="1962668"/>
            <a:ext cx="380241" cy="371793"/>
            <a:chOff x="-42430625" y="1949750"/>
            <a:chExt cx="322950" cy="315775"/>
          </a:xfrm>
        </p:grpSpPr>
        <p:sp>
          <p:nvSpPr>
            <p:cNvPr id="2057" name="Google Shape;2057;p57"/>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7"/>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7"/>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7"/>
          <p:cNvGrpSpPr/>
          <p:nvPr/>
        </p:nvGrpSpPr>
        <p:grpSpPr>
          <a:xfrm>
            <a:off x="3058867" y="3297228"/>
            <a:ext cx="375591" cy="372824"/>
            <a:chOff x="-40171725" y="2705875"/>
            <a:chExt cx="319000" cy="316650"/>
          </a:xfrm>
        </p:grpSpPr>
        <p:sp>
          <p:nvSpPr>
            <p:cNvPr id="2062" name="Google Shape;2062;p57"/>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7"/>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57"/>
          <p:cNvGrpSpPr/>
          <p:nvPr/>
        </p:nvGrpSpPr>
        <p:grpSpPr>
          <a:xfrm>
            <a:off x="5039782" y="1928820"/>
            <a:ext cx="272686" cy="373766"/>
            <a:chOff x="-38275925" y="1946600"/>
            <a:chExt cx="231600" cy="317450"/>
          </a:xfrm>
        </p:grpSpPr>
        <p:sp>
          <p:nvSpPr>
            <p:cNvPr id="2065" name="Google Shape;2065;p57"/>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7"/>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57"/>
          <p:cNvGrpSpPr/>
          <p:nvPr/>
        </p:nvGrpSpPr>
        <p:grpSpPr>
          <a:xfrm>
            <a:off x="5749158" y="3296228"/>
            <a:ext cx="324609" cy="374825"/>
            <a:chOff x="-39783425" y="2337925"/>
            <a:chExt cx="275700" cy="318350"/>
          </a:xfrm>
        </p:grpSpPr>
        <p:sp>
          <p:nvSpPr>
            <p:cNvPr id="2068" name="Google Shape;2068;p57"/>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7"/>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57"/>
          <p:cNvGrpSpPr/>
          <p:nvPr/>
        </p:nvGrpSpPr>
        <p:grpSpPr>
          <a:xfrm>
            <a:off x="3826242" y="2646138"/>
            <a:ext cx="1505623" cy="1589324"/>
            <a:chOff x="-3873333" y="1484813"/>
            <a:chExt cx="1505623" cy="1589324"/>
          </a:xfrm>
        </p:grpSpPr>
        <p:sp>
          <p:nvSpPr>
            <p:cNvPr id="2071" name="Google Shape;2071;p57"/>
            <p:cNvSpPr/>
            <p:nvPr/>
          </p:nvSpPr>
          <p:spPr>
            <a:xfrm>
              <a:off x="-3505577" y="2084207"/>
              <a:ext cx="377213" cy="580267"/>
            </a:xfrm>
            <a:custGeom>
              <a:rect b="b" l="l" r="r" t="t"/>
              <a:pathLst>
                <a:path extrusionOk="0" h="366014" w="237934">
                  <a:moveTo>
                    <a:pt x="237935" y="22606"/>
                  </a:moveTo>
                  <a:lnTo>
                    <a:pt x="217614" y="0"/>
                  </a:lnTo>
                  <a:lnTo>
                    <a:pt x="169735" y="25590"/>
                  </a:lnTo>
                  <a:cubicBezTo>
                    <a:pt x="123635" y="50229"/>
                    <a:pt x="87503" y="90043"/>
                    <a:pt x="67437" y="138303"/>
                  </a:cubicBezTo>
                  <a:lnTo>
                    <a:pt x="0" y="300673"/>
                  </a:lnTo>
                  <a:cubicBezTo>
                    <a:pt x="0" y="300673"/>
                    <a:pt x="116014" y="318389"/>
                    <a:pt x="179705" y="366014"/>
                  </a:cubicBezTo>
                  <a:lnTo>
                    <a:pt x="237935" y="226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2" name="Google Shape;2072;p57"/>
            <p:cNvSpPr/>
            <p:nvPr/>
          </p:nvSpPr>
          <p:spPr>
            <a:xfrm>
              <a:off x="-3732893" y="2539440"/>
              <a:ext cx="529830" cy="434081"/>
            </a:xfrm>
            <a:custGeom>
              <a:rect b="b" l="l" r="r" t="t"/>
              <a:pathLst>
                <a:path extrusionOk="0" h="273805" w="334200">
                  <a:moveTo>
                    <a:pt x="334201" y="78804"/>
                  </a:moveTo>
                  <a:cubicBezTo>
                    <a:pt x="334201" y="78804"/>
                    <a:pt x="255651" y="289052"/>
                    <a:pt x="123952" y="272923"/>
                  </a:cubicBezTo>
                  <a:cubicBezTo>
                    <a:pt x="6096" y="258509"/>
                    <a:pt x="0" y="28956"/>
                    <a:pt x="0" y="28956"/>
                  </a:cubicBezTo>
                  <a:lnTo>
                    <a:pt x="210249" y="0"/>
                  </a:lnTo>
                  <a:lnTo>
                    <a:pt x="334201" y="788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3" name="Google Shape;2073;p57"/>
            <p:cNvSpPr/>
            <p:nvPr/>
          </p:nvSpPr>
          <p:spPr>
            <a:xfrm>
              <a:off x="-3505577" y="2539340"/>
              <a:ext cx="302515" cy="397750"/>
            </a:xfrm>
            <a:custGeom>
              <a:rect b="b" l="l" r="r" t="t"/>
              <a:pathLst>
                <a:path extrusionOk="0" h="250888" w="190817">
                  <a:moveTo>
                    <a:pt x="66865" y="0"/>
                  </a:moveTo>
                  <a:lnTo>
                    <a:pt x="0" y="9208"/>
                  </a:lnTo>
                  <a:lnTo>
                    <a:pt x="0" y="85471"/>
                  </a:lnTo>
                  <a:cubicBezTo>
                    <a:pt x="67437" y="122809"/>
                    <a:pt x="110236" y="189484"/>
                    <a:pt x="66611" y="250889"/>
                  </a:cubicBezTo>
                  <a:cubicBezTo>
                    <a:pt x="145732" y="199390"/>
                    <a:pt x="190817" y="78804"/>
                    <a:pt x="190817" y="78804"/>
                  </a:cubicBezTo>
                  <a:lnTo>
                    <a:pt x="6686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4" name="Google Shape;2074;p57"/>
            <p:cNvSpPr/>
            <p:nvPr/>
          </p:nvSpPr>
          <p:spPr>
            <a:xfrm>
              <a:off x="-3280133" y="2004477"/>
              <a:ext cx="912423" cy="1069660"/>
            </a:xfrm>
            <a:custGeom>
              <a:rect b="b" l="l" r="r" t="t"/>
              <a:pathLst>
                <a:path extrusionOk="0" h="674708" w="575528">
                  <a:moveTo>
                    <a:pt x="469111" y="95440"/>
                  </a:moveTo>
                  <a:cubicBezTo>
                    <a:pt x="428408" y="58293"/>
                    <a:pt x="303567" y="10922"/>
                    <a:pt x="222922" y="0"/>
                  </a:cubicBezTo>
                  <a:cubicBezTo>
                    <a:pt x="222922" y="0"/>
                    <a:pt x="141388" y="20764"/>
                    <a:pt x="75348" y="50292"/>
                  </a:cubicBezTo>
                  <a:cubicBezTo>
                    <a:pt x="46011" y="63436"/>
                    <a:pt x="24611" y="89535"/>
                    <a:pt x="17372" y="120840"/>
                  </a:cubicBezTo>
                  <a:cubicBezTo>
                    <a:pt x="8228" y="160464"/>
                    <a:pt x="1815" y="217360"/>
                    <a:pt x="23722" y="262509"/>
                  </a:cubicBezTo>
                  <a:cubicBezTo>
                    <a:pt x="23722" y="262509"/>
                    <a:pt x="13689" y="398272"/>
                    <a:pt x="43788" y="469392"/>
                  </a:cubicBezTo>
                  <a:cubicBezTo>
                    <a:pt x="33755" y="518604"/>
                    <a:pt x="43788" y="568769"/>
                    <a:pt x="43788" y="568769"/>
                  </a:cubicBezTo>
                  <a:cubicBezTo>
                    <a:pt x="43788" y="568769"/>
                    <a:pt x="1878" y="561467"/>
                    <a:pt x="37" y="582422"/>
                  </a:cubicBezTo>
                  <a:cubicBezTo>
                    <a:pt x="-1106" y="595503"/>
                    <a:pt x="24484" y="622872"/>
                    <a:pt x="66521" y="646620"/>
                  </a:cubicBezTo>
                  <a:cubicBezTo>
                    <a:pt x="111416" y="672020"/>
                    <a:pt x="164057" y="680022"/>
                    <a:pt x="214921" y="671322"/>
                  </a:cubicBezTo>
                  <a:cubicBezTo>
                    <a:pt x="291311" y="658241"/>
                    <a:pt x="429678" y="637476"/>
                    <a:pt x="539406" y="637857"/>
                  </a:cubicBezTo>
                  <a:cubicBezTo>
                    <a:pt x="589952" y="637985"/>
                    <a:pt x="580173" y="583311"/>
                    <a:pt x="554201" y="558863"/>
                  </a:cubicBezTo>
                  <a:cubicBezTo>
                    <a:pt x="539152" y="544703"/>
                    <a:pt x="529817" y="525589"/>
                    <a:pt x="525817" y="505333"/>
                  </a:cubicBezTo>
                  <a:lnTo>
                    <a:pt x="499591" y="372173"/>
                  </a:lnTo>
                  <a:lnTo>
                    <a:pt x="469111" y="9544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5" name="Google Shape;2075;p57"/>
            <p:cNvSpPr/>
            <p:nvPr/>
          </p:nvSpPr>
          <p:spPr>
            <a:xfrm>
              <a:off x="-2812057" y="2135593"/>
              <a:ext cx="366006" cy="597637"/>
            </a:xfrm>
            <a:custGeom>
              <a:rect b="b" l="l" r="r" t="t"/>
              <a:pathLst>
                <a:path extrusionOk="0" h="376971" w="230865">
                  <a:moveTo>
                    <a:pt x="0" y="332712"/>
                  </a:moveTo>
                  <a:cubicBezTo>
                    <a:pt x="0" y="332712"/>
                    <a:pt x="889" y="299311"/>
                    <a:pt x="11049" y="273022"/>
                  </a:cubicBezTo>
                  <a:cubicBezTo>
                    <a:pt x="15621" y="261148"/>
                    <a:pt x="17526" y="248384"/>
                    <a:pt x="17653" y="235684"/>
                  </a:cubicBezTo>
                  <a:cubicBezTo>
                    <a:pt x="18098" y="194409"/>
                    <a:pt x="26607" y="149070"/>
                    <a:pt x="38545" y="127607"/>
                  </a:cubicBezTo>
                  <a:cubicBezTo>
                    <a:pt x="41656" y="121955"/>
                    <a:pt x="43752" y="115860"/>
                    <a:pt x="44640" y="109446"/>
                  </a:cubicBezTo>
                  <a:cubicBezTo>
                    <a:pt x="49086" y="78141"/>
                    <a:pt x="70612" y="40549"/>
                    <a:pt x="97155" y="15783"/>
                  </a:cubicBezTo>
                  <a:cubicBezTo>
                    <a:pt x="120333" y="-5870"/>
                    <a:pt x="156845" y="-5171"/>
                    <a:pt x="179070" y="17435"/>
                  </a:cubicBezTo>
                  <a:cubicBezTo>
                    <a:pt x="216281" y="55280"/>
                    <a:pt x="236918" y="103731"/>
                    <a:pt x="219139" y="182661"/>
                  </a:cubicBezTo>
                  <a:cubicBezTo>
                    <a:pt x="216535" y="194345"/>
                    <a:pt x="217805" y="206474"/>
                    <a:pt x="221933" y="217714"/>
                  </a:cubicBezTo>
                  <a:cubicBezTo>
                    <a:pt x="237554" y="260005"/>
                    <a:pt x="229171" y="294167"/>
                    <a:pt x="223139" y="310106"/>
                  </a:cubicBezTo>
                  <a:cubicBezTo>
                    <a:pt x="220663" y="316774"/>
                    <a:pt x="220472" y="324013"/>
                    <a:pt x="222441" y="330807"/>
                  </a:cubicBezTo>
                  <a:cubicBezTo>
                    <a:pt x="225806" y="342301"/>
                    <a:pt x="229934" y="360842"/>
                    <a:pt x="227267" y="376972"/>
                  </a:cubicBezTo>
                  <a:lnTo>
                    <a:pt x="12764" y="360208"/>
                  </a:lnTo>
                  <a:lnTo>
                    <a:pt x="0" y="33271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6" name="Google Shape;2076;p57"/>
            <p:cNvSpPr/>
            <p:nvPr/>
          </p:nvSpPr>
          <p:spPr>
            <a:xfrm>
              <a:off x="-2767432" y="2621151"/>
              <a:ext cx="277303" cy="29922"/>
            </a:xfrm>
            <a:custGeom>
              <a:rect b="b" l="l" r="r" t="t"/>
              <a:pathLst>
                <a:path extrusionOk="0" h="18874" w="174914">
                  <a:moveTo>
                    <a:pt x="8301" y="1609"/>
                  </a:moveTo>
                  <a:cubicBezTo>
                    <a:pt x="27414" y="16024"/>
                    <a:pt x="178163" y="-9440"/>
                    <a:pt x="174861" y="15008"/>
                  </a:cubicBezTo>
                  <a:cubicBezTo>
                    <a:pt x="173972" y="18119"/>
                    <a:pt x="170353" y="19770"/>
                    <a:pt x="167432" y="18373"/>
                  </a:cubicBezTo>
                  <a:cubicBezTo>
                    <a:pt x="142984" y="9039"/>
                    <a:pt x="113584" y="11261"/>
                    <a:pt x="87295" y="11388"/>
                  </a:cubicBezTo>
                  <a:cubicBezTo>
                    <a:pt x="72626" y="11833"/>
                    <a:pt x="39225" y="13865"/>
                    <a:pt x="24938" y="13420"/>
                  </a:cubicBezTo>
                  <a:cubicBezTo>
                    <a:pt x="16683" y="12912"/>
                    <a:pt x="10142" y="13801"/>
                    <a:pt x="2078" y="8721"/>
                  </a:cubicBezTo>
                  <a:cubicBezTo>
                    <a:pt x="-3510" y="4530"/>
                    <a:pt x="3411" y="-3407"/>
                    <a:pt x="8301" y="1609"/>
                  </a:cubicBezTo>
                  <a:lnTo>
                    <a:pt x="8301" y="16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7" name="Google Shape;2077;p57"/>
            <p:cNvSpPr/>
            <p:nvPr/>
          </p:nvSpPr>
          <p:spPr>
            <a:xfrm>
              <a:off x="-2756084" y="2492979"/>
              <a:ext cx="119419" cy="99899"/>
            </a:xfrm>
            <a:custGeom>
              <a:rect b="b" l="l" r="r" t="t"/>
              <a:pathLst>
                <a:path extrusionOk="0" h="63013" w="75326">
                  <a:moveTo>
                    <a:pt x="2794" y="54135"/>
                  </a:moveTo>
                  <a:cubicBezTo>
                    <a:pt x="26988" y="42388"/>
                    <a:pt x="52007" y="26259"/>
                    <a:pt x="65850" y="2637"/>
                  </a:cubicBezTo>
                  <a:cubicBezTo>
                    <a:pt x="68898" y="-3142"/>
                    <a:pt x="77788" y="1557"/>
                    <a:pt x="74676" y="7336"/>
                  </a:cubicBezTo>
                  <a:cubicBezTo>
                    <a:pt x="56706" y="31656"/>
                    <a:pt x="31750" y="46452"/>
                    <a:pt x="6985" y="62263"/>
                  </a:cubicBezTo>
                  <a:cubicBezTo>
                    <a:pt x="1461" y="65629"/>
                    <a:pt x="-3175" y="56739"/>
                    <a:pt x="2794" y="54135"/>
                  </a:cubicBezTo>
                  <a:lnTo>
                    <a:pt x="2794" y="541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8" name="Google Shape;2078;p57"/>
            <p:cNvSpPr/>
            <p:nvPr/>
          </p:nvSpPr>
          <p:spPr>
            <a:xfrm>
              <a:off x="-3107425" y="2004375"/>
              <a:ext cx="281677" cy="177675"/>
            </a:xfrm>
            <a:custGeom>
              <a:rect b="b" l="l" r="r" t="t"/>
              <a:pathLst>
                <a:path extrusionOk="0" h="112072" w="177673">
                  <a:moveTo>
                    <a:pt x="113983" y="0"/>
                  </a:moveTo>
                  <a:cubicBezTo>
                    <a:pt x="113983" y="0"/>
                    <a:pt x="57150" y="14478"/>
                    <a:pt x="0" y="36449"/>
                  </a:cubicBezTo>
                  <a:cubicBezTo>
                    <a:pt x="5461" y="72644"/>
                    <a:pt x="26226" y="110426"/>
                    <a:pt x="65913" y="112014"/>
                  </a:cubicBezTo>
                  <a:cubicBezTo>
                    <a:pt x="114808" y="113983"/>
                    <a:pt x="169418" y="65786"/>
                    <a:pt x="177229" y="17272"/>
                  </a:cubicBezTo>
                  <a:cubicBezTo>
                    <a:pt x="177419" y="16002"/>
                    <a:pt x="177483" y="14732"/>
                    <a:pt x="177673" y="13462"/>
                  </a:cubicBezTo>
                  <a:cubicBezTo>
                    <a:pt x="155067" y="7366"/>
                    <a:pt x="133223" y="2667"/>
                    <a:pt x="11398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9" name="Google Shape;2079;p57"/>
            <p:cNvSpPr/>
            <p:nvPr/>
          </p:nvSpPr>
          <p:spPr>
            <a:xfrm>
              <a:off x="-3171074" y="2864757"/>
              <a:ext cx="684598" cy="160189"/>
            </a:xfrm>
            <a:custGeom>
              <a:rect b="b" l="l" r="r" t="t"/>
              <a:pathLst>
                <a:path extrusionOk="0" h="101042" w="431823">
                  <a:moveTo>
                    <a:pt x="8462" y="40990"/>
                  </a:moveTo>
                  <a:cubicBezTo>
                    <a:pt x="61357" y="100871"/>
                    <a:pt x="141050" y="103982"/>
                    <a:pt x="214329" y="87028"/>
                  </a:cubicBezTo>
                  <a:cubicBezTo>
                    <a:pt x="277638" y="72359"/>
                    <a:pt x="338662" y="45181"/>
                    <a:pt x="395812" y="14510"/>
                  </a:cubicBezTo>
                  <a:cubicBezTo>
                    <a:pt x="395875" y="14447"/>
                    <a:pt x="420513" y="1049"/>
                    <a:pt x="420577" y="985"/>
                  </a:cubicBezTo>
                  <a:cubicBezTo>
                    <a:pt x="429149" y="-3650"/>
                    <a:pt x="436706" y="9304"/>
                    <a:pt x="427879" y="14320"/>
                  </a:cubicBezTo>
                  <a:cubicBezTo>
                    <a:pt x="317834" y="65628"/>
                    <a:pt x="167847" y="136494"/>
                    <a:pt x="48530" y="80551"/>
                  </a:cubicBezTo>
                  <a:cubicBezTo>
                    <a:pt x="31322" y="72105"/>
                    <a:pt x="15955" y="60421"/>
                    <a:pt x="1604" y="47594"/>
                  </a:cubicBezTo>
                  <a:cubicBezTo>
                    <a:pt x="-365" y="45816"/>
                    <a:pt x="-555" y="42832"/>
                    <a:pt x="1223" y="40863"/>
                  </a:cubicBezTo>
                  <a:cubicBezTo>
                    <a:pt x="3191" y="38704"/>
                    <a:pt x="6620" y="38767"/>
                    <a:pt x="8462" y="40990"/>
                  </a:cubicBezTo>
                  <a:lnTo>
                    <a:pt x="8462" y="4099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080" name="Google Shape;2080;p57"/>
            <p:cNvGrpSpPr/>
            <p:nvPr/>
          </p:nvGrpSpPr>
          <p:grpSpPr>
            <a:xfrm>
              <a:off x="-3842523" y="2084008"/>
              <a:ext cx="562447" cy="677914"/>
              <a:chOff x="1855025" y="2745614"/>
              <a:chExt cx="354774" cy="427607"/>
            </a:xfrm>
          </p:grpSpPr>
          <p:sp>
            <p:nvSpPr>
              <p:cNvPr id="2081" name="Google Shape;2081;p57"/>
              <p:cNvSpPr/>
              <p:nvPr/>
            </p:nvSpPr>
            <p:spPr>
              <a:xfrm>
                <a:off x="1956435" y="2756927"/>
                <a:ext cx="189610" cy="115621"/>
              </a:xfrm>
              <a:custGeom>
                <a:rect b="b" l="l" r="r" t="t"/>
                <a:pathLst>
                  <a:path extrusionOk="0" h="115621" w="189610">
                    <a:moveTo>
                      <a:pt x="0" y="49391"/>
                    </a:moveTo>
                    <a:cubicBezTo>
                      <a:pt x="0" y="49391"/>
                      <a:pt x="52832" y="-18681"/>
                      <a:pt x="189611" y="5005"/>
                    </a:cubicBezTo>
                    <a:lnTo>
                      <a:pt x="189611" y="115622"/>
                    </a:lnTo>
                    <a:lnTo>
                      <a:pt x="0" y="493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2" name="Google Shape;2082;p57"/>
              <p:cNvSpPr/>
              <p:nvPr/>
            </p:nvSpPr>
            <p:spPr>
              <a:xfrm>
                <a:off x="1861629" y="2745614"/>
                <a:ext cx="348170" cy="415859"/>
              </a:xfrm>
              <a:custGeom>
                <a:rect b="b" l="l" r="r" t="t"/>
                <a:pathLst>
                  <a:path extrusionOk="0" h="415859" w="348170">
                    <a:moveTo>
                      <a:pt x="14986" y="93597"/>
                    </a:moveTo>
                    <a:lnTo>
                      <a:pt x="0" y="62"/>
                    </a:lnTo>
                    <a:cubicBezTo>
                      <a:pt x="0" y="62"/>
                      <a:pt x="71120" y="-4320"/>
                      <a:pt x="94805" y="60641"/>
                    </a:cubicBezTo>
                    <a:cubicBezTo>
                      <a:pt x="125158" y="38162"/>
                      <a:pt x="243713" y="1205"/>
                      <a:pt x="300799" y="60641"/>
                    </a:cubicBezTo>
                    <a:lnTo>
                      <a:pt x="348170" y="409446"/>
                    </a:lnTo>
                    <a:lnTo>
                      <a:pt x="333629" y="415860"/>
                    </a:lnTo>
                    <a:lnTo>
                      <a:pt x="14986" y="935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083" name="Google Shape;2083;p57"/>
              <p:cNvGrpSpPr/>
              <p:nvPr/>
            </p:nvGrpSpPr>
            <p:grpSpPr>
              <a:xfrm>
                <a:off x="1855025" y="2776730"/>
                <a:ext cx="341884" cy="396491"/>
                <a:chOff x="1855025" y="2776730"/>
                <a:chExt cx="341884" cy="396491"/>
              </a:xfrm>
            </p:grpSpPr>
            <p:sp>
              <p:nvSpPr>
                <p:cNvPr id="2084" name="Google Shape;2084;p57"/>
                <p:cNvSpPr/>
                <p:nvPr/>
              </p:nvSpPr>
              <p:spPr>
                <a:xfrm>
                  <a:off x="1967357" y="2795968"/>
                  <a:ext cx="229552" cy="377253"/>
                </a:xfrm>
                <a:custGeom>
                  <a:rect b="b" l="l" r="r" t="t"/>
                  <a:pathLst>
                    <a:path extrusionOk="0" h="377253" w="229552">
                      <a:moveTo>
                        <a:pt x="229552" y="377254"/>
                      </a:moveTo>
                      <a:cubicBezTo>
                        <a:pt x="169926" y="343980"/>
                        <a:pt x="100901" y="343980"/>
                        <a:pt x="50927" y="377254"/>
                      </a:cubicBezTo>
                      <a:cubicBezTo>
                        <a:pt x="33973" y="259842"/>
                        <a:pt x="16954" y="142430"/>
                        <a:pt x="0" y="24955"/>
                      </a:cubicBezTo>
                      <a:cubicBezTo>
                        <a:pt x="49974" y="-8318"/>
                        <a:pt x="118999" y="-8318"/>
                        <a:pt x="178626" y="24955"/>
                      </a:cubicBezTo>
                      <a:cubicBezTo>
                        <a:pt x="195580" y="142367"/>
                        <a:pt x="212535" y="259842"/>
                        <a:pt x="229552" y="37725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5" name="Google Shape;2085;p57"/>
                <p:cNvSpPr/>
                <p:nvPr/>
              </p:nvSpPr>
              <p:spPr>
                <a:xfrm>
                  <a:off x="1855025" y="2776730"/>
                  <a:ext cx="142557" cy="396491"/>
                </a:xfrm>
                <a:custGeom>
                  <a:rect b="b" l="l" r="r" t="t"/>
                  <a:pathLst>
                    <a:path extrusionOk="0" h="396491" w="142557">
                      <a:moveTo>
                        <a:pt x="142557" y="396491"/>
                      </a:moveTo>
                      <a:cubicBezTo>
                        <a:pt x="109220" y="352740"/>
                        <a:pt x="73851" y="340357"/>
                        <a:pt x="50927" y="364360"/>
                      </a:cubicBezTo>
                      <a:cubicBezTo>
                        <a:pt x="32512" y="244726"/>
                        <a:pt x="18415" y="131696"/>
                        <a:pt x="0" y="12062"/>
                      </a:cubicBezTo>
                      <a:cubicBezTo>
                        <a:pt x="22923" y="-11941"/>
                        <a:pt x="58293" y="442"/>
                        <a:pt x="91630" y="44193"/>
                      </a:cubicBezTo>
                      <a:cubicBezTo>
                        <a:pt x="110045" y="163827"/>
                        <a:pt x="124142" y="276857"/>
                        <a:pt x="142557" y="39649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6" name="Google Shape;2086;p57"/>
                <p:cNvSpPr/>
                <p:nvPr/>
              </p:nvSpPr>
              <p:spPr>
                <a:xfrm>
                  <a:off x="1946655" y="2820923"/>
                  <a:ext cx="71627" cy="352298"/>
                </a:xfrm>
                <a:custGeom>
                  <a:rect b="b" l="l" r="r" t="t"/>
                  <a:pathLst>
                    <a:path extrusionOk="0" h="352298" w="71627">
                      <a:moveTo>
                        <a:pt x="0" y="0"/>
                      </a:moveTo>
                      <a:lnTo>
                        <a:pt x="20638" y="0"/>
                      </a:lnTo>
                      <a:lnTo>
                        <a:pt x="71628" y="352298"/>
                      </a:lnTo>
                      <a:lnTo>
                        <a:pt x="50927" y="3522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2087" name="Google Shape;2087;p57"/>
            <p:cNvSpPr/>
            <p:nvPr/>
          </p:nvSpPr>
          <p:spPr>
            <a:xfrm>
              <a:off x="-3148800" y="1852967"/>
              <a:ext cx="271694" cy="285496"/>
            </a:xfrm>
            <a:custGeom>
              <a:rect b="b" l="l" r="r" t="t"/>
              <a:pathLst>
                <a:path extrusionOk="0" h="180082" w="171376">
                  <a:moveTo>
                    <a:pt x="167576" y="105220"/>
                  </a:moveTo>
                  <a:cubicBezTo>
                    <a:pt x="191008" y="137732"/>
                    <a:pt x="99377" y="203835"/>
                    <a:pt x="75882" y="171323"/>
                  </a:cubicBezTo>
                  <a:lnTo>
                    <a:pt x="0" y="66104"/>
                  </a:lnTo>
                  <a:lnTo>
                    <a:pt x="91694" y="0"/>
                  </a:lnTo>
                  <a:lnTo>
                    <a:pt x="167576" y="1052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8" name="Google Shape;2088;p57"/>
            <p:cNvSpPr/>
            <p:nvPr/>
          </p:nvSpPr>
          <p:spPr>
            <a:xfrm>
              <a:off x="-3108834" y="1941860"/>
              <a:ext cx="132516" cy="125525"/>
            </a:xfrm>
            <a:custGeom>
              <a:rect b="b" l="l" r="r" t="t"/>
              <a:pathLst>
                <a:path extrusionOk="0" h="79177" w="83587">
                  <a:moveTo>
                    <a:pt x="72961" y="0"/>
                  </a:moveTo>
                  <a:cubicBezTo>
                    <a:pt x="54673" y="7938"/>
                    <a:pt x="36830" y="17018"/>
                    <a:pt x="19685" y="27178"/>
                  </a:cubicBezTo>
                  <a:cubicBezTo>
                    <a:pt x="15367" y="29718"/>
                    <a:pt x="11239" y="32702"/>
                    <a:pt x="7366" y="35941"/>
                  </a:cubicBezTo>
                  <a:cubicBezTo>
                    <a:pt x="4382" y="38417"/>
                    <a:pt x="1397" y="41211"/>
                    <a:pt x="0" y="44958"/>
                  </a:cubicBezTo>
                  <a:cubicBezTo>
                    <a:pt x="0" y="45021"/>
                    <a:pt x="0" y="45021"/>
                    <a:pt x="0" y="45085"/>
                  </a:cubicBezTo>
                  <a:lnTo>
                    <a:pt x="18479" y="70676"/>
                  </a:lnTo>
                  <a:cubicBezTo>
                    <a:pt x="26670" y="82042"/>
                    <a:pt x="44323" y="82169"/>
                    <a:pt x="51435" y="70104"/>
                  </a:cubicBezTo>
                  <a:cubicBezTo>
                    <a:pt x="51498" y="70040"/>
                    <a:pt x="51498" y="69913"/>
                    <a:pt x="51562" y="69850"/>
                  </a:cubicBezTo>
                  <a:cubicBezTo>
                    <a:pt x="53404" y="66611"/>
                    <a:pt x="54356" y="62929"/>
                    <a:pt x="56451" y="59880"/>
                  </a:cubicBezTo>
                  <a:cubicBezTo>
                    <a:pt x="59626" y="55182"/>
                    <a:pt x="64960" y="52514"/>
                    <a:pt x="69342" y="48958"/>
                  </a:cubicBezTo>
                  <a:cubicBezTo>
                    <a:pt x="83312" y="37846"/>
                    <a:pt x="87757" y="16319"/>
                    <a:pt x="79311" y="571"/>
                  </a:cubicBezTo>
                  <a:lnTo>
                    <a:pt x="72961" y="0"/>
                  </a:lnTo>
                  <a:close/>
                </a:path>
              </a:pathLst>
            </a:custGeom>
            <a:solidFill>
              <a:srgbClr val="8746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9" name="Google Shape;2089;p57"/>
            <p:cNvSpPr/>
            <p:nvPr/>
          </p:nvSpPr>
          <p:spPr>
            <a:xfrm>
              <a:off x="-3272122" y="1685048"/>
              <a:ext cx="352649" cy="345444"/>
            </a:xfrm>
            <a:custGeom>
              <a:rect b="b" l="l" r="r" t="t"/>
              <a:pathLst>
                <a:path extrusionOk="0" h="217895" w="222440">
                  <a:moveTo>
                    <a:pt x="0" y="5461"/>
                  </a:moveTo>
                  <a:lnTo>
                    <a:pt x="17335" y="92520"/>
                  </a:lnTo>
                  <a:cubicBezTo>
                    <a:pt x="12319" y="173164"/>
                    <a:pt x="31940" y="216027"/>
                    <a:pt x="101663" y="217868"/>
                  </a:cubicBezTo>
                  <a:cubicBezTo>
                    <a:pt x="171386" y="219710"/>
                    <a:pt x="222441" y="126238"/>
                    <a:pt x="222441" y="126238"/>
                  </a:cubicBezTo>
                  <a:lnTo>
                    <a:pt x="176848" y="0"/>
                  </a:lnTo>
                  <a:lnTo>
                    <a:pt x="0" y="54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0" name="Google Shape;2090;p57"/>
            <p:cNvSpPr/>
            <p:nvPr/>
          </p:nvSpPr>
          <p:spPr>
            <a:xfrm>
              <a:off x="-3349537" y="1484813"/>
              <a:ext cx="512563" cy="368657"/>
            </a:xfrm>
            <a:custGeom>
              <a:rect b="b" l="l" r="r" t="t"/>
              <a:pathLst>
                <a:path extrusionOk="0" h="232537" w="323309">
                  <a:moveTo>
                    <a:pt x="306388" y="124778"/>
                  </a:moveTo>
                  <a:lnTo>
                    <a:pt x="298196" y="117602"/>
                  </a:lnTo>
                  <a:cubicBezTo>
                    <a:pt x="301942" y="109093"/>
                    <a:pt x="303530" y="99441"/>
                    <a:pt x="302133" y="89218"/>
                  </a:cubicBezTo>
                  <a:cubicBezTo>
                    <a:pt x="299085" y="67056"/>
                    <a:pt x="281686" y="48768"/>
                    <a:pt x="259715" y="44768"/>
                  </a:cubicBezTo>
                  <a:cubicBezTo>
                    <a:pt x="253682" y="43688"/>
                    <a:pt x="247841" y="43625"/>
                    <a:pt x="242316" y="44450"/>
                  </a:cubicBezTo>
                  <a:cubicBezTo>
                    <a:pt x="233807" y="45720"/>
                    <a:pt x="225425" y="41720"/>
                    <a:pt x="221742" y="33909"/>
                  </a:cubicBezTo>
                  <a:cubicBezTo>
                    <a:pt x="212280" y="13907"/>
                    <a:pt x="191071" y="0"/>
                    <a:pt x="166433" y="0"/>
                  </a:cubicBezTo>
                  <a:cubicBezTo>
                    <a:pt x="149416" y="0"/>
                    <a:pt x="134112" y="6604"/>
                    <a:pt x="123126" y="17272"/>
                  </a:cubicBezTo>
                  <a:cubicBezTo>
                    <a:pt x="115824" y="24321"/>
                    <a:pt x="105791" y="28258"/>
                    <a:pt x="95821" y="26353"/>
                  </a:cubicBezTo>
                  <a:cubicBezTo>
                    <a:pt x="90043" y="25210"/>
                    <a:pt x="84010" y="24638"/>
                    <a:pt x="77724" y="24638"/>
                  </a:cubicBezTo>
                  <a:cubicBezTo>
                    <a:pt x="34798" y="24638"/>
                    <a:pt x="0" y="52515"/>
                    <a:pt x="0" y="86868"/>
                  </a:cubicBezTo>
                  <a:cubicBezTo>
                    <a:pt x="0" y="121222"/>
                    <a:pt x="34798" y="149098"/>
                    <a:pt x="77724" y="149098"/>
                  </a:cubicBezTo>
                  <a:cubicBezTo>
                    <a:pt x="82486" y="149098"/>
                    <a:pt x="87058" y="148717"/>
                    <a:pt x="91567" y="148082"/>
                  </a:cubicBezTo>
                  <a:cubicBezTo>
                    <a:pt x="101981" y="152781"/>
                    <a:pt x="114554" y="155512"/>
                    <a:pt x="128079" y="155512"/>
                  </a:cubicBezTo>
                  <a:cubicBezTo>
                    <a:pt x="149161" y="155512"/>
                    <a:pt x="167830" y="148844"/>
                    <a:pt x="179832" y="138494"/>
                  </a:cubicBezTo>
                  <a:cubicBezTo>
                    <a:pt x="188532" y="150813"/>
                    <a:pt x="201993" y="158687"/>
                    <a:pt x="217170" y="158687"/>
                  </a:cubicBezTo>
                  <a:cubicBezTo>
                    <a:pt x="217678" y="158687"/>
                    <a:pt x="218123" y="158623"/>
                    <a:pt x="218567" y="158623"/>
                  </a:cubicBezTo>
                  <a:cubicBezTo>
                    <a:pt x="217678" y="163132"/>
                    <a:pt x="217170" y="167894"/>
                    <a:pt x="217170" y="172847"/>
                  </a:cubicBezTo>
                  <a:cubicBezTo>
                    <a:pt x="217170" y="202819"/>
                    <a:pt x="234886" y="227076"/>
                    <a:pt x="256730" y="227076"/>
                  </a:cubicBezTo>
                  <a:cubicBezTo>
                    <a:pt x="261493" y="227076"/>
                    <a:pt x="266001" y="225870"/>
                    <a:pt x="270256" y="223774"/>
                  </a:cubicBezTo>
                  <a:lnTo>
                    <a:pt x="282130" y="232537"/>
                  </a:lnTo>
                  <a:lnTo>
                    <a:pt x="312992" y="192405"/>
                  </a:lnTo>
                  <a:cubicBezTo>
                    <a:pt x="328994" y="171641"/>
                    <a:pt x="326073" y="142050"/>
                    <a:pt x="306388" y="1247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1" name="Google Shape;2091;p57"/>
            <p:cNvSpPr/>
            <p:nvPr/>
          </p:nvSpPr>
          <p:spPr>
            <a:xfrm>
              <a:off x="-3210713" y="1787632"/>
              <a:ext cx="39664" cy="60402"/>
            </a:xfrm>
            <a:custGeom>
              <a:rect b="b" l="l" r="r" t="t"/>
              <a:pathLst>
                <a:path extrusionOk="0" h="38100" w="25019">
                  <a:moveTo>
                    <a:pt x="25019" y="19050"/>
                  </a:moveTo>
                  <a:cubicBezTo>
                    <a:pt x="25019" y="29571"/>
                    <a:pt x="19418" y="38100"/>
                    <a:pt x="12509" y="38100"/>
                  </a:cubicBezTo>
                  <a:cubicBezTo>
                    <a:pt x="5601" y="38100"/>
                    <a:pt x="0" y="29571"/>
                    <a:pt x="0" y="19050"/>
                  </a:cubicBezTo>
                  <a:cubicBezTo>
                    <a:pt x="0" y="8529"/>
                    <a:pt x="5601" y="0"/>
                    <a:pt x="12509" y="0"/>
                  </a:cubicBezTo>
                  <a:cubicBezTo>
                    <a:pt x="19418" y="0"/>
                    <a:pt x="25019" y="8529"/>
                    <a:pt x="25019" y="190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2" name="Google Shape;2092;p57"/>
            <p:cNvSpPr/>
            <p:nvPr/>
          </p:nvSpPr>
          <p:spPr>
            <a:xfrm>
              <a:off x="-3107425" y="1787632"/>
              <a:ext cx="39664" cy="60402"/>
            </a:xfrm>
            <a:custGeom>
              <a:rect b="b" l="l" r="r" t="t"/>
              <a:pathLst>
                <a:path extrusionOk="0" h="38100" w="25019">
                  <a:moveTo>
                    <a:pt x="25019" y="19050"/>
                  </a:moveTo>
                  <a:cubicBezTo>
                    <a:pt x="25019" y="29571"/>
                    <a:pt x="19418" y="38100"/>
                    <a:pt x="12509" y="38100"/>
                  </a:cubicBezTo>
                  <a:cubicBezTo>
                    <a:pt x="5601" y="38100"/>
                    <a:pt x="0" y="29571"/>
                    <a:pt x="0" y="19050"/>
                  </a:cubicBezTo>
                  <a:cubicBezTo>
                    <a:pt x="0" y="8529"/>
                    <a:pt x="5601" y="0"/>
                    <a:pt x="12509" y="0"/>
                  </a:cubicBezTo>
                  <a:cubicBezTo>
                    <a:pt x="19418" y="0"/>
                    <a:pt x="25019" y="8529"/>
                    <a:pt x="25019" y="190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3" name="Google Shape;2093;p57"/>
            <p:cNvSpPr/>
            <p:nvPr/>
          </p:nvSpPr>
          <p:spPr>
            <a:xfrm>
              <a:off x="-3165562" y="1900886"/>
              <a:ext cx="58135" cy="79026"/>
            </a:xfrm>
            <a:custGeom>
              <a:rect b="b" l="l" r="r" t="t"/>
              <a:pathLst>
                <a:path extrusionOk="0" h="49847" w="36670">
                  <a:moveTo>
                    <a:pt x="6889" y="0"/>
                  </a:moveTo>
                  <a:lnTo>
                    <a:pt x="29749" y="0"/>
                  </a:lnTo>
                  <a:cubicBezTo>
                    <a:pt x="33559" y="0"/>
                    <a:pt x="36670" y="3048"/>
                    <a:pt x="36670" y="6858"/>
                  </a:cubicBezTo>
                  <a:cubicBezTo>
                    <a:pt x="36670" y="20511"/>
                    <a:pt x="35020" y="49848"/>
                    <a:pt x="20414" y="49848"/>
                  </a:cubicBezTo>
                  <a:cubicBezTo>
                    <a:pt x="6063" y="49848"/>
                    <a:pt x="1428" y="21526"/>
                    <a:pt x="31" y="7557"/>
                  </a:cubicBezTo>
                  <a:cubicBezTo>
                    <a:pt x="-350" y="3492"/>
                    <a:pt x="2825" y="0"/>
                    <a:pt x="688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4" name="Google Shape;2094;p57"/>
            <p:cNvSpPr/>
            <p:nvPr/>
          </p:nvSpPr>
          <p:spPr>
            <a:xfrm>
              <a:off x="-3226099" y="1746458"/>
              <a:ext cx="59754" cy="29586"/>
            </a:xfrm>
            <a:custGeom>
              <a:rect b="b" l="l" r="r" t="t"/>
              <a:pathLst>
                <a:path extrusionOk="0" h="18662" w="37691">
                  <a:moveTo>
                    <a:pt x="53" y="12826"/>
                  </a:moveTo>
                  <a:cubicBezTo>
                    <a:pt x="942" y="8254"/>
                    <a:pt x="4181" y="4889"/>
                    <a:pt x="7673" y="2793"/>
                  </a:cubicBezTo>
                  <a:cubicBezTo>
                    <a:pt x="11229" y="634"/>
                    <a:pt x="15484" y="-255"/>
                    <a:pt x="19675" y="62"/>
                  </a:cubicBezTo>
                  <a:cubicBezTo>
                    <a:pt x="23802" y="507"/>
                    <a:pt x="28057" y="2031"/>
                    <a:pt x="31105" y="4762"/>
                  </a:cubicBezTo>
                  <a:cubicBezTo>
                    <a:pt x="34216" y="7492"/>
                    <a:pt x="36312" y="10858"/>
                    <a:pt x="37518" y="14414"/>
                  </a:cubicBezTo>
                  <a:cubicBezTo>
                    <a:pt x="38090" y="16065"/>
                    <a:pt x="37201" y="17906"/>
                    <a:pt x="35550" y="18478"/>
                  </a:cubicBezTo>
                  <a:cubicBezTo>
                    <a:pt x="34343" y="18922"/>
                    <a:pt x="33010" y="18541"/>
                    <a:pt x="32184" y="17589"/>
                  </a:cubicBezTo>
                  <a:lnTo>
                    <a:pt x="31994" y="17398"/>
                  </a:lnTo>
                  <a:cubicBezTo>
                    <a:pt x="27930" y="12953"/>
                    <a:pt x="23802" y="9969"/>
                    <a:pt x="18976" y="9842"/>
                  </a:cubicBezTo>
                  <a:cubicBezTo>
                    <a:pt x="16627" y="9715"/>
                    <a:pt x="14087" y="10032"/>
                    <a:pt x="11801" y="10921"/>
                  </a:cubicBezTo>
                  <a:cubicBezTo>
                    <a:pt x="9451" y="11747"/>
                    <a:pt x="7483" y="13144"/>
                    <a:pt x="6022" y="14795"/>
                  </a:cubicBezTo>
                  <a:lnTo>
                    <a:pt x="5451" y="15430"/>
                  </a:lnTo>
                  <a:cubicBezTo>
                    <a:pt x="4308" y="16700"/>
                    <a:pt x="2339" y="16827"/>
                    <a:pt x="1069" y="15684"/>
                  </a:cubicBezTo>
                  <a:cubicBezTo>
                    <a:pt x="180" y="14985"/>
                    <a:pt x="-137" y="13906"/>
                    <a:pt x="53" y="12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5" name="Google Shape;2095;p57"/>
            <p:cNvSpPr/>
            <p:nvPr/>
          </p:nvSpPr>
          <p:spPr>
            <a:xfrm>
              <a:off x="-3112103" y="1746558"/>
              <a:ext cx="59729" cy="29513"/>
            </a:xfrm>
            <a:custGeom>
              <a:rect b="b" l="l" r="r" t="t"/>
              <a:pathLst>
                <a:path extrusionOk="0" h="18616" w="37675">
                  <a:moveTo>
                    <a:pt x="31717" y="14795"/>
                  </a:moveTo>
                  <a:cubicBezTo>
                    <a:pt x="30256" y="13143"/>
                    <a:pt x="28288" y="11746"/>
                    <a:pt x="25938" y="10921"/>
                  </a:cubicBezTo>
                  <a:cubicBezTo>
                    <a:pt x="23652" y="10096"/>
                    <a:pt x="21112" y="9715"/>
                    <a:pt x="18763" y="9842"/>
                  </a:cubicBezTo>
                  <a:cubicBezTo>
                    <a:pt x="13873" y="9968"/>
                    <a:pt x="9809" y="12953"/>
                    <a:pt x="5745" y="17398"/>
                  </a:cubicBezTo>
                  <a:lnTo>
                    <a:pt x="5555" y="17589"/>
                  </a:lnTo>
                  <a:cubicBezTo>
                    <a:pt x="4348" y="18858"/>
                    <a:pt x="2380" y="18986"/>
                    <a:pt x="1046" y="17779"/>
                  </a:cubicBezTo>
                  <a:cubicBezTo>
                    <a:pt x="94" y="16890"/>
                    <a:pt x="-224" y="15557"/>
                    <a:pt x="157" y="14414"/>
                  </a:cubicBezTo>
                  <a:cubicBezTo>
                    <a:pt x="1364" y="10858"/>
                    <a:pt x="3459" y="7492"/>
                    <a:pt x="6571" y="4761"/>
                  </a:cubicBezTo>
                  <a:cubicBezTo>
                    <a:pt x="9682" y="1968"/>
                    <a:pt x="13873" y="507"/>
                    <a:pt x="18001" y="62"/>
                  </a:cubicBezTo>
                  <a:cubicBezTo>
                    <a:pt x="22192" y="-255"/>
                    <a:pt x="26446" y="634"/>
                    <a:pt x="30002" y="2793"/>
                  </a:cubicBezTo>
                  <a:cubicBezTo>
                    <a:pt x="33495" y="4889"/>
                    <a:pt x="36797" y="8254"/>
                    <a:pt x="37622" y="12826"/>
                  </a:cubicBezTo>
                  <a:cubicBezTo>
                    <a:pt x="37940" y="14540"/>
                    <a:pt x="36797" y="16128"/>
                    <a:pt x="35146" y="16446"/>
                  </a:cubicBezTo>
                  <a:cubicBezTo>
                    <a:pt x="34003" y="16636"/>
                    <a:pt x="32923" y="16255"/>
                    <a:pt x="32225" y="15430"/>
                  </a:cubicBezTo>
                  <a:lnTo>
                    <a:pt x="31717" y="147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6" name="Google Shape;2096;p57"/>
            <p:cNvSpPr/>
            <p:nvPr/>
          </p:nvSpPr>
          <p:spPr>
            <a:xfrm rot="-2864157">
              <a:off x="-2990377" y="1808230"/>
              <a:ext cx="127645" cy="99861"/>
            </a:xfrm>
            <a:custGeom>
              <a:rect b="b" l="l" r="r" t="t"/>
              <a:pathLst>
                <a:path extrusionOk="0" h="62994" w="80520">
                  <a:moveTo>
                    <a:pt x="80521" y="31497"/>
                  </a:moveTo>
                  <a:cubicBezTo>
                    <a:pt x="80521" y="48893"/>
                    <a:pt x="62496" y="62994"/>
                    <a:pt x="40261" y="62994"/>
                  </a:cubicBezTo>
                  <a:cubicBezTo>
                    <a:pt x="18025" y="62994"/>
                    <a:pt x="0" y="48893"/>
                    <a:pt x="0" y="31497"/>
                  </a:cubicBezTo>
                  <a:cubicBezTo>
                    <a:pt x="0" y="14102"/>
                    <a:pt x="18025" y="0"/>
                    <a:pt x="40261" y="0"/>
                  </a:cubicBezTo>
                  <a:cubicBezTo>
                    <a:pt x="62496" y="0"/>
                    <a:pt x="80521" y="14102"/>
                    <a:pt x="80521" y="31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097" name="Google Shape;2097;p57"/>
            <p:cNvGrpSpPr/>
            <p:nvPr/>
          </p:nvGrpSpPr>
          <p:grpSpPr>
            <a:xfrm>
              <a:off x="-3182974" y="1794611"/>
              <a:ext cx="297852" cy="93086"/>
              <a:chOff x="2271048" y="2563071"/>
              <a:chExt cx="187876" cy="58716"/>
            </a:xfrm>
          </p:grpSpPr>
          <p:sp>
            <p:nvSpPr>
              <p:cNvPr id="2098" name="Google Shape;2098;p57"/>
              <p:cNvSpPr/>
              <p:nvPr/>
            </p:nvSpPr>
            <p:spPr>
              <a:xfrm>
                <a:off x="2271048" y="2563071"/>
                <a:ext cx="27630" cy="58716"/>
              </a:xfrm>
              <a:custGeom>
                <a:rect b="b" l="l" r="r" t="t"/>
                <a:pathLst>
                  <a:path extrusionOk="0" h="58716" w="27630">
                    <a:moveTo>
                      <a:pt x="27588" y="4297"/>
                    </a:moveTo>
                    <a:cubicBezTo>
                      <a:pt x="26572" y="12552"/>
                      <a:pt x="26191" y="20998"/>
                      <a:pt x="26064" y="29316"/>
                    </a:cubicBezTo>
                    <a:cubicBezTo>
                      <a:pt x="26699" y="33190"/>
                      <a:pt x="24286" y="38333"/>
                      <a:pt x="19841" y="39476"/>
                    </a:cubicBezTo>
                    <a:cubicBezTo>
                      <a:pt x="9935" y="40238"/>
                      <a:pt x="-1940" y="48874"/>
                      <a:pt x="14316" y="51859"/>
                    </a:cubicBezTo>
                    <a:cubicBezTo>
                      <a:pt x="17364" y="52303"/>
                      <a:pt x="20539" y="52303"/>
                      <a:pt x="23778" y="52240"/>
                    </a:cubicBezTo>
                    <a:cubicBezTo>
                      <a:pt x="25492" y="52176"/>
                      <a:pt x="26953" y="53573"/>
                      <a:pt x="27016" y="55288"/>
                    </a:cubicBezTo>
                    <a:cubicBezTo>
                      <a:pt x="27080" y="59542"/>
                      <a:pt x="21428" y="58399"/>
                      <a:pt x="18761" y="58717"/>
                    </a:cubicBezTo>
                    <a:cubicBezTo>
                      <a:pt x="11586" y="58653"/>
                      <a:pt x="-670" y="56240"/>
                      <a:pt x="29" y="46334"/>
                    </a:cubicBezTo>
                    <a:cubicBezTo>
                      <a:pt x="1553" y="37571"/>
                      <a:pt x="11268" y="35285"/>
                      <a:pt x="18507" y="34904"/>
                    </a:cubicBezTo>
                    <a:cubicBezTo>
                      <a:pt x="21174" y="34079"/>
                      <a:pt x="21682" y="32428"/>
                      <a:pt x="21555" y="29316"/>
                    </a:cubicBezTo>
                    <a:cubicBezTo>
                      <a:pt x="21428" y="20998"/>
                      <a:pt x="21047" y="12616"/>
                      <a:pt x="20031" y="4297"/>
                    </a:cubicBezTo>
                    <a:cubicBezTo>
                      <a:pt x="19777" y="2202"/>
                      <a:pt x="21238" y="297"/>
                      <a:pt x="23397" y="43"/>
                    </a:cubicBezTo>
                    <a:cubicBezTo>
                      <a:pt x="25746" y="-338"/>
                      <a:pt x="27969" y="1884"/>
                      <a:pt x="27588" y="4297"/>
                    </a:cubicBezTo>
                    <a:lnTo>
                      <a:pt x="27588" y="42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9" name="Google Shape;2099;p57"/>
              <p:cNvSpPr/>
              <p:nvPr/>
            </p:nvSpPr>
            <p:spPr>
              <a:xfrm>
                <a:off x="2410130" y="2580042"/>
                <a:ext cx="48794" cy="40310"/>
              </a:xfrm>
              <a:custGeom>
                <a:rect b="b" l="l" r="r" t="t"/>
                <a:pathLst>
                  <a:path extrusionOk="0" h="40310" w="48794">
                    <a:moveTo>
                      <a:pt x="393" y="38761"/>
                    </a:moveTo>
                    <a:cubicBezTo>
                      <a:pt x="-4243" y="16917"/>
                      <a:pt x="33413" y="-16357"/>
                      <a:pt x="48272" y="9297"/>
                    </a:cubicBezTo>
                    <a:cubicBezTo>
                      <a:pt x="50621" y="13171"/>
                      <a:pt x="44398" y="16346"/>
                      <a:pt x="42620" y="12155"/>
                    </a:cubicBezTo>
                    <a:cubicBezTo>
                      <a:pt x="40969" y="7646"/>
                      <a:pt x="36969" y="5424"/>
                      <a:pt x="32016" y="5868"/>
                    </a:cubicBezTo>
                    <a:cubicBezTo>
                      <a:pt x="17411" y="7837"/>
                      <a:pt x="2806" y="22886"/>
                      <a:pt x="4139" y="38190"/>
                    </a:cubicBezTo>
                    <a:cubicBezTo>
                      <a:pt x="4457" y="40603"/>
                      <a:pt x="710" y="41174"/>
                      <a:pt x="393" y="38761"/>
                    </a:cubicBezTo>
                    <a:lnTo>
                      <a:pt x="393" y="387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0" name="Google Shape;2100;p57"/>
              <p:cNvSpPr/>
              <p:nvPr/>
            </p:nvSpPr>
            <p:spPr>
              <a:xfrm>
                <a:off x="2431207" y="2584601"/>
                <a:ext cx="9179" cy="26340"/>
              </a:xfrm>
              <a:custGeom>
                <a:rect b="b" l="l" r="r" t="t"/>
                <a:pathLst>
                  <a:path extrusionOk="0" h="26340" w="9179">
                    <a:moveTo>
                      <a:pt x="2938" y="23661"/>
                    </a:moveTo>
                    <a:lnTo>
                      <a:pt x="17" y="1626"/>
                    </a:lnTo>
                    <a:cubicBezTo>
                      <a:pt x="-237" y="-152"/>
                      <a:pt x="2430" y="-660"/>
                      <a:pt x="2875" y="1055"/>
                    </a:cubicBezTo>
                    <a:cubicBezTo>
                      <a:pt x="2875" y="1055"/>
                      <a:pt x="9034" y="22391"/>
                      <a:pt x="9034" y="22391"/>
                    </a:cubicBezTo>
                    <a:cubicBezTo>
                      <a:pt x="10241" y="26645"/>
                      <a:pt x="3573" y="28042"/>
                      <a:pt x="2938" y="23661"/>
                    </a:cubicBezTo>
                    <a:lnTo>
                      <a:pt x="2938" y="236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101" name="Google Shape;2101;p57"/>
            <p:cNvSpPr/>
            <p:nvPr/>
          </p:nvSpPr>
          <p:spPr>
            <a:xfrm>
              <a:off x="-3588481" y="2385574"/>
              <a:ext cx="1052059" cy="672598"/>
            </a:xfrm>
            <a:custGeom>
              <a:rect b="b" l="l" r="r" t="t"/>
              <a:pathLst>
                <a:path extrusionOk="0" h="424254" w="663606">
                  <a:moveTo>
                    <a:pt x="489744" y="175033"/>
                  </a:moveTo>
                  <a:lnTo>
                    <a:pt x="481933" y="209577"/>
                  </a:lnTo>
                  <a:lnTo>
                    <a:pt x="193326" y="69242"/>
                  </a:lnTo>
                  <a:cubicBezTo>
                    <a:pt x="193326" y="69242"/>
                    <a:pt x="158718" y="20601"/>
                    <a:pt x="107664" y="7266"/>
                  </a:cubicBezTo>
                  <a:cubicBezTo>
                    <a:pt x="73692" y="-1624"/>
                    <a:pt x="44291" y="-545"/>
                    <a:pt x="28416" y="1170"/>
                  </a:cubicBezTo>
                  <a:cubicBezTo>
                    <a:pt x="21304" y="1932"/>
                    <a:pt x="15907" y="8028"/>
                    <a:pt x="15907" y="15203"/>
                  </a:cubicBezTo>
                  <a:lnTo>
                    <a:pt x="15907" y="15203"/>
                  </a:lnTo>
                  <a:cubicBezTo>
                    <a:pt x="15907" y="22442"/>
                    <a:pt x="21431" y="28538"/>
                    <a:pt x="28607" y="29237"/>
                  </a:cubicBezTo>
                  <a:lnTo>
                    <a:pt x="83344" y="34634"/>
                  </a:lnTo>
                  <a:lnTo>
                    <a:pt x="108871" y="60733"/>
                  </a:lnTo>
                  <a:cubicBezTo>
                    <a:pt x="108871" y="60733"/>
                    <a:pt x="53816" y="44985"/>
                    <a:pt x="11843" y="53303"/>
                  </a:cubicBezTo>
                  <a:cubicBezTo>
                    <a:pt x="4159" y="54827"/>
                    <a:pt x="-984" y="62066"/>
                    <a:pt x="159" y="69813"/>
                  </a:cubicBezTo>
                  <a:lnTo>
                    <a:pt x="159" y="69813"/>
                  </a:lnTo>
                  <a:cubicBezTo>
                    <a:pt x="1302" y="77560"/>
                    <a:pt x="8287" y="83085"/>
                    <a:pt x="16097" y="82259"/>
                  </a:cubicBezTo>
                  <a:cubicBezTo>
                    <a:pt x="36544" y="80037"/>
                    <a:pt x="75914" y="78703"/>
                    <a:pt x="107093" y="94705"/>
                  </a:cubicBezTo>
                  <a:cubicBezTo>
                    <a:pt x="107093" y="94705"/>
                    <a:pt x="61754" y="87276"/>
                    <a:pt x="23019" y="92927"/>
                  </a:cubicBezTo>
                  <a:cubicBezTo>
                    <a:pt x="16034" y="93943"/>
                    <a:pt x="11081" y="100357"/>
                    <a:pt x="11589" y="107405"/>
                  </a:cubicBezTo>
                  <a:lnTo>
                    <a:pt x="11589" y="107405"/>
                  </a:lnTo>
                  <a:cubicBezTo>
                    <a:pt x="12160" y="114898"/>
                    <a:pt x="18637" y="120486"/>
                    <a:pt x="26130" y="119915"/>
                  </a:cubicBezTo>
                  <a:lnTo>
                    <a:pt x="58769" y="117502"/>
                  </a:lnTo>
                  <a:lnTo>
                    <a:pt x="112554" y="134139"/>
                  </a:lnTo>
                  <a:cubicBezTo>
                    <a:pt x="112554" y="134139"/>
                    <a:pt x="68358" y="132043"/>
                    <a:pt x="32544" y="145315"/>
                  </a:cubicBezTo>
                  <a:cubicBezTo>
                    <a:pt x="28099" y="146966"/>
                    <a:pt x="25241" y="151347"/>
                    <a:pt x="25686" y="156110"/>
                  </a:cubicBezTo>
                  <a:lnTo>
                    <a:pt x="25686" y="156110"/>
                  </a:lnTo>
                  <a:cubicBezTo>
                    <a:pt x="26257" y="162460"/>
                    <a:pt x="32417" y="166714"/>
                    <a:pt x="38576" y="165190"/>
                  </a:cubicBezTo>
                  <a:lnTo>
                    <a:pt x="71787" y="156681"/>
                  </a:lnTo>
                  <a:lnTo>
                    <a:pt x="89059" y="156046"/>
                  </a:lnTo>
                  <a:cubicBezTo>
                    <a:pt x="97441" y="155729"/>
                    <a:pt x="105505" y="159031"/>
                    <a:pt x="111601" y="164809"/>
                  </a:cubicBezTo>
                  <a:cubicBezTo>
                    <a:pt x="121761" y="174525"/>
                    <a:pt x="141383" y="188050"/>
                    <a:pt x="170212" y="186463"/>
                  </a:cubicBezTo>
                  <a:cubicBezTo>
                    <a:pt x="170212" y="186463"/>
                    <a:pt x="294164" y="327433"/>
                    <a:pt x="430879" y="396076"/>
                  </a:cubicBezTo>
                  <a:cubicBezTo>
                    <a:pt x="567595" y="464720"/>
                    <a:pt x="628936" y="391822"/>
                    <a:pt x="636238" y="348070"/>
                  </a:cubicBezTo>
                  <a:cubicBezTo>
                    <a:pt x="643541" y="304319"/>
                    <a:pt x="663607" y="193130"/>
                    <a:pt x="663607" y="193130"/>
                  </a:cubicBezTo>
                  <a:cubicBezTo>
                    <a:pt x="584613" y="185193"/>
                    <a:pt x="519716" y="202973"/>
                    <a:pt x="489744" y="175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2" name="Google Shape;2102;p57"/>
            <p:cNvSpPr/>
            <p:nvPr/>
          </p:nvSpPr>
          <p:spPr>
            <a:xfrm>
              <a:off x="-2824438" y="2712689"/>
              <a:ext cx="124198" cy="59810"/>
            </a:xfrm>
            <a:custGeom>
              <a:rect b="b" l="l" r="r" t="t"/>
              <a:pathLst>
                <a:path extrusionOk="0" h="37726" w="78340">
                  <a:moveTo>
                    <a:pt x="0" y="3178"/>
                  </a:moveTo>
                  <a:lnTo>
                    <a:pt x="66865" y="36834"/>
                  </a:lnTo>
                  <a:cubicBezTo>
                    <a:pt x="74549" y="40707"/>
                    <a:pt x="82042" y="31119"/>
                    <a:pt x="76327" y="24641"/>
                  </a:cubicBezTo>
                  <a:cubicBezTo>
                    <a:pt x="62420" y="8894"/>
                    <a:pt x="38227" y="-6918"/>
                    <a:pt x="0" y="3178"/>
                  </a:cubicBezTo>
                  <a:close/>
                </a:path>
              </a:pathLst>
            </a:custGeom>
            <a:solidFill>
              <a:srgbClr val="8746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3" name="Google Shape;2103;p57"/>
            <p:cNvSpPr/>
            <p:nvPr/>
          </p:nvSpPr>
          <p:spPr>
            <a:xfrm>
              <a:off x="-2546588" y="2691756"/>
              <a:ext cx="95249" cy="56748"/>
            </a:xfrm>
            <a:custGeom>
              <a:rect b="b" l="l" r="r" t="t"/>
              <a:pathLst>
                <a:path extrusionOk="0" h="35795" w="60080">
                  <a:moveTo>
                    <a:pt x="6414" y="0"/>
                  </a:moveTo>
                  <a:cubicBezTo>
                    <a:pt x="51372" y="3620"/>
                    <a:pt x="61722" y="15177"/>
                    <a:pt x="59881" y="26098"/>
                  </a:cubicBezTo>
                  <a:cubicBezTo>
                    <a:pt x="58039" y="37020"/>
                    <a:pt x="0" y="35751"/>
                    <a:pt x="0" y="35751"/>
                  </a:cubicBezTo>
                  <a:lnTo>
                    <a:pt x="641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4" name="Google Shape;2104;p57"/>
            <p:cNvSpPr/>
            <p:nvPr/>
          </p:nvSpPr>
          <p:spPr>
            <a:xfrm>
              <a:off x="-3456350" y="2440380"/>
              <a:ext cx="56583" cy="43249"/>
            </a:xfrm>
            <a:custGeom>
              <a:rect b="b" l="l" r="r" t="t"/>
              <a:pathLst>
                <a:path extrusionOk="0" h="27280" w="35691">
                  <a:moveTo>
                    <a:pt x="25527" y="26099"/>
                  </a:moveTo>
                  <a:cubicBezTo>
                    <a:pt x="37211" y="29337"/>
                    <a:pt x="36449" y="25527"/>
                    <a:pt x="34671" y="19431"/>
                  </a:cubicBezTo>
                  <a:cubicBezTo>
                    <a:pt x="32893" y="13335"/>
                    <a:pt x="0" y="0"/>
                    <a:pt x="0" y="0"/>
                  </a:cubicBezTo>
                  <a:lnTo>
                    <a:pt x="25527" y="26099"/>
                  </a:lnTo>
                  <a:close/>
                </a:path>
              </a:pathLst>
            </a:custGeom>
            <a:solidFill>
              <a:srgbClr val="8746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105" name="Google Shape;2105;p57"/>
            <p:cNvGrpSpPr/>
            <p:nvPr/>
          </p:nvGrpSpPr>
          <p:grpSpPr>
            <a:xfrm>
              <a:off x="-3873333" y="2342186"/>
              <a:ext cx="154729" cy="262389"/>
              <a:chOff x="1835591" y="2908464"/>
              <a:chExt cx="97598" cy="165507"/>
            </a:xfrm>
          </p:grpSpPr>
          <p:sp>
            <p:nvSpPr>
              <p:cNvPr id="2106" name="Google Shape;2106;p57"/>
              <p:cNvSpPr/>
              <p:nvPr/>
            </p:nvSpPr>
            <p:spPr>
              <a:xfrm>
                <a:off x="1835591" y="2908464"/>
                <a:ext cx="97598" cy="165507"/>
              </a:xfrm>
              <a:custGeom>
                <a:rect b="b" l="l" r="r" t="t"/>
                <a:pathLst>
                  <a:path extrusionOk="0" h="165507" w="97598">
                    <a:moveTo>
                      <a:pt x="60328" y="165507"/>
                    </a:moveTo>
                    <a:lnTo>
                      <a:pt x="58994" y="154458"/>
                    </a:lnTo>
                    <a:cubicBezTo>
                      <a:pt x="58359" y="149251"/>
                      <a:pt x="60836" y="144172"/>
                      <a:pt x="65408" y="141504"/>
                    </a:cubicBezTo>
                    <a:cubicBezTo>
                      <a:pt x="77282" y="134710"/>
                      <a:pt x="98682" y="120930"/>
                      <a:pt x="95697" y="110961"/>
                    </a:cubicBezTo>
                    <a:cubicBezTo>
                      <a:pt x="91570" y="97308"/>
                      <a:pt x="51501" y="124359"/>
                      <a:pt x="51501" y="124359"/>
                    </a:cubicBezTo>
                    <a:cubicBezTo>
                      <a:pt x="51501" y="124359"/>
                      <a:pt x="107635" y="81751"/>
                      <a:pt x="96015" y="64923"/>
                    </a:cubicBezTo>
                    <a:cubicBezTo>
                      <a:pt x="84394" y="48096"/>
                      <a:pt x="45596" y="94070"/>
                      <a:pt x="45596" y="94070"/>
                    </a:cubicBezTo>
                    <a:cubicBezTo>
                      <a:pt x="76584" y="60796"/>
                      <a:pt x="101222" y="40285"/>
                      <a:pt x="93475" y="29363"/>
                    </a:cubicBezTo>
                    <a:cubicBezTo>
                      <a:pt x="85728" y="18441"/>
                      <a:pt x="60645" y="37555"/>
                      <a:pt x="38801" y="60796"/>
                    </a:cubicBezTo>
                    <a:cubicBezTo>
                      <a:pt x="38801" y="60796"/>
                      <a:pt x="36769" y="34253"/>
                      <a:pt x="53787" y="23712"/>
                    </a:cubicBezTo>
                    <a:cubicBezTo>
                      <a:pt x="58867" y="20600"/>
                      <a:pt x="60772" y="14187"/>
                      <a:pt x="58740" y="8599"/>
                    </a:cubicBezTo>
                    <a:lnTo>
                      <a:pt x="58740" y="8599"/>
                    </a:lnTo>
                    <a:cubicBezTo>
                      <a:pt x="55819" y="598"/>
                      <a:pt x="46040" y="-2641"/>
                      <a:pt x="39182" y="2439"/>
                    </a:cubicBezTo>
                    <a:cubicBezTo>
                      <a:pt x="28895" y="10059"/>
                      <a:pt x="15814" y="25426"/>
                      <a:pt x="8702" y="55779"/>
                    </a:cubicBezTo>
                    <a:cubicBezTo>
                      <a:pt x="-17269" y="119597"/>
                      <a:pt x="19307" y="163666"/>
                      <a:pt x="60328" y="165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7" name="Google Shape;2107;p57"/>
              <p:cNvSpPr/>
              <p:nvPr/>
            </p:nvSpPr>
            <p:spPr>
              <a:xfrm>
                <a:off x="1866498" y="2975038"/>
                <a:ext cx="41105" cy="34846"/>
              </a:xfrm>
              <a:custGeom>
                <a:rect b="b" l="l" r="r" t="t"/>
                <a:pathLst>
                  <a:path extrusionOk="0" h="34846" w="41105">
                    <a:moveTo>
                      <a:pt x="14689" y="27559"/>
                    </a:moveTo>
                    <a:cubicBezTo>
                      <a:pt x="6815" y="37020"/>
                      <a:pt x="-2710" y="37529"/>
                      <a:pt x="719" y="27559"/>
                    </a:cubicBezTo>
                    <a:cubicBezTo>
                      <a:pt x="4148" y="17589"/>
                      <a:pt x="30056" y="12001"/>
                      <a:pt x="41105" y="0"/>
                    </a:cubicBezTo>
                    <a:cubicBezTo>
                      <a:pt x="27770" y="13970"/>
                      <a:pt x="14689" y="27559"/>
                      <a:pt x="14689" y="27559"/>
                    </a:cubicBezTo>
                    <a:close/>
                  </a:path>
                </a:pathLst>
              </a:custGeom>
              <a:solidFill>
                <a:srgbClr val="8746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8" name="Google Shape;2108;p57"/>
              <p:cNvSpPr/>
              <p:nvPr/>
            </p:nvSpPr>
            <p:spPr>
              <a:xfrm>
                <a:off x="1878379" y="3005645"/>
                <a:ext cx="39003" cy="29062"/>
              </a:xfrm>
              <a:custGeom>
                <a:rect b="b" l="l" r="r" t="t"/>
                <a:pathLst>
                  <a:path extrusionOk="0" h="29062" w="39003">
                    <a:moveTo>
                      <a:pt x="11444" y="25464"/>
                    </a:moveTo>
                    <a:cubicBezTo>
                      <a:pt x="1983" y="30988"/>
                      <a:pt x="-4748" y="30353"/>
                      <a:pt x="4205" y="22162"/>
                    </a:cubicBezTo>
                    <a:cubicBezTo>
                      <a:pt x="13159" y="13970"/>
                      <a:pt x="34241" y="5398"/>
                      <a:pt x="39003" y="0"/>
                    </a:cubicBezTo>
                    <a:cubicBezTo>
                      <a:pt x="23636" y="14859"/>
                      <a:pt x="18620" y="21209"/>
                      <a:pt x="11444" y="25464"/>
                    </a:cubicBezTo>
                    <a:close/>
                  </a:path>
                </a:pathLst>
              </a:custGeom>
              <a:solidFill>
                <a:srgbClr val="8746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9" name="Google Shape;2109;p57"/>
              <p:cNvSpPr/>
              <p:nvPr/>
            </p:nvSpPr>
            <p:spPr>
              <a:xfrm>
                <a:off x="1858244" y="2948241"/>
                <a:ext cx="19069" cy="34334"/>
              </a:xfrm>
              <a:custGeom>
                <a:rect b="b" l="l" r="r" t="t"/>
                <a:pathLst>
                  <a:path extrusionOk="0" h="34334" w="19069">
                    <a:moveTo>
                      <a:pt x="16149" y="21082"/>
                    </a:moveTo>
                    <a:cubicBezTo>
                      <a:pt x="9799" y="27813"/>
                      <a:pt x="3639" y="37782"/>
                      <a:pt x="337" y="33147"/>
                    </a:cubicBezTo>
                    <a:cubicBezTo>
                      <a:pt x="-2965" y="28575"/>
                      <a:pt x="19070" y="0"/>
                      <a:pt x="19070" y="0"/>
                    </a:cubicBezTo>
                    <a:cubicBezTo>
                      <a:pt x="19070" y="0"/>
                      <a:pt x="16911" y="12827"/>
                      <a:pt x="16149" y="21082"/>
                    </a:cubicBezTo>
                    <a:close/>
                  </a:path>
                </a:pathLst>
              </a:custGeom>
              <a:solidFill>
                <a:srgbClr val="8746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58"/>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OF STYLE</a:t>
            </a:r>
            <a:endParaRPr/>
          </a:p>
        </p:txBody>
      </p:sp>
      <p:graphicFrame>
        <p:nvGraphicFramePr>
          <p:cNvPr id="2115" name="Google Shape;2115;p58"/>
          <p:cNvGraphicFramePr/>
          <p:nvPr/>
        </p:nvGraphicFramePr>
        <p:xfrm>
          <a:off x="719988" y="1557435"/>
          <a:ext cx="3000000" cy="3000000"/>
        </p:xfrm>
        <a:graphic>
          <a:graphicData uri="http://schemas.openxmlformats.org/drawingml/2006/table">
            <a:tbl>
              <a:tblPr>
                <a:noFill/>
                <a:tableStyleId>{77AE14E9-34AF-4A56-91EA-792DAC664CAE}</a:tableStyleId>
              </a:tblPr>
              <a:tblGrid>
                <a:gridCol w="1233875"/>
                <a:gridCol w="1617525"/>
                <a:gridCol w="1617525"/>
                <a:gridCol w="1617525"/>
                <a:gridCol w="1617525"/>
              </a:tblGrid>
              <a:tr h="658525">
                <a:tc>
                  <a:txBody>
                    <a:bodyPr/>
                    <a:lstStyle/>
                    <a:p>
                      <a:pPr indent="0" lvl="0" marL="0" rtl="0" algn="l">
                        <a:spcBef>
                          <a:spcPts val="0"/>
                        </a:spcBef>
                        <a:spcAft>
                          <a:spcPts val="0"/>
                        </a:spcAft>
                        <a:buNone/>
                      </a:pPr>
                      <a:r>
                        <a:t/>
                      </a:r>
                      <a:endParaRPr sz="1800">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Medium"/>
                          <a:ea typeface="Archivo Medium"/>
                          <a:cs typeface="Archivo Medium"/>
                          <a:sym typeface="Archivo Medium"/>
                        </a:rPr>
                        <a:t>TEAM A</a:t>
                      </a:r>
                      <a:endParaRPr sz="1800">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Medium"/>
                          <a:ea typeface="Archivo Medium"/>
                          <a:cs typeface="Archivo Medium"/>
                          <a:sym typeface="Archivo Medium"/>
                        </a:rPr>
                        <a:t>TEAM B</a:t>
                      </a:r>
                      <a:endParaRPr sz="1800">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lang="en" sz="1800">
                          <a:solidFill>
                            <a:schemeClr val="dk1"/>
                          </a:solidFill>
                          <a:latin typeface="Archivo Medium"/>
                          <a:ea typeface="Archivo Medium"/>
                          <a:cs typeface="Archivo Medium"/>
                          <a:sym typeface="Archivo Medium"/>
                        </a:rPr>
                        <a:t>TEAM C</a:t>
                      </a:r>
                      <a:endParaRPr sz="1800">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lang="en" sz="1800">
                          <a:solidFill>
                            <a:schemeClr val="dk1"/>
                          </a:solidFill>
                          <a:latin typeface="Archivo Medium"/>
                          <a:ea typeface="Archivo Medium"/>
                          <a:cs typeface="Archivo Medium"/>
                          <a:sym typeface="Archivo Medium"/>
                        </a:rPr>
                        <a:t>TEAM D</a:t>
                      </a:r>
                      <a:endParaRPr sz="1800">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684300">
                <a:tc>
                  <a:txBody>
                    <a:bodyPr/>
                    <a:lstStyle/>
                    <a:p>
                      <a:pPr indent="0" lvl="0" marL="0" rtl="0" algn="ctr">
                        <a:spcBef>
                          <a:spcPts val="0"/>
                        </a:spcBef>
                        <a:spcAft>
                          <a:spcPts val="0"/>
                        </a:spcAft>
                        <a:buNone/>
                      </a:pPr>
                      <a:r>
                        <a:rPr lang="en">
                          <a:solidFill>
                            <a:schemeClr val="dk1"/>
                          </a:solidFill>
                          <a:latin typeface="Archivo Medium"/>
                          <a:ea typeface="Archivo Medium"/>
                          <a:cs typeface="Archivo Medium"/>
                          <a:sym typeface="Archivo Medium"/>
                        </a:rPr>
                        <a:t>MERCURY</a:t>
                      </a:r>
                      <a:endParaRPr>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0.06</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0.53</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0.38</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0.38</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684300">
                <a:tc>
                  <a:txBody>
                    <a:bodyPr/>
                    <a:lstStyle/>
                    <a:p>
                      <a:pPr indent="0" lvl="0" marL="0" rtl="0" algn="ctr">
                        <a:spcBef>
                          <a:spcPts val="0"/>
                        </a:spcBef>
                        <a:spcAft>
                          <a:spcPts val="0"/>
                        </a:spcAft>
                        <a:buNone/>
                      </a:pPr>
                      <a:r>
                        <a:rPr lang="en">
                          <a:solidFill>
                            <a:schemeClr val="dk1"/>
                          </a:solidFill>
                          <a:latin typeface="Archivo Medium"/>
                          <a:ea typeface="Archivo Medium"/>
                          <a:cs typeface="Archivo Medium"/>
                          <a:sym typeface="Archivo Medium"/>
                        </a:rPr>
                        <a:t>MARS</a:t>
                      </a:r>
                      <a:endParaRPr>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0.11</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9.4</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0.53</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0.78</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684300">
                <a:tc>
                  <a:txBody>
                    <a:bodyPr/>
                    <a:lstStyle/>
                    <a:p>
                      <a:pPr indent="0" lvl="0" marL="0" rtl="0" algn="ctr">
                        <a:spcBef>
                          <a:spcPts val="0"/>
                        </a:spcBef>
                        <a:spcAft>
                          <a:spcPts val="0"/>
                        </a:spcAft>
                        <a:buNone/>
                      </a:pPr>
                      <a:r>
                        <a:rPr lang="en">
                          <a:solidFill>
                            <a:schemeClr val="dk1"/>
                          </a:solidFill>
                          <a:latin typeface="Archivo Medium"/>
                          <a:ea typeface="Archivo Medium"/>
                          <a:cs typeface="Archivo Medium"/>
                          <a:sym typeface="Archivo Medium"/>
                        </a:rPr>
                        <a:t>SATURN</a:t>
                      </a:r>
                      <a:endParaRPr>
                        <a:solidFill>
                          <a:schemeClr val="dk1"/>
                        </a:solidFill>
                        <a:latin typeface="Archivo Medium"/>
                        <a:ea typeface="Archivo Medium"/>
                        <a:cs typeface="Archivo Medium"/>
                        <a:sym typeface="Archivo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95.2</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1.16</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9.4</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1.16</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59"/>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YOUR SKILL</a:t>
            </a:r>
            <a:endParaRPr/>
          </a:p>
        </p:txBody>
      </p:sp>
      <p:sp>
        <p:nvSpPr>
          <p:cNvPr id="2121" name="Google Shape;2121;p59"/>
          <p:cNvSpPr txBox="1"/>
          <p:nvPr/>
        </p:nvSpPr>
        <p:spPr>
          <a:xfrm>
            <a:off x="981900" y="4353500"/>
            <a:ext cx="7180200" cy="2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Follow the link in the graph to modify its data and then paste the new one here. </a:t>
            </a:r>
            <a:r>
              <a:rPr b="1" lang="en" sz="1000" u="sng">
                <a:solidFill>
                  <a:schemeClr val="dk1"/>
                </a:solidFill>
                <a:latin typeface="IBM Plex Sans"/>
                <a:ea typeface="IBM Plex Sans"/>
                <a:cs typeface="IBM Plex Sans"/>
                <a:sym typeface="IBM Plex Sans"/>
                <a:hlinkClick r:id="rId3">
                  <a:extLst>
                    <a:ext uri="{A12FA001-AC4F-418D-AE19-62706E023703}">
                      <ahyp:hlinkClr val="tx"/>
                    </a:ext>
                  </a:extLst>
                </a:hlinkClick>
              </a:rPr>
              <a:t>For more info, click here</a:t>
            </a:r>
            <a:endParaRPr b="1" sz="1000" u="sng">
              <a:solidFill>
                <a:schemeClr val="dk1"/>
              </a:solidFill>
              <a:latin typeface="IBM Plex Sans"/>
              <a:ea typeface="IBM Plex Sans"/>
              <a:cs typeface="IBM Plex Sans"/>
              <a:sym typeface="IBM Plex Sans"/>
            </a:endParaRPr>
          </a:p>
        </p:txBody>
      </p:sp>
      <p:sp>
        <p:nvSpPr>
          <p:cNvPr id="2122" name="Google Shape;2122;p59"/>
          <p:cNvSpPr txBox="1"/>
          <p:nvPr>
            <p:ph idx="4294967295" type="title"/>
          </p:nvPr>
        </p:nvSpPr>
        <p:spPr>
          <a:xfrm>
            <a:off x="4774550" y="1576953"/>
            <a:ext cx="1750500" cy="554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MERCURY</a:t>
            </a:r>
            <a:endParaRPr sz="2000"/>
          </a:p>
        </p:txBody>
      </p:sp>
      <p:sp>
        <p:nvSpPr>
          <p:cNvPr id="2123" name="Google Shape;2123;p59"/>
          <p:cNvSpPr txBox="1"/>
          <p:nvPr>
            <p:ph idx="4294967295" type="subTitle"/>
          </p:nvPr>
        </p:nvSpPr>
        <p:spPr>
          <a:xfrm>
            <a:off x="4774550" y="2053400"/>
            <a:ext cx="1750500" cy="6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Mercury is quite a small planet</a:t>
            </a:r>
            <a:endParaRPr/>
          </a:p>
        </p:txBody>
      </p:sp>
      <p:sp>
        <p:nvSpPr>
          <p:cNvPr id="2124" name="Google Shape;2124;p59"/>
          <p:cNvSpPr txBox="1"/>
          <p:nvPr>
            <p:ph idx="4294967295" type="title"/>
          </p:nvPr>
        </p:nvSpPr>
        <p:spPr>
          <a:xfrm>
            <a:off x="4774550" y="3188954"/>
            <a:ext cx="1750500" cy="554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JUPITER</a:t>
            </a:r>
            <a:endParaRPr sz="2000"/>
          </a:p>
        </p:txBody>
      </p:sp>
      <p:sp>
        <p:nvSpPr>
          <p:cNvPr id="2125" name="Google Shape;2125;p59"/>
          <p:cNvSpPr txBox="1"/>
          <p:nvPr>
            <p:ph idx="4294967295" type="subTitle"/>
          </p:nvPr>
        </p:nvSpPr>
        <p:spPr>
          <a:xfrm>
            <a:off x="4774550" y="3665400"/>
            <a:ext cx="1750500" cy="6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Jupiter is an enormous planet</a:t>
            </a:r>
            <a:endParaRPr/>
          </a:p>
        </p:txBody>
      </p:sp>
      <p:sp>
        <p:nvSpPr>
          <p:cNvPr id="2126" name="Google Shape;2126;p59"/>
          <p:cNvSpPr txBox="1"/>
          <p:nvPr>
            <p:ph idx="4294967295" type="title"/>
          </p:nvPr>
        </p:nvSpPr>
        <p:spPr>
          <a:xfrm>
            <a:off x="6647460" y="1576953"/>
            <a:ext cx="1750500" cy="554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VENUS</a:t>
            </a:r>
            <a:endParaRPr sz="2000"/>
          </a:p>
        </p:txBody>
      </p:sp>
      <p:sp>
        <p:nvSpPr>
          <p:cNvPr id="2127" name="Google Shape;2127;p59"/>
          <p:cNvSpPr txBox="1"/>
          <p:nvPr>
            <p:ph idx="4294967295" type="subTitle"/>
          </p:nvPr>
        </p:nvSpPr>
        <p:spPr>
          <a:xfrm>
            <a:off x="6647450" y="2053400"/>
            <a:ext cx="1750500" cy="64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Venus has very high temperatures</a:t>
            </a:r>
            <a:endParaRPr/>
          </a:p>
        </p:txBody>
      </p:sp>
      <p:sp>
        <p:nvSpPr>
          <p:cNvPr id="2128" name="Google Shape;2128;p59"/>
          <p:cNvSpPr txBox="1"/>
          <p:nvPr>
            <p:ph idx="4294967295" type="title"/>
          </p:nvPr>
        </p:nvSpPr>
        <p:spPr>
          <a:xfrm>
            <a:off x="6647460" y="3188954"/>
            <a:ext cx="1750500" cy="554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SATURN</a:t>
            </a:r>
            <a:endParaRPr sz="2000"/>
          </a:p>
        </p:txBody>
      </p:sp>
      <p:sp>
        <p:nvSpPr>
          <p:cNvPr id="2129" name="Google Shape;2129;p59"/>
          <p:cNvSpPr txBox="1"/>
          <p:nvPr>
            <p:ph idx="4294967295" type="subTitle"/>
          </p:nvPr>
        </p:nvSpPr>
        <p:spPr>
          <a:xfrm>
            <a:off x="6647450" y="3665400"/>
            <a:ext cx="1750500" cy="6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Saturn is a gas giant and has rings</a:t>
            </a:r>
            <a:endParaRPr/>
          </a:p>
        </p:txBody>
      </p:sp>
      <p:sp>
        <p:nvSpPr>
          <p:cNvPr id="2130" name="Google Shape;2130;p59"/>
          <p:cNvSpPr/>
          <p:nvPr/>
        </p:nvSpPr>
        <p:spPr>
          <a:xfrm>
            <a:off x="4877275" y="1324653"/>
            <a:ext cx="252300" cy="252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4877275" y="2946590"/>
            <a:ext cx="252300" cy="2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6750175" y="1324653"/>
            <a:ext cx="252300" cy="25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6750175" y="2946590"/>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4" name="Google Shape;2134;p59" title="Gráfico">
            <a:hlinkClick r:id="rId4"/>
          </p:cNvPr>
          <p:cNvPicPr preferRelativeResize="0"/>
          <p:nvPr/>
        </p:nvPicPr>
        <p:blipFill>
          <a:blip r:embed="rId5">
            <a:alphaModFix/>
          </a:blip>
          <a:stretch>
            <a:fillRect/>
          </a:stretch>
        </p:blipFill>
        <p:spPr>
          <a:xfrm>
            <a:off x="719999" y="1526355"/>
            <a:ext cx="3712463" cy="26112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60"/>
          <p:cNvSpPr txBox="1"/>
          <p:nvPr>
            <p:ph idx="3" type="subTitle"/>
          </p:nvPr>
        </p:nvSpPr>
        <p:spPr>
          <a:xfrm>
            <a:off x="5079638" y="3185225"/>
            <a:ext cx="2505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ALLIE HARRISON</a:t>
            </a:r>
            <a:endParaRPr/>
          </a:p>
        </p:txBody>
      </p:sp>
      <p:sp>
        <p:nvSpPr>
          <p:cNvPr id="2140" name="Google Shape;2140;p60"/>
          <p:cNvSpPr txBox="1"/>
          <p:nvPr>
            <p:ph idx="4" type="subTitle"/>
          </p:nvPr>
        </p:nvSpPr>
        <p:spPr>
          <a:xfrm>
            <a:off x="1556813" y="3185225"/>
            <a:ext cx="2505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 ANDERSON</a:t>
            </a:r>
            <a:endParaRPr/>
          </a:p>
        </p:txBody>
      </p:sp>
      <p:pic>
        <p:nvPicPr>
          <p:cNvPr id="2141" name="Google Shape;2141;p60"/>
          <p:cNvPicPr preferRelativeResize="0"/>
          <p:nvPr/>
        </p:nvPicPr>
        <p:blipFill rotWithShape="1">
          <a:blip r:embed="rId3">
            <a:alphaModFix/>
          </a:blip>
          <a:srcRect b="50739" l="36582" r="23562" t="22690"/>
          <a:stretch/>
        </p:blipFill>
        <p:spPr>
          <a:xfrm>
            <a:off x="5528437" y="1389075"/>
            <a:ext cx="1608000" cy="1608000"/>
          </a:xfrm>
          <a:prstGeom prst="ellipse">
            <a:avLst/>
          </a:prstGeom>
          <a:noFill/>
          <a:ln>
            <a:noFill/>
          </a:ln>
        </p:spPr>
      </p:pic>
      <p:pic>
        <p:nvPicPr>
          <p:cNvPr id="2142" name="Google Shape;2142;p60"/>
          <p:cNvPicPr preferRelativeResize="0"/>
          <p:nvPr/>
        </p:nvPicPr>
        <p:blipFill rotWithShape="1">
          <a:blip r:embed="rId4">
            <a:alphaModFix/>
          </a:blip>
          <a:srcRect b="9962" l="9962" r="9954" t="9954"/>
          <a:stretch/>
        </p:blipFill>
        <p:spPr>
          <a:xfrm>
            <a:off x="2005613" y="1389025"/>
            <a:ext cx="1608000" cy="1608000"/>
          </a:xfrm>
          <a:prstGeom prst="ellipse">
            <a:avLst/>
          </a:prstGeom>
          <a:noFill/>
          <a:ln>
            <a:noFill/>
          </a:ln>
        </p:spPr>
      </p:pic>
      <p:sp>
        <p:nvSpPr>
          <p:cNvPr id="2143" name="Google Shape;2143;p6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MENTORS</a:t>
            </a:r>
            <a:endParaRPr/>
          </a:p>
        </p:txBody>
      </p:sp>
      <p:sp>
        <p:nvSpPr>
          <p:cNvPr id="2144" name="Google Shape;2144;p60"/>
          <p:cNvSpPr txBox="1"/>
          <p:nvPr>
            <p:ph idx="1" type="subTitle"/>
          </p:nvPr>
        </p:nvSpPr>
        <p:spPr>
          <a:xfrm>
            <a:off x="5079637" y="3708649"/>
            <a:ext cx="2505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145" name="Google Shape;2145;p60"/>
          <p:cNvSpPr txBox="1"/>
          <p:nvPr>
            <p:ph idx="2" type="subTitle"/>
          </p:nvPr>
        </p:nvSpPr>
        <p:spPr>
          <a:xfrm>
            <a:off x="1556813" y="3708649"/>
            <a:ext cx="2505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grpSp>
        <p:nvGrpSpPr>
          <p:cNvPr id="2150" name="Google Shape;2150;p61"/>
          <p:cNvGrpSpPr/>
          <p:nvPr/>
        </p:nvGrpSpPr>
        <p:grpSpPr>
          <a:xfrm>
            <a:off x="2371724" y="1449971"/>
            <a:ext cx="4401372" cy="2824789"/>
            <a:chOff x="2021663" y="1223800"/>
            <a:chExt cx="5100675" cy="3273600"/>
          </a:xfrm>
        </p:grpSpPr>
        <p:sp>
          <p:nvSpPr>
            <p:cNvPr id="2151" name="Google Shape;2151;p61"/>
            <p:cNvSpPr/>
            <p:nvPr/>
          </p:nvSpPr>
          <p:spPr>
            <a:xfrm>
              <a:off x="2021663" y="1223800"/>
              <a:ext cx="3277800" cy="3273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152" name="Google Shape;2152;p61"/>
            <p:cNvSpPr/>
            <p:nvPr/>
          </p:nvSpPr>
          <p:spPr>
            <a:xfrm>
              <a:off x="3844538" y="1223800"/>
              <a:ext cx="3277800" cy="3273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pSp>
      <p:sp>
        <p:nvSpPr>
          <p:cNvPr id="2153" name="Google Shape;2153;p61"/>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t>
            </a:r>
            <a:endParaRPr/>
          </a:p>
        </p:txBody>
      </p:sp>
      <p:sp>
        <p:nvSpPr>
          <p:cNvPr id="2154" name="Google Shape;2154;p61"/>
          <p:cNvSpPr txBox="1"/>
          <p:nvPr>
            <p:ph idx="4294967295" type="subTitle"/>
          </p:nvPr>
        </p:nvSpPr>
        <p:spPr>
          <a:xfrm>
            <a:off x="1587850" y="2181142"/>
            <a:ext cx="1519500" cy="443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Plot</a:t>
            </a:r>
            <a:endParaRPr/>
          </a:p>
        </p:txBody>
      </p:sp>
      <p:sp>
        <p:nvSpPr>
          <p:cNvPr id="2155" name="Google Shape;2155;p61"/>
          <p:cNvSpPr txBox="1"/>
          <p:nvPr>
            <p:ph idx="4294967295" type="subTitle"/>
          </p:nvPr>
        </p:nvSpPr>
        <p:spPr>
          <a:xfrm>
            <a:off x="2001831" y="3711327"/>
            <a:ext cx="1519500" cy="443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Theme</a:t>
            </a:r>
            <a:endParaRPr/>
          </a:p>
        </p:txBody>
      </p:sp>
      <p:sp>
        <p:nvSpPr>
          <p:cNvPr id="2156" name="Google Shape;2156;p61"/>
          <p:cNvSpPr txBox="1"/>
          <p:nvPr>
            <p:ph idx="4294967295" type="subTitle"/>
          </p:nvPr>
        </p:nvSpPr>
        <p:spPr>
          <a:xfrm>
            <a:off x="1738840" y="2946234"/>
            <a:ext cx="1519500" cy="44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Fantasy</a:t>
            </a:r>
            <a:endParaRPr/>
          </a:p>
        </p:txBody>
      </p:sp>
      <p:sp>
        <p:nvSpPr>
          <p:cNvPr id="2157" name="Google Shape;2157;p61"/>
          <p:cNvSpPr txBox="1"/>
          <p:nvPr>
            <p:ph idx="4294967295" type="subTitle"/>
          </p:nvPr>
        </p:nvSpPr>
        <p:spPr>
          <a:xfrm>
            <a:off x="2113156" y="1416049"/>
            <a:ext cx="1519500" cy="4434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Illustration</a:t>
            </a:r>
            <a:endParaRPr/>
          </a:p>
        </p:txBody>
      </p:sp>
      <p:sp>
        <p:nvSpPr>
          <p:cNvPr id="2158" name="Google Shape;2158;p61"/>
          <p:cNvSpPr txBox="1"/>
          <p:nvPr>
            <p:ph idx="4294967295" type="subTitle"/>
          </p:nvPr>
        </p:nvSpPr>
        <p:spPr>
          <a:xfrm flipH="1">
            <a:off x="6041150" y="2181142"/>
            <a:ext cx="1515000" cy="443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Glossary</a:t>
            </a:r>
            <a:endParaRPr/>
          </a:p>
        </p:txBody>
      </p:sp>
      <p:sp>
        <p:nvSpPr>
          <p:cNvPr id="2159" name="Google Shape;2159;p61"/>
          <p:cNvSpPr txBox="1"/>
          <p:nvPr>
            <p:ph idx="4294967295" type="subTitle"/>
          </p:nvPr>
        </p:nvSpPr>
        <p:spPr>
          <a:xfrm flipH="1">
            <a:off x="5556827" y="3711327"/>
            <a:ext cx="1515000" cy="44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Biography</a:t>
            </a:r>
            <a:endParaRPr/>
          </a:p>
        </p:txBody>
      </p:sp>
      <p:sp>
        <p:nvSpPr>
          <p:cNvPr id="2160" name="Google Shape;2160;p61"/>
          <p:cNvSpPr txBox="1"/>
          <p:nvPr>
            <p:ph idx="4294967295" type="subTitle"/>
          </p:nvPr>
        </p:nvSpPr>
        <p:spPr>
          <a:xfrm flipH="1">
            <a:off x="5885846" y="2946234"/>
            <a:ext cx="1515000" cy="4434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Photographs</a:t>
            </a:r>
            <a:endParaRPr/>
          </a:p>
        </p:txBody>
      </p:sp>
      <p:sp>
        <p:nvSpPr>
          <p:cNvPr id="2161" name="Google Shape;2161;p61"/>
          <p:cNvSpPr txBox="1"/>
          <p:nvPr>
            <p:ph idx="4294967295" type="subTitle"/>
          </p:nvPr>
        </p:nvSpPr>
        <p:spPr>
          <a:xfrm flipH="1">
            <a:off x="5426586" y="1416049"/>
            <a:ext cx="1515000" cy="443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Index</a:t>
            </a:r>
            <a:endParaRPr/>
          </a:p>
        </p:txBody>
      </p:sp>
      <p:sp>
        <p:nvSpPr>
          <p:cNvPr id="2162" name="Google Shape;2162;p61"/>
          <p:cNvSpPr txBox="1"/>
          <p:nvPr>
            <p:ph idx="4294967295" type="subTitle"/>
          </p:nvPr>
        </p:nvSpPr>
        <p:spPr>
          <a:xfrm flipH="1">
            <a:off x="3814611" y="2257777"/>
            <a:ext cx="1515000" cy="4434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
        <p:nvSpPr>
          <p:cNvPr id="2163" name="Google Shape;2163;p61"/>
          <p:cNvSpPr txBox="1"/>
          <p:nvPr>
            <p:ph idx="4294967295" type="subTitle"/>
          </p:nvPr>
        </p:nvSpPr>
        <p:spPr>
          <a:xfrm flipH="1">
            <a:off x="3814611" y="2969689"/>
            <a:ext cx="1515000" cy="4434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Title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62"/>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SCHEDULE/PLANNER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69" name="Google Shape;2169;p62"/>
          <p:cNvGraphicFramePr/>
          <p:nvPr/>
        </p:nvGraphicFramePr>
        <p:xfrm>
          <a:off x="720000" y="1189950"/>
          <a:ext cx="3000000" cy="3000000"/>
        </p:xfrm>
        <a:graphic>
          <a:graphicData uri="http://schemas.openxmlformats.org/drawingml/2006/table">
            <a:tbl>
              <a:tblPr>
                <a:noFill/>
                <a:tableStyleId>{B1D7E68B-7492-4D6A-9E86-37F85CA3B224}</a:tableStyleId>
              </a:tblPr>
              <a:tblGrid>
                <a:gridCol w="1100575"/>
                <a:gridCol w="1100575"/>
                <a:gridCol w="1100575"/>
                <a:gridCol w="1100575"/>
                <a:gridCol w="1100575"/>
                <a:gridCol w="1100575"/>
                <a:gridCol w="1100575"/>
              </a:tblGrid>
              <a:tr h="537775">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M</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TU</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W</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TH</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F</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SA</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800">
                          <a:solidFill>
                            <a:schemeClr val="dk1"/>
                          </a:solidFill>
                          <a:latin typeface="Archivo"/>
                          <a:ea typeface="Archivo"/>
                          <a:cs typeface="Archivo"/>
                          <a:sym typeface="Archivo"/>
                        </a:rPr>
                        <a:t>SU</a:t>
                      </a:r>
                      <a:endParaRPr sz="18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575175">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30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3</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4</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5</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6</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75175">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7</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8</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9</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11</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12</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13</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75175">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14</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15</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16</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17</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18</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19</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75175">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21</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22</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23</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24</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25</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26</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27</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75175">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28</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29</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30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31</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1</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2</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rPr lang="en" sz="1000">
                          <a:solidFill>
                            <a:schemeClr val="dk1"/>
                          </a:solidFill>
                          <a:latin typeface="IBM Plex Sans"/>
                          <a:ea typeface="IBM Plex Sans"/>
                          <a:cs typeface="IBM Plex Sans"/>
                          <a:sym typeface="IBM Plex Sans"/>
                        </a:rPr>
                        <a:t>3</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170" name="Google Shape;2170;p62"/>
          <p:cNvSpPr txBox="1"/>
          <p:nvPr>
            <p:ph idx="4294967295" type="subTitle"/>
          </p:nvPr>
        </p:nvSpPr>
        <p:spPr>
          <a:xfrm>
            <a:off x="1820700" y="2050000"/>
            <a:ext cx="1100700" cy="2529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LESSON 1</a:t>
            </a:r>
            <a:endParaRPr sz="1000"/>
          </a:p>
        </p:txBody>
      </p:sp>
      <p:sp>
        <p:nvSpPr>
          <p:cNvPr id="2171" name="Google Shape;2171;p62"/>
          <p:cNvSpPr txBox="1"/>
          <p:nvPr>
            <p:ph idx="4294967295" type="subTitle"/>
          </p:nvPr>
        </p:nvSpPr>
        <p:spPr>
          <a:xfrm>
            <a:off x="720000" y="2625175"/>
            <a:ext cx="1100700" cy="25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QUIZ</a:t>
            </a:r>
            <a:endParaRPr sz="1000"/>
          </a:p>
        </p:txBody>
      </p:sp>
      <p:sp>
        <p:nvSpPr>
          <p:cNvPr id="2172" name="Google Shape;2172;p62"/>
          <p:cNvSpPr txBox="1"/>
          <p:nvPr>
            <p:ph idx="4294967295" type="subTitle"/>
          </p:nvPr>
        </p:nvSpPr>
        <p:spPr>
          <a:xfrm>
            <a:off x="5122375" y="2050000"/>
            <a:ext cx="1100700" cy="2529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LESSON 2</a:t>
            </a:r>
            <a:endParaRPr sz="1000"/>
          </a:p>
        </p:txBody>
      </p:sp>
      <p:sp>
        <p:nvSpPr>
          <p:cNvPr id="2173" name="Google Shape;2173;p62"/>
          <p:cNvSpPr txBox="1"/>
          <p:nvPr>
            <p:ph idx="4294967295" type="subTitle"/>
          </p:nvPr>
        </p:nvSpPr>
        <p:spPr>
          <a:xfrm>
            <a:off x="4021663" y="2625175"/>
            <a:ext cx="1100700" cy="2529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LESSON 3</a:t>
            </a:r>
            <a:endParaRPr sz="1000"/>
          </a:p>
        </p:txBody>
      </p:sp>
      <p:sp>
        <p:nvSpPr>
          <p:cNvPr id="2174" name="Google Shape;2174;p62"/>
          <p:cNvSpPr txBox="1"/>
          <p:nvPr>
            <p:ph idx="4294967295" type="subTitle"/>
          </p:nvPr>
        </p:nvSpPr>
        <p:spPr>
          <a:xfrm>
            <a:off x="720000" y="3200350"/>
            <a:ext cx="1100700" cy="2529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LESSON 4</a:t>
            </a:r>
            <a:endParaRPr sz="1000"/>
          </a:p>
        </p:txBody>
      </p:sp>
      <p:sp>
        <p:nvSpPr>
          <p:cNvPr id="2175" name="Google Shape;2175;p62"/>
          <p:cNvSpPr txBox="1"/>
          <p:nvPr>
            <p:ph idx="4294967295" type="subTitle"/>
          </p:nvPr>
        </p:nvSpPr>
        <p:spPr>
          <a:xfrm>
            <a:off x="2921150" y="3200350"/>
            <a:ext cx="1100700" cy="25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EXAMINATION</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6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BRIEF</a:t>
            </a:r>
            <a:endParaRPr/>
          </a:p>
        </p:txBody>
      </p:sp>
      <p:graphicFrame>
        <p:nvGraphicFramePr>
          <p:cNvPr id="2181" name="Google Shape;2181;p63"/>
          <p:cNvGraphicFramePr/>
          <p:nvPr/>
        </p:nvGraphicFramePr>
        <p:xfrm>
          <a:off x="774775" y="1316750"/>
          <a:ext cx="3000000" cy="3000000"/>
        </p:xfrm>
        <a:graphic>
          <a:graphicData uri="http://schemas.openxmlformats.org/drawingml/2006/table">
            <a:tbl>
              <a:tblPr>
                <a:noFill/>
                <a:tableStyleId>{B1D7E68B-7492-4D6A-9E86-37F85CA3B224}</a:tableStyleId>
              </a:tblPr>
              <a:tblGrid>
                <a:gridCol w="2718825"/>
                <a:gridCol w="4875625"/>
              </a:tblGrid>
              <a:tr h="522325">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INTRODUCTION</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Mercury is the closest planet to the Sun and the smallest of them all</a:t>
                      </a:r>
                      <a:endParaRPr sz="12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22325">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ASSIGNMENT DESCRIPTION</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Venus is extremely hot, even more than Mercury</a:t>
                      </a:r>
                      <a:endParaRPr sz="12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22325">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ASSIGNMENT TASKS</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Earth is the only planet known to harbor life</a:t>
                      </a:r>
                      <a:endParaRPr sz="12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22325">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GRADING CRITERIA</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Despite being red, Mars is actually a cold place</a:t>
                      </a:r>
                      <a:endParaRPr sz="12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22325">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RESOURCES</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Jupiter is the biggest planet in the Solar System</a:t>
                      </a:r>
                      <a:endParaRPr sz="12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22325">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CONCLUSION</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Saturn is the second-largest planet in the Solar System</a:t>
                      </a:r>
                      <a:endParaRPr sz="12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81" name="Google Shape;1081;p37"/>
          <p:cNvSpPr txBox="1"/>
          <p:nvPr>
            <p:ph idx="3" type="subTitle"/>
          </p:nvPr>
        </p:nvSpPr>
        <p:spPr>
          <a:xfrm>
            <a:off x="720000" y="3920575"/>
            <a:ext cx="23055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solidFill>
                <a:srgbClr val="666666"/>
              </a:solidFill>
            </a:endParaRPr>
          </a:p>
        </p:txBody>
      </p:sp>
      <p:sp>
        <p:nvSpPr>
          <p:cNvPr id="1082" name="Google Shape;1082;p37"/>
          <p:cNvSpPr txBox="1"/>
          <p:nvPr>
            <p:ph idx="1" type="subTitle"/>
          </p:nvPr>
        </p:nvSpPr>
        <p:spPr>
          <a:xfrm>
            <a:off x="720000" y="2187393"/>
            <a:ext cx="23055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83" name="Google Shape;1083;p37"/>
          <p:cNvSpPr txBox="1"/>
          <p:nvPr>
            <p:ph idx="2" type="subTitle"/>
          </p:nvPr>
        </p:nvSpPr>
        <p:spPr>
          <a:xfrm>
            <a:off x="3419275" y="2187401"/>
            <a:ext cx="23055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84" name="Google Shape;1084;p37"/>
          <p:cNvSpPr txBox="1"/>
          <p:nvPr>
            <p:ph idx="4" type="subTitle"/>
          </p:nvPr>
        </p:nvSpPr>
        <p:spPr>
          <a:xfrm>
            <a:off x="3419275" y="3920575"/>
            <a:ext cx="23055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85" name="Google Shape;1085;p37"/>
          <p:cNvSpPr txBox="1"/>
          <p:nvPr>
            <p:ph idx="5" type="subTitle"/>
          </p:nvPr>
        </p:nvSpPr>
        <p:spPr>
          <a:xfrm>
            <a:off x="6118551" y="2187401"/>
            <a:ext cx="23055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86" name="Google Shape;1086;p37"/>
          <p:cNvSpPr txBox="1"/>
          <p:nvPr>
            <p:ph idx="6" type="subTitle"/>
          </p:nvPr>
        </p:nvSpPr>
        <p:spPr>
          <a:xfrm>
            <a:off x="6118551" y="3920575"/>
            <a:ext cx="23055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087" name="Google Shape;1087;p37"/>
          <p:cNvSpPr txBox="1"/>
          <p:nvPr>
            <p:ph idx="7" type="title"/>
          </p:nvPr>
        </p:nvSpPr>
        <p:spPr>
          <a:xfrm>
            <a:off x="720000" y="13320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88" name="Google Shape;1088;p37"/>
          <p:cNvSpPr txBox="1"/>
          <p:nvPr>
            <p:ph idx="8" type="title"/>
          </p:nvPr>
        </p:nvSpPr>
        <p:spPr>
          <a:xfrm>
            <a:off x="720000" y="30646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89" name="Google Shape;1089;p37"/>
          <p:cNvSpPr txBox="1"/>
          <p:nvPr>
            <p:ph idx="9" type="title"/>
          </p:nvPr>
        </p:nvSpPr>
        <p:spPr>
          <a:xfrm>
            <a:off x="3419271" y="13320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90" name="Google Shape;1090;p37"/>
          <p:cNvSpPr txBox="1"/>
          <p:nvPr>
            <p:ph idx="13" type="title"/>
          </p:nvPr>
        </p:nvSpPr>
        <p:spPr>
          <a:xfrm>
            <a:off x="3419271" y="30646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91" name="Google Shape;1091;p37"/>
          <p:cNvSpPr txBox="1"/>
          <p:nvPr>
            <p:ph idx="14" type="title"/>
          </p:nvPr>
        </p:nvSpPr>
        <p:spPr>
          <a:xfrm>
            <a:off x="6118549" y="13320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92" name="Google Shape;1092;p37"/>
          <p:cNvSpPr txBox="1"/>
          <p:nvPr>
            <p:ph idx="15" type="title"/>
          </p:nvPr>
        </p:nvSpPr>
        <p:spPr>
          <a:xfrm>
            <a:off x="6118549" y="30646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093" name="Google Shape;1093;p37"/>
          <p:cNvSpPr txBox="1"/>
          <p:nvPr>
            <p:ph idx="16" type="subTitle"/>
          </p:nvPr>
        </p:nvSpPr>
        <p:spPr>
          <a:xfrm>
            <a:off x="720000" y="1781337"/>
            <a:ext cx="2305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94" name="Google Shape;1094;p37"/>
          <p:cNvSpPr txBox="1"/>
          <p:nvPr>
            <p:ph idx="17" type="subTitle"/>
          </p:nvPr>
        </p:nvSpPr>
        <p:spPr>
          <a:xfrm>
            <a:off x="3419271" y="1781337"/>
            <a:ext cx="2305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WORDS POWER</a:t>
            </a:r>
            <a:endParaRPr/>
          </a:p>
        </p:txBody>
      </p:sp>
      <p:sp>
        <p:nvSpPr>
          <p:cNvPr id="1095" name="Google Shape;1095;p37"/>
          <p:cNvSpPr txBox="1"/>
          <p:nvPr>
            <p:ph idx="18" type="subTitle"/>
          </p:nvPr>
        </p:nvSpPr>
        <p:spPr>
          <a:xfrm>
            <a:off x="6118549" y="1781337"/>
            <a:ext cx="2305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CREATIVITY </a:t>
            </a:r>
            <a:endParaRPr/>
          </a:p>
        </p:txBody>
      </p:sp>
      <p:sp>
        <p:nvSpPr>
          <p:cNvPr id="1096" name="Google Shape;1096;p37"/>
          <p:cNvSpPr txBox="1"/>
          <p:nvPr>
            <p:ph idx="19" type="subTitle"/>
          </p:nvPr>
        </p:nvSpPr>
        <p:spPr>
          <a:xfrm>
            <a:off x="720000" y="3514000"/>
            <a:ext cx="2305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INSPIRATION</a:t>
            </a:r>
            <a:endParaRPr/>
          </a:p>
        </p:txBody>
      </p:sp>
      <p:sp>
        <p:nvSpPr>
          <p:cNvPr id="1097" name="Google Shape;1097;p37"/>
          <p:cNvSpPr txBox="1"/>
          <p:nvPr>
            <p:ph idx="20" type="subTitle"/>
          </p:nvPr>
        </p:nvSpPr>
        <p:spPr>
          <a:xfrm>
            <a:off x="3419271" y="3514000"/>
            <a:ext cx="2305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STORYTELLING</a:t>
            </a:r>
            <a:endParaRPr/>
          </a:p>
        </p:txBody>
      </p:sp>
      <p:sp>
        <p:nvSpPr>
          <p:cNvPr id="1098" name="Google Shape;1098;p37"/>
          <p:cNvSpPr txBox="1"/>
          <p:nvPr>
            <p:ph idx="21" type="subTitle"/>
          </p:nvPr>
        </p:nvSpPr>
        <p:spPr>
          <a:xfrm>
            <a:off x="6118549" y="3514000"/>
            <a:ext cx="2305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FICTION</a:t>
            </a:r>
            <a:endParaRPr/>
          </a:p>
        </p:txBody>
      </p:sp>
      <p:cxnSp>
        <p:nvCxnSpPr>
          <p:cNvPr id="1099" name="Google Shape;1099;p37"/>
          <p:cNvCxnSpPr/>
          <p:nvPr/>
        </p:nvCxnSpPr>
        <p:spPr>
          <a:xfrm>
            <a:off x="1454700" y="1552675"/>
            <a:ext cx="1209300" cy="0"/>
          </a:xfrm>
          <a:prstGeom prst="straightConnector1">
            <a:avLst/>
          </a:prstGeom>
          <a:noFill/>
          <a:ln cap="flat" cmpd="sng" w="9525">
            <a:solidFill>
              <a:schemeClr val="dk1"/>
            </a:solidFill>
            <a:prstDash val="solid"/>
            <a:round/>
            <a:headEnd len="med" w="med" type="none"/>
            <a:tailEnd len="med" w="med" type="none"/>
          </a:ln>
        </p:spPr>
      </p:cxnSp>
      <p:cxnSp>
        <p:nvCxnSpPr>
          <p:cNvPr id="1100" name="Google Shape;1100;p37"/>
          <p:cNvCxnSpPr/>
          <p:nvPr/>
        </p:nvCxnSpPr>
        <p:spPr>
          <a:xfrm>
            <a:off x="1454700" y="3276925"/>
            <a:ext cx="1209300" cy="0"/>
          </a:xfrm>
          <a:prstGeom prst="straightConnector1">
            <a:avLst/>
          </a:prstGeom>
          <a:noFill/>
          <a:ln cap="flat" cmpd="sng" w="9525">
            <a:solidFill>
              <a:schemeClr val="dk1"/>
            </a:solidFill>
            <a:prstDash val="solid"/>
            <a:round/>
            <a:headEnd len="med" w="med" type="none"/>
            <a:tailEnd len="med" w="med" type="none"/>
          </a:ln>
        </p:spPr>
      </p:cxnSp>
      <p:cxnSp>
        <p:nvCxnSpPr>
          <p:cNvPr id="1101" name="Google Shape;1101;p37"/>
          <p:cNvCxnSpPr/>
          <p:nvPr/>
        </p:nvCxnSpPr>
        <p:spPr>
          <a:xfrm>
            <a:off x="4153975" y="1552675"/>
            <a:ext cx="1209300" cy="0"/>
          </a:xfrm>
          <a:prstGeom prst="straightConnector1">
            <a:avLst/>
          </a:prstGeom>
          <a:noFill/>
          <a:ln cap="flat" cmpd="sng" w="9525">
            <a:solidFill>
              <a:schemeClr val="dk1"/>
            </a:solidFill>
            <a:prstDash val="solid"/>
            <a:round/>
            <a:headEnd len="med" w="med" type="none"/>
            <a:tailEnd len="med" w="med" type="none"/>
          </a:ln>
        </p:spPr>
      </p:cxnSp>
      <p:cxnSp>
        <p:nvCxnSpPr>
          <p:cNvPr id="1102" name="Google Shape;1102;p37"/>
          <p:cNvCxnSpPr/>
          <p:nvPr/>
        </p:nvCxnSpPr>
        <p:spPr>
          <a:xfrm>
            <a:off x="4153975" y="3276925"/>
            <a:ext cx="1209300" cy="0"/>
          </a:xfrm>
          <a:prstGeom prst="straightConnector1">
            <a:avLst/>
          </a:prstGeom>
          <a:noFill/>
          <a:ln cap="flat" cmpd="sng" w="9525">
            <a:solidFill>
              <a:schemeClr val="dk1"/>
            </a:solidFill>
            <a:prstDash val="solid"/>
            <a:round/>
            <a:headEnd len="med" w="med" type="none"/>
            <a:tailEnd len="med" w="med" type="none"/>
          </a:ln>
        </p:spPr>
      </p:cxnSp>
      <p:cxnSp>
        <p:nvCxnSpPr>
          <p:cNvPr id="1103" name="Google Shape;1103;p37"/>
          <p:cNvCxnSpPr/>
          <p:nvPr/>
        </p:nvCxnSpPr>
        <p:spPr>
          <a:xfrm>
            <a:off x="6853250" y="1552675"/>
            <a:ext cx="1209300" cy="0"/>
          </a:xfrm>
          <a:prstGeom prst="straightConnector1">
            <a:avLst/>
          </a:prstGeom>
          <a:noFill/>
          <a:ln cap="flat" cmpd="sng" w="9525">
            <a:solidFill>
              <a:schemeClr val="dk1"/>
            </a:solidFill>
            <a:prstDash val="solid"/>
            <a:round/>
            <a:headEnd len="med" w="med" type="none"/>
            <a:tailEnd len="med" w="med" type="none"/>
          </a:ln>
        </p:spPr>
      </p:cxnSp>
      <p:cxnSp>
        <p:nvCxnSpPr>
          <p:cNvPr id="1104" name="Google Shape;1104;p37"/>
          <p:cNvCxnSpPr/>
          <p:nvPr/>
        </p:nvCxnSpPr>
        <p:spPr>
          <a:xfrm>
            <a:off x="6853250" y="3276925"/>
            <a:ext cx="120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6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RUBRIC</a:t>
            </a:r>
            <a:endParaRPr/>
          </a:p>
        </p:txBody>
      </p:sp>
      <p:graphicFrame>
        <p:nvGraphicFramePr>
          <p:cNvPr id="2187" name="Google Shape;2187;p64"/>
          <p:cNvGraphicFramePr/>
          <p:nvPr/>
        </p:nvGraphicFramePr>
        <p:xfrm>
          <a:off x="720000" y="1317950"/>
          <a:ext cx="3000000" cy="3000000"/>
        </p:xfrm>
        <a:graphic>
          <a:graphicData uri="http://schemas.openxmlformats.org/drawingml/2006/table">
            <a:tbl>
              <a:tblPr>
                <a:noFill/>
                <a:tableStyleId>{B1D7E68B-7492-4D6A-9E86-37F85CA3B224}</a:tableStyleId>
              </a:tblPr>
              <a:tblGrid>
                <a:gridCol w="1736200"/>
                <a:gridCol w="1442450"/>
                <a:gridCol w="1442450"/>
                <a:gridCol w="1442450"/>
                <a:gridCol w="1640450"/>
              </a:tblGrid>
              <a:tr h="659425">
                <a:tc>
                  <a:txBody>
                    <a:bodyPr/>
                    <a:lstStyle/>
                    <a:p>
                      <a:pPr indent="0" lvl="0" marL="0" rtl="0" algn="l">
                        <a:spcBef>
                          <a:spcPts val="0"/>
                        </a:spcBef>
                        <a:spcAft>
                          <a:spcPts val="0"/>
                        </a:spcAft>
                        <a:buNone/>
                      </a:pPr>
                      <a:r>
                        <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GOOD</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ACCEPTABLE</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POOR</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UNACCEPTABLE</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839900">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ORGANIZATION AND ARGUMENTATION</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Venus is very hot</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Mars is very cold</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Jupiter is big</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Saturn has rings</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839900">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SOURCE USE</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Earth has life</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Jupiter is big</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Neptune is far away</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Mars is very cold</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839900">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TYPOGRAPHY AND WRITING STYLE</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Mars is very cold</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Neptune is far away</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Venus is very hot</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IBM Plex Sans"/>
                          <a:ea typeface="IBM Plex Sans"/>
                          <a:cs typeface="IBM Plex Sans"/>
                          <a:sym typeface="IBM Plex Sans"/>
                        </a:rPr>
                        <a:t>Earth has life</a:t>
                      </a:r>
                      <a:endParaRPr sz="1000">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65"/>
          <p:cNvSpPr txBox="1"/>
          <p:nvPr/>
        </p:nvSpPr>
        <p:spPr>
          <a:xfrm>
            <a:off x="847200" y="2006600"/>
            <a:ext cx="7449600" cy="25728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BM Plex Sans"/>
                <a:ea typeface="IBM Plex Sans"/>
                <a:cs typeface="IBM Plex Sans"/>
                <a:sym typeface="IBM Plex Sans"/>
              </a:rPr>
              <a:t>Write your answer here...</a:t>
            </a:r>
            <a:endParaRPr>
              <a:solidFill>
                <a:schemeClr val="dk1"/>
              </a:solidFill>
              <a:latin typeface="IBM Plex Sans"/>
              <a:ea typeface="IBM Plex Sans"/>
              <a:cs typeface="IBM Plex Sans"/>
              <a:sym typeface="IBM Plex Sans"/>
            </a:endParaRPr>
          </a:p>
        </p:txBody>
      </p:sp>
      <p:sp>
        <p:nvSpPr>
          <p:cNvPr id="2193" name="Google Shape;2193;p6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1</a:t>
            </a:r>
            <a:endParaRPr/>
          </a:p>
        </p:txBody>
      </p:sp>
      <p:sp>
        <p:nvSpPr>
          <p:cNvPr id="2194" name="Google Shape;2194;p65"/>
          <p:cNvSpPr txBox="1"/>
          <p:nvPr/>
        </p:nvSpPr>
        <p:spPr>
          <a:xfrm>
            <a:off x="720000" y="1207425"/>
            <a:ext cx="7704000" cy="6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a:solidFill>
                  <a:schemeClr val="dk1"/>
                </a:solidFill>
                <a:latin typeface="IBM Plex Sans"/>
                <a:ea typeface="IBM Plex Sans"/>
                <a:cs typeface="IBM Plex Sans"/>
                <a:sym typeface="IBM Plex Sans"/>
              </a:rPr>
              <a:t>Write a short story about a character who discovers a hidden talent. Explore the character’s journey of self-discovery and how they overcome any obstacles along the way</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6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2</a:t>
            </a:r>
            <a:endParaRPr/>
          </a:p>
        </p:txBody>
      </p:sp>
      <p:sp>
        <p:nvSpPr>
          <p:cNvPr id="2200" name="Google Shape;2200;p66"/>
          <p:cNvSpPr txBox="1"/>
          <p:nvPr/>
        </p:nvSpPr>
        <p:spPr>
          <a:xfrm>
            <a:off x="720000" y="1207425"/>
            <a:ext cx="7704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Choose 2 topics from this list and then combine them to create a creative writing!</a:t>
            </a:r>
            <a:endParaRPr>
              <a:solidFill>
                <a:schemeClr val="dk1"/>
              </a:solidFill>
              <a:latin typeface="IBM Plex Sans"/>
              <a:ea typeface="IBM Plex Sans"/>
              <a:cs typeface="IBM Plex Sans"/>
              <a:sym typeface="IBM Plex Sans"/>
            </a:endParaRPr>
          </a:p>
        </p:txBody>
      </p:sp>
      <p:sp>
        <p:nvSpPr>
          <p:cNvPr id="2201" name="Google Shape;2201;p66"/>
          <p:cNvSpPr txBox="1"/>
          <p:nvPr/>
        </p:nvSpPr>
        <p:spPr>
          <a:xfrm>
            <a:off x="799800" y="1936500"/>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Time travel</a:t>
            </a:r>
            <a:endParaRPr>
              <a:solidFill>
                <a:schemeClr val="dk1"/>
              </a:solidFill>
              <a:latin typeface="IBM Plex Sans"/>
              <a:ea typeface="IBM Plex Sans"/>
              <a:cs typeface="IBM Plex Sans"/>
              <a:sym typeface="IBM Plex Sans"/>
            </a:endParaRPr>
          </a:p>
        </p:txBody>
      </p:sp>
      <p:sp>
        <p:nvSpPr>
          <p:cNvPr id="2202" name="Google Shape;2202;p66"/>
          <p:cNvSpPr txBox="1"/>
          <p:nvPr/>
        </p:nvSpPr>
        <p:spPr>
          <a:xfrm>
            <a:off x="2721550" y="1936500"/>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Your future self</a:t>
            </a:r>
            <a:endParaRPr>
              <a:solidFill>
                <a:schemeClr val="dk1"/>
              </a:solidFill>
              <a:latin typeface="IBM Plex Sans"/>
              <a:ea typeface="IBM Plex Sans"/>
              <a:cs typeface="IBM Plex Sans"/>
              <a:sym typeface="IBM Plex Sans"/>
            </a:endParaRPr>
          </a:p>
        </p:txBody>
      </p:sp>
      <p:sp>
        <p:nvSpPr>
          <p:cNvPr id="2203" name="Google Shape;2203;p66"/>
          <p:cNvSpPr txBox="1"/>
          <p:nvPr/>
        </p:nvSpPr>
        <p:spPr>
          <a:xfrm>
            <a:off x="4643300" y="1936500"/>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The beauty</a:t>
            </a:r>
            <a:endParaRPr>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of nature</a:t>
            </a:r>
            <a:endParaRPr>
              <a:solidFill>
                <a:schemeClr val="dk1"/>
              </a:solidFill>
              <a:latin typeface="IBM Plex Sans"/>
              <a:ea typeface="IBM Plex Sans"/>
              <a:cs typeface="IBM Plex Sans"/>
              <a:sym typeface="IBM Plex Sans"/>
            </a:endParaRPr>
          </a:p>
        </p:txBody>
      </p:sp>
      <p:sp>
        <p:nvSpPr>
          <p:cNvPr id="2204" name="Google Shape;2204;p66"/>
          <p:cNvSpPr txBox="1"/>
          <p:nvPr/>
        </p:nvSpPr>
        <p:spPr>
          <a:xfrm>
            <a:off x="6565049" y="1936500"/>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Deserted</a:t>
            </a:r>
            <a:r>
              <a:rPr lang="en">
                <a:solidFill>
                  <a:schemeClr val="dk1"/>
                </a:solidFill>
                <a:latin typeface="IBM Plex Sans"/>
                <a:ea typeface="IBM Plex Sans"/>
                <a:cs typeface="IBM Plex Sans"/>
                <a:sym typeface="IBM Plex Sans"/>
              </a:rPr>
              <a:t> in</a:t>
            </a:r>
            <a:endParaRPr>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an island</a:t>
            </a:r>
            <a:endParaRPr>
              <a:solidFill>
                <a:schemeClr val="dk1"/>
              </a:solidFill>
              <a:latin typeface="IBM Plex Sans"/>
              <a:ea typeface="IBM Plex Sans"/>
              <a:cs typeface="IBM Plex Sans"/>
              <a:sym typeface="IBM Plex Sans"/>
            </a:endParaRPr>
          </a:p>
        </p:txBody>
      </p:sp>
      <p:sp>
        <p:nvSpPr>
          <p:cNvPr id="2205" name="Google Shape;2205;p66"/>
          <p:cNvSpPr txBox="1"/>
          <p:nvPr/>
        </p:nvSpPr>
        <p:spPr>
          <a:xfrm>
            <a:off x="799800" y="2879728"/>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Favorite writer</a:t>
            </a:r>
            <a:endParaRPr>
              <a:solidFill>
                <a:schemeClr val="dk1"/>
              </a:solidFill>
              <a:latin typeface="IBM Plex Sans"/>
              <a:ea typeface="IBM Plex Sans"/>
              <a:cs typeface="IBM Plex Sans"/>
              <a:sym typeface="IBM Plex Sans"/>
            </a:endParaRPr>
          </a:p>
        </p:txBody>
      </p:sp>
      <p:sp>
        <p:nvSpPr>
          <p:cNvPr id="2206" name="Google Shape;2206;p66"/>
          <p:cNvSpPr txBox="1"/>
          <p:nvPr/>
        </p:nvSpPr>
        <p:spPr>
          <a:xfrm>
            <a:off x="2721550" y="2879728"/>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Hidden talent</a:t>
            </a:r>
            <a:endParaRPr>
              <a:solidFill>
                <a:schemeClr val="dk1"/>
              </a:solidFill>
              <a:latin typeface="IBM Plex Sans"/>
              <a:ea typeface="IBM Plex Sans"/>
              <a:cs typeface="IBM Plex Sans"/>
              <a:sym typeface="IBM Plex Sans"/>
            </a:endParaRPr>
          </a:p>
        </p:txBody>
      </p:sp>
      <p:sp>
        <p:nvSpPr>
          <p:cNvPr id="2207" name="Google Shape;2207;p66"/>
          <p:cNvSpPr txBox="1"/>
          <p:nvPr/>
        </p:nvSpPr>
        <p:spPr>
          <a:xfrm>
            <a:off x="4643300" y="2879728"/>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Friendship</a:t>
            </a:r>
            <a:endParaRPr>
              <a:solidFill>
                <a:schemeClr val="dk1"/>
              </a:solidFill>
              <a:latin typeface="IBM Plex Sans"/>
              <a:ea typeface="IBM Plex Sans"/>
              <a:cs typeface="IBM Plex Sans"/>
              <a:sym typeface="IBM Plex Sans"/>
            </a:endParaRPr>
          </a:p>
        </p:txBody>
      </p:sp>
      <p:sp>
        <p:nvSpPr>
          <p:cNvPr id="2208" name="Google Shape;2208;p66"/>
          <p:cNvSpPr txBox="1"/>
          <p:nvPr/>
        </p:nvSpPr>
        <p:spPr>
          <a:xfrm>
            <a:off x="6565049" y="2879728"/>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Difficult decision</a:t>
            </a:r>
            <a:endParaRPr>
              <a:solidFill>
                <a:schemeClr val="dk1"/>
              </a:solidFill>
              <a:latin typeface="IBM Plex Sans"/>
              <a:ea typeface="IBM Plex Sans"/>
              <a:cs typeface="IBM Plex Sans"/>
              <a:sym typeface="IBM Plex Sans"/>
            </a:endParaRPr>
          </a:p>
        </p:txBody>
      </p:sp>
      <p:sp>
        <p:nvSpPr>
          <p:cNvPr id="2209" name="Google Shape;2209;p66"/>
          <p:cNvSpPr txBox="1"/>
          <p:nvPr/>
        </p:nvSpPr>
        <p:spPr>
          <a:xfrm>
            <a:off x="799800" y="3822927"/>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Your past self</a:t>
            </a:r>
            <a:endParaRPr>
              <a:solidFill>
                <a:schemeClr val="dk1"/>
              </a:solidFill>
              <a:latin typeface="IBM Plex Sans"/>
              <a:ea typeface="IBM Plex Sans"/>
              <a:cs typeface="IBM Plex Sans"/>
              <a:sym typeface="IBM Plex Sans"/>
            </a:endParaRPr>
          </a:p>
        </p:txBody>
      </p:sp>
      <p:sp>
        <p:nvSpPr>
          <p:cNvPr id="2210" name="Google Shape;2210;p66"/>
          <p:cNvSpPr txBox="1"/>
          <p:nvPr/>
        </p:nvSpPr>
        <p:spPr>
          <a:xfrm>
            <a:off x="2721550" y="3822927"/>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Different world</a:t>
            </a:r>
            <a:endParaRPr>
              <a:solidFill>
                <a:schemeClr val="dk1"/>
              </a:solidFill>
              <a:latin typeface="IBM Plex Sans"/>
              <a:ea typeface="IBM Plex Sans"/>
              <a:cs typeface="IBM Plex Sans"/>
              <a:sym typeface="IBM Plex Sans"/>
            </a:endParaRPr>
          </a:p>
        </p:txBody>
      </p:sp>
      <p:sp>
        <p:nvSpPr>
          <p:cNvPr id="2211" name="Google Shape;2211;p66"/>
          <p:cNvSpPr txBox="1"/>
          <p:nvPr/>
        </p:nvSpPr>
        <p:spPr>
          <a:xfrm>
            <a:off x="4643300" y="3822927"/>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Power of imagination</a:t>
            </a:r>
            <a:endParaRPr>
              <a:solidFill>
                <a:schemeClr val="dk1"/>
              </a:solidFill>
              <a:latin typeface="IBM Plex Sans"/>
              <a:ea typeface="IBM Plex Sans"/>
              <a:cs typeface="IBM Plex Sans"/>
              <a:sym typeface="IBM Plex Sans"/>
            </a:endParaRPr>
          </a:p>
        </p:txBody>
      </p:sp>
      <p:sp>
        <p:nvSpPr>
          <p:cNvPr id="2212" name="Google Shape;2212;p66"/>
          <p:cNvSpPr txBox="1"/>
          <p:nvPr/>
        </p:nvSpPr>
        <p:spPr>
          <a:xfrm>
            <a:off x="6565049" y="3822927"/>
            <a:ext cx="1779300" cy="576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Personal challenge</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67"/>
          <p:cNvSpPr txBox="1"/>
          <p:nvPr/>
        </p:nvSpPr>
        <p:spPr>
          <a:xfrm>
            <a:off x="6391275" y="1286195"/>
            <a:ext cx="2039700" cy="4926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IDEA 1</a:t>
            </a:r>
            <a:endParaRPr sz="2000">
              <a:solidFill>
                <a:schemeClr val="dk1"/>
              </a:solidFill>
              <a:latin typeface="Archivo"/>
              <a:ea typeface="Archivo"/>
              <a:cs typeface="Archivo"/>
              <a:sym typeface="Archivo"/>
            </a:endParaRPr>
          </a:p>
        </p:txBody>
      </p:sp>
      <p:sp>
        <p:nvSpPr>
          <p:cNvPr id="2218" name="Google Shape;2218;p67"/>
          <p:cNvSpPr txBox="1"/>
          <p:nvPr/>
        </p:nvSpPr>
        <p:spPr>
          <a:xfrm>
            <a:off x="6391275" y="2187837"/>
            <a:ext cx="2039700" cy="4926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IDEA 2</a:t>
            </a:r>
            <a:endParaRPr sz="2000">
              <a:solidFill>
                <a:schemeClr val="dk1"/>
              </a:solidFill>
              <a:latin typeface="Archivo"/>
              <a:ea typeface="Archivo"/>
              <a:cs typeface="Archivo"/>
              <a:sym typeface="Archivo"/>
            </a:endParaRPr>
          </a:p>
        </p:txBody>
      </p:sp>
      <p:sp>
        <p:nvSpPr>
          <p:cNvPr id="2219" name="Google Shape;2219;p67"/>
          <p:cNvSpPr txBox="1"/>
          <p:nvPr/>
        </p:nvSpPr>
        <p:spPr>
          <a:xfrm>
            <a:off x="6391275" y="3089479"/>
            <a:ext cx="2039700" cy="4926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IDEA 3</a:t>
            </a:r>
            <a:endParaRPr sz="2000">
              <a:solidFill>
                <a:schemeClr val="dk1"/>
              </a:solidFill>
              <a:latin typeface="Archivo"/>
              <a:ea typeface="Archivo"/>
              <a:cs typeface="Archivo"/>
              <a:sym typeface="Archivo"/>
            </a:endParaRPr>
          </a:p>
        </p:txBody>
      </p:sp>
      <p:sp>
        <p:nvSpPr>
          <p:cNvPr id="2220" name="Google Shape;2220;p67"/>
          <p:cNvSpPr txBox="1"/>
          <p:nvPr/>
        </p:nvSpPr>
        <p:spPr>
          <a:xfrm>
            <a:off x="6391275" y="3991121"/>
            <a:ext cx="2039700" cy="4926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IDEA 4</a:t>
            </a:r>
            <a:endParaRPr sz="2000">
              <a:solidFill>
                <a:schemeClr val="dk1"/>
              </a:solidFill>
              <a:latin typeface="Archivo"/>
              <a:ea typeface="Archivo"/>
              <a:cs typeface="Archivo"/>
              <a:sym typeface="Archivo"/>
            </a:endParaRPr>
          </a:p>
        </p:txBody>
      </p:sp>
      <p:sp>
        <p:nvSpPr>
          <p:cNvPr id="2221" name="Google Shape;2221;p6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BREAKDOWN</a:t>
            </a:r>
            <a:endParaRPr/>
          </a:p>
        </p:txBody>
      </p:sp>
      <p:cxnSp>
        <p:nvCxnSpPr>
          <p:cNvPr id="2222" name="Google Shape;2222;p67"/>
          <p:cNvCxnSpPr>
            <a:stCxn id="2223" idx="3"/>
            <a:endCxn id="2224" idx="1"/>
          </p:cNvCxnSpPr>
          <p:nvPr/>
        </p:nvCxnSpPr>
        <p:spPr>
          <a:xfrm flipH="1" rot="10800000">
            <a:off x="2752925" y="1983458"/>
            <a:ext cx="799200" cy="9015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25" name="Google Shape;2225;p67"/>
          <p:cNvCxnSpPr>
            <a:stCxn id="2223" idx="3"/>
            <a:endCxn id="2226" idx="1"/>
          </p:cNvCxnSpPr>
          <p:nvPr/>
        </p:nvCxnSpPr>
        <p:spPr>
          <a:xfrm>
            <a:off x="2752925" y="2884958"/>
            <a:ext cx="799200" cy="9015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27" name="Google Shape;2227;p67"/>
          <p:cNvCxnSpPr>
            <a:stCxn id="2224" idx="3"/>
            <a:endCxn id="2217" idx="1"/>
          </p:cNvCxnSpPr>
          <p:nvPr/>
        </p:nvCxnSpPr>
        <p:spPr>
          <a:xfrm flipH="1" rot="10800000">
            <a:off x="5745450" y="1532425"/>
            <a:ext cx="645900" cy="450900"/>
          </a:xfrm>
          <a:prstGeom prst="bentConnector3">
            <a:avLst>
              <a:gd fmla="val 49994" name="adj1"/>
            </a:avLst>
          </a:prstGeom>
          <a:noFill/>
          <a:ln cap="flat" cmpd="sng" w="9525">
            <a:solidFill>
              <a:schemeClr val="dk1"/>
            </a:solidFill>
            <a:prstDash val="solid"/>
            <a:round/>
            <a:headEnd len="med" w="med" type="none"/>
            <a:tailEnd len="med" w="med" type="none"/>
          </a:ln>
        </p:spPr>
      </p:cxnSp>
      <p:cxnSp>
        <p:nvCxnSpPr>
          <p:cNvPr id="2228" name="Google Shape;2228;p67"/>
          <p:cNvCxnSpPr>
            <a:stCxn id="2224" idx="3"/>
            <a:endCxn id="2218" idx="1"/>
          </p:cNvCxnSpPr>
          <p:nvPr/>
        </p:nvCxnSpPr>
        <p:spPr>
          <a:xfrm>
            <a:off x="5745450" y="1983325"/>
            <a:ext cx="645900" cy="450900"/>
          </a:xfrm>
          <a:prstGeom prst="bentConnector3">
            <a:avLst>
              <a:gd fmla="val 49994" name="adj1"/>
            </a:avLst>
          </a:prstGeom>
          <a:noFill/>
          <a:ln cap="flat" cmpd="sng" w="9525">
            <a:solidFill>
              <a:schemeClr val="dk1"/>
            </a:solidFill>
            <a:prstDash val="solid"/>
            <a:round/>
            <a:headEnd len="med" w="med" type="none"/>
            <a:tailEnd len="med" w="med" type="none"/>
          </a:ln>
        </p:spPr>
      </p:cxnSp>
      <p:cxnSp>
        <p:nvCxnSpPr>
          <p:cNvPr id="2229" name="Google Shape;2229;p67"/>
          <p:cNvCxnSpPr>
            <a:stCxn id="2226" idx="3"/>
            <a:endCxn id="2219" idx="1"/>
          </p:cNvCxnSpPr>
          <p:nvPr/>
        </p:nvCxnSpPr>
        <p:spPr>
          <a:xfrm flipH="1" rot="10800000">
            <a:off x="5745450" y="3335702"/>
            <a:ext cx="645900" cy="450900"/>
          </a:xfrm>
          <a:prstGeom prst="bentConnector3">
            <a:avLst>
              <a:gd fmla="val 49994" name="adj1"/>
            </a:avLst>
          </a:prstGeom>
          <a:noFill/>
          <a:ln cap="flat" cmpd="sng" w="9525">
            <a:solidFill>
              <a:schemeClr val="dk1"/>
            </a:solidFill>
            <a:prstDash val="solid"/>
            <a:round/>
            <a:headEnd len="med" w="med" type="none"/>
            <a:tailEnd len="med" w="med" type="none"/>
          </a:ln>
        </p:spPr>
      </p:cxnSp>
      <p:cxnSp>
        <p:nvCxnSpPr>
          <p:cNvPr id="2230" name="Google Shape;2230;p67"/>
          <p:cNvCxnSpPr>
            <a:stCxn id="2226" idx="3"/>
            <a:endCxn id="2220" idx="1"/>
          </p:cNvCxnSpPr>
          <p:nvPr/>
        </p:nvCxnSpPr>
        <p:spPr>
          <a:xfrm>
            <a:off x="5745450" y="3786602"/>
            <a:ext cx="645900" cy="450900"/>
          </a:xfrm>
          <a:prstGeom prst="bentConnector3">
            <a:avLst>
              <a:gd fmla="val 49994" name="adj1"/>
            </a:avLst>
          </a:prstGeom>
          <a:noFill/>
          <a:ln cap="flat" cmpd="sng" w="9525">
            <a:solidFill>
              <a:schemeClr val="dk1"/>
            </a:solidFill>
            <a:prstDash val="solid"/>
            <a:round/>
            <a:headEnd len="med" w="med" type="none"/>
            <a:tailEnd len="med" w="med" type="none"/>
          </a:ln>
        </p:spPr>
      </p:cxnSp>
      <p:sp>
        <p:nvSpPr>
          <p:cNvPr id="2223" name="Google Shape;2223;p67"/>
          <p:cNvSpPr txBox="1"/>
          <p:nvPr/>
        </p:nvSpPr>
        <p:spPr>
          <a:xfrm>
            <a:off x="713225" y="2638658"/>
            <a:ext cx="2039700" cy="4926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MAIN IDEA</a:t>
            </a:r>
            <a:endParaRPr>
              <a:solidFill>
                <a:schemeClr val="dk1"/>
              </a:solidFill>
              <a:latin typeface="IBM Plex Sans"/>
              <a:ea typeface="IBM Plex Sans"/>
              <a:cs typeface="IBM Plex Sans"/>
              <a:sym typeface="IBM Plex Sans"/>
            </a:endParaRPr>
          </a:p>
        </p:txBody>
      </p:sp>
      <p:sp>
        <p:nvSpPr>
          <p:cNvPr id="2224" name="Google Shape;2224;p67"/>
          <p:cNvSpPr txBox="1"/>
          <p:nvPr/>
        </p:nvSpPr>
        <p:spPr>
          <a:xfrm>
            <a:off x="3552150" y="1737025"/>
            <a:ext cx="2193300" cy="492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BREAKDOWN 1</a:t>
            </a:r>
            <a:endParaRPr sz="2000">
              <a:solidFill>
                <a:schemeClr val="accent6"/>
              </a:solidFill>
              <a:latin typeface="Archivo"/>
              <a:ea typeface="Archivo"/>
              <a:cs typeface="Archivo"/>
              <a:sym typeface="Archivo"/>
            </a:endParaRPr>
          </a:p>
        </p:txBody>
      </p:sp>
      <p:sp>
        <p:nvSpPr>
          <p:cNvPr id="2226" name="Google Shape;2226;p67"/>
          <p:cNvSpPr txBox="1"/>
          <p:nvPr/>
        </p:nvSpPr>
        <p:spPr>
          <a:xfrm>
            <a:off x="3552150" y="3540302"/>
            <a:ext cx="2193300" cy="492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BREAKDOWN 2</a:t>
            </a:r>
            <a:endParaRPr sz="2000">
              <a:solidFill>
                <a:schemeClr val="accent6"/>
              </a:solidFill>
              <a:latin typeface="Archivo"/>
              <a:ea typeface="Archivo"/>
              <a:cs typeface="Archivo"/>
              <a:sym typeface="Archiv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68"/>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IDEA AND ITS COMPONENTS</a:t>
            </a:r>
            <a:endParaRPr/>
          </a:p>
        </p:txBody>
      </p:sp>
      <p:graphicFrame>
        <p:nvGraphicFramePr>
          <p:cNvPr id="2236" name="Google Shape;2236;p68"/>
          <p:cNvGraphicFramePr/>
          <p:nvPr/>
        </p:nvGraphicFramePr>
        <p:xfrm>
          <a:off x="713200" y="1303025"/>
          <a:ext cx="3000000" cy="3000000"/>
        </p:xfrm>
        <a:graphic>
          <a:graphicData uri="http://schemas.openxmlformats.org/drawingml/2006/table">
            <a:tbl>
              <a:tblPr>
                <a:noFill/>
                <a:tableStyleId>{B1D7E68B-7492-4D6A-9E86-37F85CA3B224}</a:tableStyleId>
              </a:tblPr>
              <a:tblGrid>
                <a:gridCol w="1929375"/>
                <a:gridCol w="1929375"/>
                <a:gridCol w="1929375"/>
                <a:gridCol w="1929375"/>
              </a:tblGrid>
              <a:tr h="670525">
                <a:tc>
                  <a:txBody>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STORY 1</a:t>
                      </a:r>
                      <a:endParaRPr sz="20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STORY 2</a:t>
                      </a:r>
                      <a:endParaRPr sz="20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STORY 3</a:t>
                      </a:r>
                      <a:endParaRPr sz="20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2000">
                          <a:solidFill>
                            <a:schemeClr val="dk1"/>
                          </a:solidFill>
                          <a:latin typeface="Archivo"/>
                          <a:ea typeface="Archivo"/>
                          <a:cs typeface="Archivo"/>
                          <a:sym typeface="Archivo"/>
                        </a:rPr>
                        <a:t>STORY 4</a:t>
                      </a:r>
                      <a:endParaRPr sz="2000">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1654150">
                <a:tc>
                  <a:txBody>
                    <a:bodyPr/>
                    <a:lstStyle/>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Small</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Red</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Cold</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Rocky</a:t>
                      </a:r>
                      <a:endParaRPr>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Small</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Hot</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Dry</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Vulcanic</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Small</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Hot</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Rocky</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Cratered</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Large</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Cold</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Grassy</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Char char="●"/>
                      </a:pPr>
                      <a:r>
                        <a:rPr lang="en">
                          <a:solidFill>
                            <a:schemeClr val="dk1"/>
                          </a:solidFill>
                          <a:latin typeface="IBM Plex Sans"/>
                          <a:ea typeface="IBM Plex Sans"/>
                          <a:cs typeface="IBM Plex Sans"/>
                          <a:sym typeface="IBM Plex Sans"/>
                        </a:rPr>
                        <a:t>Striped</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887100">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IBM Plex Sans"/>
                          <a:ea typeface="IBM Plex Sans"/>
                          <a:cs typeface="IBM Plex Sans"/>
                          <a:sym typeface="IBM Plex Sans"/>
                        </a:rPr>
                        <a:t>Mars is actually a very cold place</a:t>
                      </a:r>
                      <a:endParaRPr>
                        <a:solidFill>
                          <a:schemeClr val="dk1"/>
                        </a:solidFill>
                        <a:latin typeface="IBM Plex Sans"/>
                        <a:ea typeface="IBM Plex Sans"/>
                        <a:cs typeface="IBM Plex Sans"/>
                        <a:sym typeface="IBM Plex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Venus is </a:t>
                      </a:r>
                      <a:r>
                        <a:rPr lang="en">
                          <a:solidFill>
                            <a:schemeClr val="dk1"/>
                          </a:solidFill>
                          <a:latin typeface="IBM Plex Sans"/>
                          <a:ea typeface="IBM Plex Sans"/>
                          <a:cs typeface="IBM Plex Sans"/>
                          <a:sym typeface="IBM Plex Sans"/>
                        </a:rPr>
                        <a:t>the second planet from sun</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Mercury is quite a small planet</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IBM Plex Sans"/>
                          <a:ea typeface="IBM Plex Sans"/>
                          <a:cs typeface="IBM Plex Sans"/>
                          <a:sym typeface="IBM Plex Sans"/>
                        </a:rPr>
                        <a:t>Jupiter is the biggest planet of them all</a:t>
                      </a:r>
                      <a:endParaRPr>
                        <a:solidFill>
                          <a:schemeClr val="dk1"/>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69"/>
          <p:cNvSpPr txBox="1"/>
          <p:nvPr>
            <p:ph type="title"/>
          </p:nvPr>
        </p:nvSpPr>
        <p:spPr>
          <a:xfrm>
            <a:off x="713225" y="626500"/>
            <a:ext cx="3935400" cy="110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r>
              <a:rPr lang="en"/>
              <a:t>!</a:t>
            </a:r>
            <a:endParaRPr/>
          </a:p>
        </p:txBody>
      </p:sp>
      <p:sp>
        <p:nvSpPr>
          <p:cNvPr id="2242" name="Google Shape;2242;p69"/>
          <p:cNvSpPr txBox="1"/>
          <p:nvPr>
            <p:ph idx="1" type="subTitle"/>
          </p:nvPr>
        </p:nvSpPr>
        <p:spPr>
          <a:xfrm>
            <a:off x="713225" y="1660300"/>
            <a:ext cx="3935400" cy="12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DO YOU HAVE</a:t>
            </a:r>
            <a:r>
              <a:rPr lang="en">
                <a:latin typeface="IBM Plex Sans Medium"/>
                <a:ea typeface="IBM Plex Sans Medium"/>
                <a:cs typeface="IBM Plex Sans Medium"/>
                <a:sym typeface="IBM Plex Sans Medium"/>
              </a:rPr>
              <a:t> ANY QUESTIONS?</a:t>
            </a:r>
            <a:endParaRPr>
              <a:latin typeface="IBM Plex Sans Medium"/>
              <a:ea typeface="IBM Plex Sans Medium"/>
              <a:cs typeface="IBM Plex Sans Medium"/>
              <a:sym typeface="IBM Plex Sans Medium"/>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2243" name="Google Shape;2243;p69"/>
          <p:cNvSpPr txBox="1"/>
          <p:nvPr/>
        </p:nvSpPr>
        <p:spPr>
          <a:xfrm>
            <a:off x="713225" y="4147700"/>
            <a:ext cx="4151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BM Plex Sans"/>
                <a:ea typeface="IBM Plex Sans"/>
                <a:cs typeface="IBM Plex Sans"/>
                <a:sym typeface="IBM Plex Sans"/>
              </a:rPr>
              <a:t>Please keep this slide for attribution</a:t>
            </a:r>
            <a:endParaRPr sz="1200">
              <a:solidFill>
                <a:schemeClr val="dk1"/>
              </a:solidFill>
              <a:latin typeface="IBM Plex Sans"/>
              <a:ea typeface="IBM Plex Sans"/>
              <a:cs typeface="IBM Plex Sans"/>
              <a:sym typeface="IBM Plex Sans"/>
            </a:endParaRPr>
          </a:p>
        </p:txBody>
      </p:sp>
      <p:sp>
        <p:nvSpPr>
          <p:cNvPr id="2244" name="Google Shape;2244;p69"/>
          <p:cNvSpPr/>
          <p:nvPr/>
        </p:nvSpPr>
        <p:spPr>
          <a:xfrm flipH="1">
            <a:off x="8290030" y="1428138"/>
            <a:ext cx="174336" cy="206222"/>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5" name="Google Shape;2245;p69"/>
          <p:cNvSpPr/>
          <p:nvPr/>
        </p:nvSpPr>
        <p:spPr>
          <a:xfrm flipH="1">
            <a:off x="6741543" y="604409"/>
            <a:ext cx="174336" cy="206222"/>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6" name="Google Shape;2246;p69"/>
          <p:cNvSpPr/>
          <p:nvPr/>
        </p:nvSpPr>
        <p:spPr>
          <a:xfrm flipH="1">
            <a:off x="6279927" y="839311"/>
            <a:ext cx="174336" cy="206222"/>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247" name="Google Shape;2247;p69"/>
          <p:cNvGrpSpPr/>
          <p:nvPr/>
        </p:nvGrpSpPr>
        <p:grpSpPr>
          <a:xfrm>
            <a:off x="5601340" y="1223799"/>
            <a:ext cx="3013035" cy="3362966"/>
            <a:chOff x="5659150" y="1176378"/>
            <a:chExt cx="2960341" cy="3304153"/>
          </a:xfrm>
        </p:grpSpPr>
        <p:grpSp>
          <p:nvGrpSpPr>
            <p:cNvPr id="2248" name="Google Shape;2248;p69"/>
            <p:cNvGrpSpPr/>
            <p:nvPr/>
          </p:nvGrpSpPr>
          <p:grpSpPr>
            <a:xfrm>
              <a:off x="7237618" y="1648621"/>
              <a:ext cx="1045947" cy="1029519"/>
              <a:chOff x="9440349" y="3042733"/>
              <a:chExt cx="844527" cy="831263"/>
            </a:xfrm>
          </p:grpSpPr>
          <p:grpSp>
            <p:nvGrpSpPr>
              <p:cNvPr id="2249" name="Google Shape;2249;p69"/>
              <p:cNvGrpSpPr/>
              <p:nvPr/>
            </p:nvGrpSpPr>
            <p:grpSpPr>
              <a:xfrm>
                <a:off x="9440349" y="3042733"/>
                <a:ext cx="738878" cy="831215"/>
                <a:chOff x="9893871" y="3618738"/>
                <a:chExt cx="738878" cy="831215"/>
              </a:xfrm>
            </p:grpSpPr>
            <p:sp>
              <p:nvSpPr>
                <p:cNvPr id="2250" name="Google Shape;2250;p69"/>
                <p:cNvSpPr/>
                <p:nvPr/>
              </p:nvSpPr>
              <p:spPr>
                <a:xfrm>
                  <a:off x="9893871" y="3618738"/>
                  <a:ext cx="554735" cy="831215"/>
                </a:xfrm>
                <a:custGeom>
                  <a:rect b="b" l="l" r="r" t="t"/>
                  <a:pathLst>
                    <a:path extrusionOk="0" h="831215" w="554735">
                      <a:moveTo>
                        <a:pt x="554736" y="831215"/>
                      </a:moveTo>
                      <a:lnTo>
                        <a:pt x="134810" y="831215"/>
                      </a:lnTo>
                      <a:lnTo>
                        <a:pt x="0" y="0"/>
                      </a:lnTo>
                      <a:lnTo>
                        <a:pt x="41998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1" name="Google Shape;2251;p69"/>
                <p:cNvSpPr/>
                <p:nvPr/>
              </p:nvSpPr>
              <p:spPr>
                <a:xfrm>
                  <a:off x="9930638" y="3641216"/>
                  <a:ext cx="254825" cy="786320"/>
                </a:xfrm>
                <a:custGeom>
                  <a:rect b="b" l="l" r="r" t="t"/>
                  <a:pathLst>
                    <a:path extrusionOk="0" h="786320" w="254825">
                      <a:moveTo>
                        <a:pt x="254826" y="786321"/>
                      </a:moveTo>
                      <a:lnTo>
                        <a:pt x="127508" y="786321"/>
                      </a:lnTo>
                      <a:lnTo>
                        <a:pt x="0" y="0"/>
                      </a:lnTo>
                      <a:lnTo>
                        <a:pt x="127318"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2" name="Google Shape;2252;p69"/>
                <p:cNvSpPr/>
                <p:nvPr/>
              </p:nvSpPr>
              <p:spPr>
                <a:xfrm>
                  <a:off x="10054335" y="3618738"/>
                  <a:ext cx="578414" cy="831215"/>
                </a:xfrm>
                <a:custGeom>
                  <a:rect b="b" l="l" r="r" t="t"/>
                  <a:pathLst>
                    <a:path extrusionOk="0" h="831215" w="578414">
                      <a:moveTo>
                        <a:pt x="559880" y="831215"/>
                      </a:moveTo>
                      <a:lnTo>
                        <a:pt x="134747" y="831215"/>
                      </a:lnTo>
                      <a:lnTo>
                        <a:pt x="0" y="0"/>
                      </a:lnTo>
                      <a:lnTo>
                        <a:pt x="431356" y="0"/>
                      </a:lnTo>
                      <a:cubicBezTo>
                        <a:pt x="440309" y="0"/>
                        <a:pt x="447993" y="6477"/>
                        <a:pt x="449390" y="15367"/>
                      </a:cubicBezTo>
                      <a:lnTo>
                        <a:pt x="578168" y="809752"/>
                      </a:lnTo>
                      <a:cubicBezTo>
                        <a:pt x="580009" y="820991"/>
                        <a:pt x="571309" y="831215"/>
                        <a:pt x="559880" y="83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3" name="Google Shape;2253;p69"/>
                <p:cNvSpPr/>
                <p:nvPr/>
              </p:nvSpPr>
              <p:spPr>
                <a:xfrm>
                  <a:off x="10123360" y="3940111"/>
                  <a:ext cx="460565" cy="188531"/>
                </a:xfrm>
                <a:custGeom>
                  <a:rect b="b" l="l" r="r" t="t"/>
                  <a:pathLst>
                    <a:path extrusionOk="0" h="188531" w="460565">
                      <a:moveTo>
                        <a:pt x="460566" y="188532"/>
                      </a:moveTo>
                      <a:lnTo>
                        <a:pt x="30544" y="188532"/>
                      </a:lnTo>
                      <a:lnTo>
                        <a:pt x="0" y="0"/>
                      </a:lnTo>
                      <a:lnTo>
                        <a:pt x="42995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254" name="Google Shape;2254;p69"/>
                <p:cNvGrpSpPr/>
                <p:nvPr/>
              </p:nvGrpSpPr>
              <p:grpSpPr>
                <a:xfrm>
                  <a:off x="10078148" y="3661600"/>
                  <a:ext cx="435228" cy="31940"/>
                  <a:chOff x="10078148" y="3661600"/>
                  <a:chExt cx="435228" cy="31940"/>
                </a:xfrm>
              </p:grpSpPr>
              <p:sp>
                <p:nvSpPr>
                  <p:cNvPr id="2255" name="Google Shape;2255;p69"/>
                  <p:cNvSpPr/>
                  <p:nvPr/>
                </p:nvSpPr>
                <p:spPr>
                  <a:xfrm>
                    <a:off x="10078148" y="3661600"/>
                    <a:ext cx="431482" cy="8890"/>
                  </a:xfrm>
                  <a:custGeom>
                    <a:rect b="b" l="l" r="r" t="t"/>
                    <a:pathLst>
                      <a:path extrusionOk="0" h="8890" w="431482">
                        <a:moveTo>
                          <a:pt x="431483" y="8890"/>
                        </a:moveTo>
                        <a:lnTo>
                          <a:pt x="1460" y="8890"/>
                        </a:lnTo>
                        <a:lnTo>
                          <a:pt x="0" y="0"/>
                        </a:lnTo>
                        <a:lnTo>
                          <a:pt x="4300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6" name="Google Shape;2256;p69"/>
                  <p:cNvSpPr/>
                  <p:nvPr/>
                </p:nvSpPr>
                <p:spPr>
                  <a:xfrm>
                    <a:off x="10081894" y="3684587"/>
                    <a:ext cx="431482" cy="8953"/>
                  </a:xfrm>
                  <a:custGeom>
                    <a:rect b="b" l="l" r="r" t="t"/>
                    <a:pathLst>
                      <a:path extrusionOk="0" h="8953" w="431482">
                        <a:moveTo>
                          <a:pt x="431483" y="8953"/>
                        </a:moveTo>
                        <a:lnTo>
                          <a:pt x="1461" y="8953"/>
                        </a:lnTo>
                        <a:lnTo>
                          <a:pt x="0" y="0"/>
                        </a:lnTo>
                        <a:lnTo>
                          <a:pt x="43002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57" name="Google Shape;2257;p69"/>
                <p:cNvSpPr/>
                <p:nvPr/>
              </p:nvSpPr>
              <p:spPr>
                <a:xfrm>
                  <a:off x="10054335" y="3618738"/>
                  <a:ext cx="151638" cy="831215"/>
                </a:xfrm>
                <a:custGeom>
                  <a:rect b="b" l="l" r="r" t="t"/>
                  <a:pathLst>
                    <a:path extrusionOk="0" h="831215" w="151638">
                      <a:moveTo>
                        <a:pt x="151638" y="831215"/>
                      </a:moveTo>
                      <a:lnTo>
                        <a:pt x="134747"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8" name="Google Shape;2258;p69"/>
                <p:cNvSpPr/>
                <p:nvPr/>
              </p:nvSpPr>
              <p:spPr>
                <a:xfrm>
                  <a:off x="9893871" y="3618738"/>
                  <a:ext cx="151701" cy="831215"/>
                </a:xfrm>
                <a:custGeom>
                  <a:rect b="b" l="l" r="r" t="t"/>
                  <a:pathLst>
                    <a:path extrusionOk="0" h="831215" w="151701">
                      <a:moveTo>
                        <a:pt x="151702" y="831215"/>
                      </a:moveTo>
                      <a:lnTo>
                        <a:pt x="134810" y="831215"/>
                      </a:lnTo>
                      <a:lnTo>
                        <a:pt x="0" y="0"/>
                      </a:lnTo>
                      <a:lnTo>
                        <a:pt x="1689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259" name="Google Shape;2259;p69"/>
                <p:cNvGrpSpPr/>
                <p:nvPr/>
              </p:nvGrpSpPr>
              <p:grpSpPr>
                <a:xfrm>
                  <a:off x="9944607" y="3641216"/>
                  <a:ext cx="226886" cy="786320"/>
                  <a:chOff x="9944607" y="3641216"/>
                  <a:chExt cx="226886" cy="786320"/>
                </a:xfrm>
              </p:grpSpPr>
              <p:sp>
                <p:nvSpPr>
                  <p:cNvPr id="2260" name="Google Shape;2260;p69"/>
                  <p:cNvSpPr/>
                  <p:nvPr/>
                </p:nvSpPr>
                <p:spPr>
                  <a:xfrm>
                    <a:off x="9976040" y="3641216"/>
                    <a:ext cx="132588" cy="786320"/>
                  </a:xfrm>
                  <a:custGeom>
                    <a:rect b="b" l="l" r="r" t="t"/>
                    <a:pathLst>
                      <a:path extrusionOk="0" h="786320" w="132588">
                        <a:moveTo>
                          <a:pt x="5080" y="0"/>
                        </a:moveTo>
                        <a:lnTo>
                          <a:pt x="0" y="0"/>
                        </a:lnTo>
                        <a:lnTo>
                          <a:pt x="127508"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1" name="Google Shape;2261;p69"/>
                  <p:cNvSpPr/>
                  <p:nvPr/>
                </p:nvSpPr>
                <p:spPr>
                  <a:xfrm>
                    <a:off x="9944607" y="3641216"/>
                    <a:ext cx="132524" cy="786320"/>
                  </a:xfrm>
                  <a:custGeom>
                    <a:rect b="b" l="l" r="r" t="t"/>
                    <a:pathLst>
                      <a:path extrusionOk="0" h="786320" w="132524">
                        <a:moveTo>
                          <a:pt x="127509" y="786321"/>
                        </a:moveTo>
                        <a:lnTo>
                          <a:pt x="132524" y="786321"/>
                        </a:lnTo>
                        <a:lnTo>
                          <a:pt x="508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2" name="Google Shape;2262;p69"/>
                  <p:cNvSpPr/>
                  <p:nvPr/>
                </p:nvSpPr>
                <p:spPr>
                  <a:xfrm>
                    <a:off x="9960356" y="3641216"/>
                    <a:ext cx="132524" cy="786320"/>
                  </a:xfrm>
                  <a:custGeom>
                    <a:rect b="b" l="l" r="r" t="t"/>
                    <a:pathLst>
                      <a:path extrusionOk="0" h="786320" w="132524">
                        <a:moveTo>
                          <a:pt x="5016" y="0"/>
                        </a:moveTo>
                        <a:lnTo>
                          <a:pt x="0" y="0"/>
                        </a:lnTo>
                        <a:lnTo>
                          <a:pt x="127444"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3" name="Google Shape;2263;p69"/>
                  <p:cNvSpPr/>
                  <p:nvPr/>
                </p:nvSpPr>
                <p:spPr>
                  <a:xfrm>
                    <a:off x="10023220" y="3641216"/>
                    <a:ext cx="132588" cy="786320"/>
                  </a:xfrm>
                  <a:custGeom>
                    <a:rect b="b" l="l" r="r" t="t"/>
                    <a:pathLst>
                      <a:path extrusionOk="0" h="786320" w="132588">
                        <a:moveTo>
                          <a:pt x="5080" y="0"/>
                        </a:moveTo>
                        <a:lnTo>
                          <a:pt x="0" y="0"/>
                        </a:lnTo>
                        <a:lnTo>
                          <a:pt x="127509" y="786321"/>
                        </a:lnTo>
                        <a:lnTo>
                          <a:pt x="132588"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4" name="Google Shape;2264;p69"/>
                  <p:cNvSpPr/>
                  <p:nvPr/>
                </p:nvSpPr>
                <p:spPr>
                  <a:xfrm>
                    <a:off x="10038968" y="3641216"/>
                    <a:ext cx="132525" cy="786320"/>
                  </a:xfrm>
                  <a:custGeom>
                    <a:rect b="b" l="l" r="r" t="t"/>
                    <a:pathLst>
                      <a:path extrusionOk="0" h="786320" w="132525">
                        <a:moveTo>
                          <a:pt x="5080" y="0"/>
                        </a:moveTo>
                        <a:lnTo>
                          <a:pt x="0" y="0"/>
                        </a:lnTo>
                        <a:lnTo>
                          <a:pt x="127509" y="786321"/>
                        </a:lnTo>
                        <a:lnTo>
                          <a:pt x="132525"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5" name="Google Shape;2265;p69"/>
                  <p:cNvSpPr/>
                  <p:nvPr/>
                </p:nvSpPr>
                <p:spPr>
                  <a:xfrm>
                    <a:off x="10007536" y="3641216"/>
                    <a:ext cx="132524" cy="786320"/>
                  </a:xfrm>
                  <a:custGeom>
                    <a:rect b="b" l="l" r="r" t="t"/>
                    <a:pathLst>
                      <a:path extrusionOk="0" h="786320" w="132524">
                        <a:moveTo>
                          <a:pt x="5017" y="0"/>
                        </a:moveTo>
                        <a:lnTo>
                          <a:pt x="0" y="0"/>
                        </a:lnTo>
                        <a:lnTo>
                          <a:pt x="127445"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6" name="Google Shape;2266;p69"/>
                  <p:cNvSpPr/>
                  <p:nvPr/>
                </p:nvSpPr>
                <p:spPr>
                  <a:xfrm>
                    <a:off x="9991788" y="3641216"/>
                    <a:ext cx="132524" cy="786320"/>
                  </a:xfrm>
                  <a:custGeom>
                    <a:rect b="b" l="l" r="r" t="t"/>
                    <a:pathLst>
                      <a:path extrusionOk="0" h="786320" w="132524">
                        <a:moveTo>
                          <a:pt x="5080" y="0"/>
                        </a:moveTo>
                        <a:lnTo>
                          <a:pt x="0" y="0"/>
                        </a:lnTo>
                        <a:lnTo>
                          <a:pt x="127508" y="786321"/>
                        </a:lnTo>
                        <a:lnTo>
                          <a:pt x="132524" y="78632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67" name="Google Shape;2267;p69"/>
                <p:cNvSpPr/>
                <p:nvPr/>
              </p:nvSpPr>
              <p:spPr>
                <a:xfrm>
                  <a:off x="10478665" y="3638699"/>
                  <a:ext cx="132607" cy="791378"/>
                </a:xfrm>
                <a:custGeom>
                  <a:rect b="b" l="l" r="r" t="t"/>
                  <a:pathLst>
                    <a:path extrusionOk="0" h="791378" w="132607">
                      <a:moveTo>
                        <a:pt x="130026" y="791378"/>
                      </a:moveTo>
                      <a:cubicBezTo>
                        <a:pt x="128819" y="791378"/>
                        <a:pt x="127740" y="790489"/>
                        <a:pt x="127549" y="789283"/>
                      </a:cubicBezTo>
                      <a:lnTo>
                        <a:pt x="41" y="2962"/>
                      </a:lnTo>
                      <a:cubicBezTo>
                        <a:pt x="-213" y="1565"/>
                        <a:pt x="740" y="295"/>
                        <a:pt x="2137" y="41"/>
                      </a:cubicBezTo>
                      <a:cubicBezTo>
                        <a:pt x="3534" y="-213"/>
                        <a:pt x="4803" y="740"/>
                        <a:pt x="5058" y="2136"/>
                      </a:cubicBezTo>
                      <a:lnTo>
                        <a:pt x="132566" y="788457"/>
                      </a:lnTo>
                      <a:cubicBezTo>
                        <a:pt x="132820" y="789854"/>
                        <a:pt x="131867" y="791124"/>
                        <a:pt x="130470" y="791378"/>
                      </a:cubicBezTo>
                      <a:cubicBezTo>
                        <a:pt x="130279" y="791378"/>
                        <a:pt x="130153" y="791378"/>
                        <a:pt x="130026" y="791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68" name="Google Shape;2268;p69"/>
              <p:cNvGrpSpPr/>
              <p:nvPr/>
            </p:nvGrpSpPr>
            <p:grpSpPr>
              <a:xfrm>
                <a:off x="9808205" y="3211897"/>
                <a:ext cx="476671" cy="662099"/>
                <a:chOff x="10261727" y="3787902"/>
                <a:chExt cx="476671" cy="662099"/>
              </a:xfrm>
            </p:grpSpPr>
            <p:grpSp>
              <p:nvGrpSpPr>
                <p:cNvPr id="2269" name="Google Shape;2269;p69"/>
                <p:cNvGrpSpPr/>
                <p:nvPr/>
              </p:nvGrpSpPr>
              <p:grpSpPr>
                <a:xfrm>
                  <a:off x="10261727" y="3787902"/>
                  <a:ext cx="132875" cy="662099"/>
                  <a:chOff x="10261727" y="3787902"/>
                  <a:chExt cx="132875" cy="662099"/>
                </a:xfrm>
              </p:grpSpPr>
              <p:sp>
                <p:nvSpPr>
                  <p:cNvPr id="2270" name="Google Shape;2270;p69"/>
                  <p:cNvSpPr/>
                  <p:nvPr/>
                </p:nvSpPr>
                <p:spPr>
                  <a:xfrm>
                    <a:off x="10261727" y="3787902"/>
                    <a:ext cx="18224" cy="662051"/>
                  </a:xfrm>
                  <a:custGeom>
                    <a:rect b="b" l="l" r="r" t="t"/>
                    <a:pathLst>
                      <a:path extrusionOk="0" h="662051" w="18224">
                        <a:moveTo>
                          <a:pt x="0" y="0"/>
                        </a:moveTo>
                        <a:lnTo>
                          <a:pt x="18225" y="0"/>
                        </a:lnTo>
                        <a:lnTo>
                          <a:pt x="18225" y="662051"/>
                        </a:lnTo>
                        <a:lnTo>
                          <a:pt x="0" y="6620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1" name="Google Shape;2271;p69"/>
                  <p:cNvSpPr/>
                  <p:nvPr/>
                </p:nvSpPr>
                <p:spPr>
                  <a:xfrm rot="10800000">
                    <a:off x="10279922" y="3787950"/>
                    <a:ext cx="114680" cy="662051"/>
                  </a:xfrm>
                  <a:custGeom>
                    <a:rect b="b" l="l" r="r" t="t"/>
                    <a:pathLst>
                      <a:path extrusionOk="0" h="662051" w="114680">
                        <a:moveTo>
                          <a:pt x="0" y="0"/>
                        </a:moveTo>
                        <a:lnTo>
                          <a:pt x="114681" y="0"/>
                        </a:lnTo>
                        <a:lnTo>
                          <a:pt x="114681" y="662051"/>
                        </a:lnTo>
                        <a:lnTo>
                          <a:pt x="0" y="6620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72" name="Google Shape;2272;p69"/>
                <p:cNvSpPr/>
                <p:nvPr/>
              </p:nvSpPr>
              <p:spPr>
                <a:xfrm>
                  <a:off x="10293921" y="3787902"/>
                  <a:ext cx="126619" cy="662051"/>
                </a:xfrm>
                <a:custGeom>
                  <a:rect b="b" l="l" r="r" t="t"/>
                  <a:pathLst>
                    <a:path extrusionOk="0" h="662051" w="126619">
                      <a:moveTo>
                        <a:pt x="0" y="0"/>
                      </a:moveTo>
                      <a:lnTo>
                        <a:pt x="126618" y="0"/>
                      </a:lnTo>
                      <a:lnTo>
                        <a:pt x="126618" y="662051"/>
                      </a:lnTo>
                      <a:lnTo>
                        <a:pt x="0" y="66205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273" name="Google Shape;2273;p69"/>
                <p:cNvGrpSpPr/>
                <p:nvPr/>
              </p:nvGrpSpPr>
              <p:grpSpPr>
                <a:xfrm>
                  <a:off x="10301478" y="3787902"/>
                  <a:ext cx="51815" cy="662051"/>
                  <a:chOff x="10301478" y="3787902"/>
                  <a:chExt cx="51815" cy="662051"/>
                </a:xfrm>
              </p:grpSpPr>
              <p:sp>
                <p:nvSpPr>
                  <p:cNvPr id="2274" name="Google Shape;2274;p69"/>
                  <p:cNvSpPr/>
                  <p:nvPr/>
                </p:nvSpPr>
                <p:spPr>
                  <a:xfrm>
                    <a:off x="10301478"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5" name="Google Shape;2275;p69"/>
                  <p:cNvSpPr/>
                  <p:nvPr/>
                </p:nvSpPr>
                <p:spPr>
                  <a:xfrm>
                    <a:off x="10311193"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6" name="Google Shape;2276;p69"/>
                  <p:cNvSpPr/>
                  <p:nvPr/>
                </p:nvSpPr>
                <p:spPr>
                  <a:xfrm>
                    <a:off x="10320909" y="3787902"/>
                    <a:ext cx="3238" cy="662051"/>
                  </a:xfrm>
                  <a:custGeom>
                    <a:rect b="b" l="l" r="r" t="t"/>
                    <a:pathLst>
                      <a:path extrusionOk="0" h="662051" w="3238">
                        <a:moveTo>
                          <a:pt x="0" y="0"/>
                        </a:moveTo>
                        <a:lnTo>
                          <a:pt x="3238" y="0"/>
                        </a:lnTo>
                        <a:lnTo>
                          <a:pt x="3238"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7" name="Google Shape;2277;p69"/>
                  <p:cNvSpPr/>
                  <p:nvPr/>
                </p:nvSpPr>
                <p:spPr>
                  <a:xfrm>
                    <a:off x="10330624"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8" name="Google Shape;2278;p69"/>
                  <p:cNvSpPr/>
                  <p:nvPr/>
                </p:nvSpPr>
                <p:spPr>
                  <a:xfrm>
                    <a:off x="10340340"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9" name="Google Shape;2279;p69"/>
                  <p:cNvSpPr/>
                  <p:nvPr/>
                </p:nvSpPr>
                <p:spPr>
                  <a:xfrm>
                    <a:off x="10350055" y="3787902"/>
                    <a:ext cx="3238" cy="662051"/>
                  </a:xfrm>
                  <a:custGeom>
                    <a:rect b="b" l="l" r="r" t="t"/>
                    <a:pathLst>
                      <a:path extrusionOk="0" h="662051" w="3238">
                        <a:moveTo>
                          <a:pt x="0" y="0"/>
                        </a:moveTo>
                        <a:lnTo>
                          <a:pt x="3239" y="0"/>
                        </a:lnTo>
                        <a:lnTo>
                          <a:pt x="3239" y="662051"/>
                        </a:lnTo>
                        <a:lnTo>
                          <a:pt x="0" y="6620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80" name="Google Shape;2280;p69"/>
                <p:cNvGrpSpPr/>
                <p:nvPr/>
              </p:nvGrpSpPr>
              <p:grpSpPr>
                <a:xfrm>
                  <a:off x="10359771" y="3787902"/>
                  <a:ext cx="378627" cy="662099"/>
                  <a:chOff x="10359771" y="3787902"/>
                  <a:chExt cx="378627" cy="662099"/>
                </a:xfrm>
              </p:grpSpPr>
              <p:sp>
                <p:nvSpPr>
                  <p:cNvPr id="2281" name="Google Shape;2281;p69"/>
                  <p:cNvSpPr/>
                  <p:nvPr/>
                </p:nvSpPr>
                <p:spPr>
                  <a:xfrm>
                    <a:off x="10359771" y="3787902"/>
                    <a:ext cx="18224" cy="662051"/>
                  </a:xfrm>
                  <a:custGeom>
                    <a:rect b="b" l="l" r="r" t="t"/>
                    <a:pathLst>
                      <a:path extrusionOk="0" h="662051" w="18224">
                        <a:moveTo>
                          <a:pt x="0" y="0"/>
                        </a:moveTo>
                        <a:lnTo>
                          <a:pt x="18224" y="0"/>
                        </a:lnTo>
                        <a:lnTo>
                          <a:pt x="18224" y="662051"/>
                        </a:lnTo>
                        <a:lnTo>
                          <a:pt x="0" y="6620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2" name="Google Shape;2282;p69"/>
                  <p:cNvSpPr/>
                  <p:nvPr/>
                </p:nvSpPr>
                <p:spPr>
                  <a:xfrm rot="10800000">
                    <a:off x="10378036" y="3787950"/>
                    <a:ext cx="360362" cy="662051"/>
                  </a:xfrm>
                  <a:custGeom>
                    <a:rect b="b" l="l" r="r" t="t"/>
                    <a:pathLst>
                      <a:path extrusionOk="0" h="662051" w="360362">
                        <a:moveTo>
                          <a:pt x="0" y="0"/>
                        </a:moveTo>
                        <a:lnTo>
                          <a:pt x="360362" y="0"/>
                        </a:lnTo>
                        <a:lnTo>
                          <a:pt x="360362" y="662051"/>
                        </a:lnTo>
                        <a:lnTo>
                          <a:pt x="0" y="6620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83" name="Google Shape;2283;p69"/>
                <p:cNvSpPr/>
                <p:nvPr/>
              </p:nvSpPr>
              <p:spPr>
                <a:xfrm>
                  <a:off x="10516298" y="3787902"/>
                  <a:ext cx="83820" cy="662051"/>
                </a:xfrm>
                <a:custGeom>
                  <a:rect b="b" l="l" r="r" t="t"/>
                  <a:pathLst>
                    <a:path extrusionOk="0" h="662051" w="83820">
                      <a:moveTo>
                        <a:pt x="0" y="0"/>
                      </a:moveTo>
                      <a:lnTo>
                        <a:pt x="83820" y="0"/>
                      </a:lnTo>
                      <a:lnTo>
                        <a:pt x="83820" y="662051"/>
                      </a:lnTo>
                      <a:lnTo>
                        <a:pt x="0" y="66205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4" name="Google Shape;2284;p69"/>
                <p:cNvSpPr/>
                <p:nvPr/>
              </p:nvSpPr>
              <p:spPr>
                <a:xfrm>
                  <a:off x="10429430" y="4034345"/>
                  <a:ext cx="257682" cy="163702"/>
                </a:xfrm>
                <a:custGeom>
                  <a:rect b="b" l="l" r="r" t="t"/>
                  <a:pathLst>
                    <a:path extrusionOk="0" h="163702" w="257682">
                      <a:moveTo>
                        <a:pt x="257683" y="81851"/>
                      </a:moveTo>
                      <a:cubicBezTo>
                        <a:pt x="257683" y="59372"/>
                        <a:pt x="230949" y="39814"/>
                        <a:pt x="191452" y="29591"/>
                      </a:cubicBezTo>
                      <a:cubicBezTo>
                        <a:pt x="184594" y="27813"/>
                        <a:pt x="178244" y="24447"/>
                        <a:pt x="173227" y="19367"/>
                      </a:cubicBezTo>
                      <a:cubicBezTo>
                        <a:pt x="161226" y="7302"/>
                        <a:pt x="145732" y="0"/>
                        <a:pt x="128841" y="0"/>
                      </a:cubicBezTo>
                      <a:cubicBezTo>
                        <a:pt x="111951" y="0"/>
                        <a:pt x="96393" y="7302"/>
                        <a:pt x="84455" y="19367"/>
                      </a:cubicBezTo>
                      <a:cubicBezTo>
                        <a:pt x="79438" y="24384"/>
                        <a:pt x="73088" y="27813"/>
                        <a:pt x="66230" y="29591"/>
                      </a:cubicBezTo>
                      <a:cubicBezTo>
                        <a:pt x="26733" y="39814"/>
                        <a:pt x="0" y="59372"/>
                        <a:pt x="0" y="81851"/>
                      </a:cubicBezTo>
                      <a:cubicBezTo>
                        <a:pt x="0" y="104330"/>
                        <a:pt x="26733" y="123889"/>
                        <a:pt x="66230" y="134112"/>
                      </a:cubicBezTo>
                      <a:cubicBezTo>
                        <a:pt x="73088" y="135890"/>
                        <a:pt x="79438" y="139255"/>
                        <a:pt x="84455" y="144335"/>
                      </a:cubicBezTo>
                      <a:cubicBezTo>
                        <a:pt x="96456" y="156401"/>
                        <a:pt x="111951" y="163703"/>
                        <a:pt x="128841" y="163703"/>
                      </a:cubicBezTo>
                      <a:cubicBezTo>
                        <a:pt x="145732" y="163703"/>
                        <a:pt x="161289" y="156401"/>
                        <a:pt x="173227" y="144335"/>
                      </a:cubicBezTo>
                      <a:cubicBezTo>
                        <a:pt x="178244" y="139319"/>
                        <a:pt x="184594" y="135890"/>
                        <a:pt x="191452" y="134112"/>
                      </a:cubicBezTo>
                      <a:cubicBezTo>
                        <a:pt x="230949" y="123889"/>
                        <a:pt x="257683" y="104330"/>
                        <a:pt x="257683" y="818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5" name="Google Shape;2285;p69"/>
                <p:cNvSpPr/>
                <p:nvPr/>
              </p:nvSpPr>
              <p:spPr>
                <a:xfrm>
                  <a:off x="10715688" y="3803777"/>
                  <a:ext cx="5080" cy="630364"/>
                </a:xfrm>
                <a:custGeom>
                  <a:rect b="b" l="l" r="r" t="t"/>
                  <a:pathLst>
                    <a:path extrusionOk="0" h="630364" w="5080">
                      <a:moveTo>
                        <a:pt x="2540" y="630364"/>
                      </a:moveTo>
                      <a:cubicBezTo>
                        <a:pt x="1143" y="630364"/>
                        <a:pt x="0" y="629221"/>
                        <a:pt x="0" y="627825"/>
                      </a:cubicBezTo>
                      <a:lnTo>
                        <a:pt x="0" y="2540"/>
                      </a:lnTo>
                      <a:cubicBezTo>
                        <a:pt x="0" y="1143"/>
                        <a:pt x="1143" y="0"/>
                        <a:pt x="2540" y="0"/>
                      </a:cubicBezTo>
                      <a:cubicBezTo>
                        <a:pt x="3937" y="0"/>
                        <a:pt x="5080" y="1143"/>
                        <a:pt x="5080" y="2540"/>
                      </a:cubicBezTo>
                      <a:lnTo>
                        <a:pt x="5080" y="627825"/>
                      </a:lnTo>
                      <a:cubicBezTo>
                        <a:pt x="5080" y="629221"/>
                        <a:pt x="3937" y="630364"/>
                        <a:pt x="2540" y="6303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286" name="Google Shape;2286;p69"/>
            <p:cNvGrpSpPr/>
            <p:nvPr/>
          </p:nvGrpSpPr>
          <p:grpSpPr>
            <a:xfrm flipH="1">
              <a:off x="5659150" y="1334668"/>
              <a:ext cx="2960341" cy="3145862"/>
              <a:chOff x="5625042" y="1844144"/>
              <a:chExt cx="3173607" cy="3372494"/>
            </a:xfrm>
          </p:grpSpPr>
          <p:grpSp>
            <p:nvGrpSpPr>
              <p:cNvPr id="2287" name="Google Shape;2287;p69"/>
              <p:cNvGrpSpPr/>
              <p:nvPr/>
            </p:nvGrpSpPr>
            <p:grpSpPr>
              <a:xfrm flipH="1">
                <a:off x="5625042" y="3343707"/>
                <a:ext cx="1271683" cy="1872826"/>
                <a:chOff x="9642157" y="3333115"/>
                <a:chExt cx="758444" cy="1116838"/>
              </a:xfrm>
            </p:grpSpPr>
            <p:sp>
              <p:nvSpPr>
                <p:cNvPr id="2288" name="Google Shape;2288;p69"/>
                <p:cNvSpPr/>
                <p:nvPr/>
              </p:nvSpPr>
              <p:spPr>
                <a:xfrm>
                  <a:off x="9642157" y="3333115"/>
                  <a:ext cx="240538" cy="1116838"/>
                </a:xfrm>
                <a:custGeom>
                  <a:rect b="b" l="l" r="r" t="t"/>
                  <a:pathLst>
                    <a:path extrusionOk="0" h="1116838" w="240538">
                      <a:moveTo>
                        <a:pt x="55373" y="1116838"/>
                      </a:moveTo>
                      <a:lnTo>
                        <a:pt x="0" y="1116838"/>
                      </a:lnTo>
                      <a:lnTo>
                        <a:pt x="185166" y="0"/>
                      </a:lnTo>
                      <a:lnTo>
                        <a:pt x="24053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9" name="Google Shape;2289;p69"/>
                <p:cNvSpPr/>
                <p:nvPr/>
              </p:nvSpPr>
              <p:spPr>
                <a:xfrm>
                  <a:off x="10160063" y="3333115"/>
                  <a:ext cx="240538" cy="1116838"/>
                </a:xfrm>
                <a:custGeom>
                  <a:rect b="b" l="l" r="r" t="t"/>
                  <a:pathLst>
                    <a:path extrusionOk="0" h="1116838" w="240538">
                      <a:moveTo>
                        <a:pt x="185166" y="1116838"/>
                      </a:moveTo>
                      <a:lnTo>
                        <a:pt x="240538" y="1116838"/>
                      </a:lnTo>
                      <a:lnTo>
                        <a:pt x="55372" y="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0" name="Google Shape;2290;p69"/>
                <p:cNvSpPr/>
                <p:nvPr/>
              </p:nvSpPr>
              <p:spPr>
                <a:xfrm>
                  <a:off x="9814369" y="3333115"/>
                  <a:ext cx="68326" cy="78231"/>
                </a:xfrm>
                <a:custGeom>
                  <a:rect b="b" l="l" r="r" t="t"/>
                  <a:pathLst>
                    <a:path extrusionOk="0" h="78231" w="68326">
                      <a:moveTo>
                        <a:pt x="0" y="78232"/>
                      </a:moveTo>
                      <a:lnTo>
                        <a:pt x="56706" y="70231"/>
                      </a:lnTo>
                      <a:lnTo>
                        <a:pt x="68326" y="0"/>
                      </a:lnTo>
                      <a:lnTo>
                        <a:pt x="1295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1" name="Google Shape;2291;p69"/>
                <p:cNvSpPr/>
                <p:nvPr/>
              </p:nvSpPr>
              <p:spPr>
                <a:xfrm>
                  <a:off x="10160063" y="3333115"/>
                  <a:ext cx="58864" cy="28638"/>
                </a:xfrm>
                <a:custGeom>
                  <a:rect b="b" l="l" r="r" t="t"/>
                  <a:pathLst>
                    <a:path extrusionOk="0" h="28638" w="58864">
                      <a:moveTo>
                        <a:pt x="55372" y="0"/>
                      </a:moveTo>
                      <a:lnTo>
                        <a:pt x="0" y="0"/>
                      </a:lnTo>
                      <a:lnTo>
                        <a:pt x="4763" y="28638"/>
                      </a:lnTo>
                      <a:lnTo>
                        <a:pt x="58865" y="210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92" name="Google Shape;2292;p69"/>
              <p:cNvGrpSpPr/>
              <p:nvPr/>
            </p:nvGrpSpPr>
            <p:grpSpPr>
              <a:xfrm flipH="1">
                <a:off x="7090288" y="2943682"/>
                <a:ext cx="1671373" cy="2272848"/>
                <a:chOff x="8529891" y="3094565"/>
                <a:chExt cx="996823" cy="1355387"/>
              </a:xfrm>
            </p:grpSpPr>
            <p:grpSp>
              <p:nvGrpSpPr>
                <p:cNvPr id="2293" name="Google Shape;2293;p69"/>
                <p:cNvGrpSpPr/>
                <p:nvPr/>
              </p:nvGrpSpPr>
              <p:grpSpPr>
                <a:xfrm>
                  <a:off x="8909494" y="3758882"/>
                  <a:ext cx="617220" cy="691070"/>
                  <a:chOff x="8909494" y="3758882"/>
                  <a:chExt cx="617220" cy="691070"/>
                </a:xfrm>
              </p:grpSpPr>
              <p:sp>
                <p:nvSpPr>
                  <p:cNvPr id="2294" name="Google Shape;2294;p69"/>
                  <p:cNvSpPr/>
                  <p:nvPr/>
                </p:nvSpPr>
                <p:spPr>
                  <a:xfrm>
                    <a:off x="9356788" y="3758882"/>
                    <a:ext cx="169926" cy="691070"/>
                  </a:xfrm>
                  <a:custGeom>
                    <a:rect b="b" l="l" r="r" t="t"/>
                    <a:pathLst>
                      <a:path extrusionOk="0" h="691070" w="169926">
                        <a:moveTo>
                          <a:pt x="169926" y="691071"/>
                        </a:moveTo>
                        <a:lnTo>
                          <a:pt x="55372" y="0"/>
                        </a:lnTo>
                        <a:lnTo>
                          <a:pt x="0" y="0"/>
                        </a:lnTo>
                        <a:lnTo>
                          <a:pt x="114554" y="6910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5" name="Google Shape;2295;p69"/>
                  <p:cNvSpPr/>
                  <p:nvPr/>
                </p:nvSpPr>
                <p:spPr>
                  <a:xfrm>
                    <a:off x="8909494" y="3758882"/>
                    <a:ext cx="169926" cy="691070"/>
                  </a:xfrm>
                  <a:custGeom>
                    <a:rect b="b" l="l" r="r" t="t"/>
                    <a:pathLst>
                      <a:path extrusionOk="0" h="691070" w="169926">
                        <a:moveTo>
                          <a:pt x="55373" y="691071"/>
                        </a:moveTo>
                        <a:lnTo>
                          <a:pt x="169926" y="0"/>
                        </a:lnTo>
                        <a:lnTo>
                          <a:pt x="114554" y="0"/>
                        </a:lnTo>
                        <a:lnTo>
                          <a:pt x="0" y="6910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96" name="Google Shape;2296;p69"/>
                <p:cNvSpPr/>
                <p:nvPr/>
              </p:nvSpPr>
              <p:spPr>
                <a:xfrm>
                  <a:off x="8529891" y="3094565"/>
                  <a:ext cx="971930" cy="683874"/>
                </a:xfrm>
                <a:custGeom>
                  <a:rect b="b" l="l" r="r" t="t"/>
                  <a:pathLst>
                    <a:path extrusionOk="0" h="683874" w="971930">
                      <a:moveTo>
                        <a:pt x="946531" y="633011"/>
                      </a:moveTo>
                      <a:lnTo>
                        <a:pt x="498919" y="633011"/>
                      </a:lnTo>
                      <a:cubicBezTo>
                        <a:pt x="447675" y="633011"/>
                        <a:pt x="403352" y="596499"/>
                        <a:pt x="393573" y="546206"/>
                      </a:cubicBezTo>
                      <a:lnTo>
                        <a:pt x="291274" y="20554"/>
                      </a:lnTo>
                      <a:cubicBezTo>
                        <a:pt x="288607" y="6774"/>
                        <a:pt x="275272" y="-2243"/>
                        <a:pt x="261493" y="488"/>
                      </a:cubicBezTo>
                      <a:lnTo>
                        <a:pt x="0" y="488"/>
                      </a:lnTo>
                      <a:lnTo>
                        <a:pt x="88709" y="513694"/>
                      </a:lnTo>
                      <a:cubicBezTo>
                        <a:pt x="105727" y="612056"/>
                        <a:pt x="191008" y="683875"/>
                        <a:pt x="290830" y="683875"/>
                      </a:cubicBezTo>
                      <a:lnTo>
                        <a:pt x="498919" y="683875"/>
                      </a:lnTo>
                      <a:lnTo>
                        <a:pt x="606425" y="683875"/>
                      </a:lnTo>
                      <a:lnTo>
                        <a:pt x="946531" y="683875"/>
                      </a:lnTo>
                      <a:cubicBezTo>
                        <a:pt x="960565" y="683875"/>
                        <a:pt x="971931" y="672508"/>
                        <a:pt x="971931" y="658475"/>
                      </a:cubicBezTo>
                      <a:cubicBezTo>
                        <a:pt x="971931" y="644441"/>
                        <a:pt x="960565" y="633011"/>
                        <a:pt x="946531" y="6330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97" name="Google Shape;2297;p69"/>
              <p:cNvSpPr/>
              <p:nvPr/>
            </p:nvSpPr>
            <p:spPr>
              <a:xfrm flipH="1">
                <a:off x="5796001" y="3273854"/>
                <a:ext cx="2079187" cy="69876"/>
              </a:xfrm>
              <a:custGeom>
                <a:rect b="b" l="l" r="r" t="t"/>
                <a:pathLst>
                  <a:path extrusionOk="0" h="41655" w="1239456">
                    <a:moveTo>
                      <a:pt x="20827" y="41656"/>
                    </a:moveTo>
                    <a:lnTo>
                      <a:pt x="1218628" y="41656"/>
                    </a:lnTo>
                    <a:cubicBezTo>
                      <a:pt x="1230122" y="41656"/>
                      <a:pt x="1239456" y="32321"/>
                      <a:pt x="1239456" y="20828"/>
                    </a:cubicBezTo>
                    <a:lnTo>
                      <a:pt x="1239456" y="20828"/>
                    </a:lnTo>
                    <a:cubicBezTo>
                      <a:pt x="1239456" y="9334"/>
                      <a:pt x="1230122" y="0"/>
                      <a:pt x="1218628" y="0"/>
                    </a:cubicBezTo>
                    <a:lnTo>
                      <a:pt x="20827" y="0"/>
                    </a:lnTo>
                    <a:cubicBezTo>
                      <a:pt x="9334" y="0"/>
                      <a:pt x="0" y="9334"/>
                      <a:pt x="0" y="20828"/>
                    </a:cubicBezTo>
                    <a:lnTo>
                      <a:pt x="0" y="20828"/>
                    </a:lnTo>
                    <a:cubicBezTo>
                      <a:pt x="0" y="32321"/>
                      <a:pt x="9334" y="41656"/>
                      <a:pt x="20827" y="416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298" name="Google Shape;2298;p69"/>
              <p:cNvGrpSpPr/>
              <p:nvPr/>
            </p:nvGrpSpPr>
            <p:grpSpPr>
              <a:xfrm flipH="1">
                <a:off x="6657168" y="1844144"/>
                <a:ext cx="1826607" cy="3372494"/>
                <a:chOff x="8695625" y="2438868"/>
                <a:chExt cx="1089406" cy="2011148"/>
              </a:xfrm>
            </p:grpSpPr>
            <p:sp>
              <p:nvSpPr>
                <p:cNvPr id="2299" name="Google Shape;2299;p69"/>
                <p:cNvSpPr/>
                <p:nvPr/>
              </p:nvSpPr>
              <p:spPr>
                <a:xfrm>
                  <a:off x="9214484" y="3323351"/>
                  <a:ext cx="382016" cy="590851"/>
                </a:xfrm>
                <a:custGeom>
                  <a:rect b="b" l="l" r="r" t="t"/>
                  <a:pathLst>
                    <a:path extrusionOk="0" h="590851" w="382016">
                      <a:moveTo>
                        <a:pt x="41973" y="13256"/>
                      </a:moveTo>
                      <a:cubicBezTo>
                        <a:pt x="157163" y="-7445"/>
                        <a:pt x="257429" y="-17224"/>
                        <a:pt x="288099" y="88122"/>
                      </a:cubicBezTo>
                      <a:cubicBezTo>
                        <a:pt x="318770" y="193469"/>
                        <a:pt x="316992" y="231886"/>
                        <a:pt x="316992" y="231886"/>
                      </a:cubicBezTo>
                      <a:cubicBezTo>
                        <a:pt x="316992" y="231886"/>
                        <a:pt x="337503" y="253349"/>
                        <a:pt x="330391" y="279194"/>
                      </a:cubicBezTo>
                      <a:cubicBezTo>
                        <a:pt x="330391" y="279194"/>
                        <a:pt x="350012" y="414703"/>
                        <a:pt x="350901" y="455025"/>
                      </a:cubicBezTo>
                      <a:cubicBezTo>
                        <a:pt x="366967" y="503222"/>
                        <a:pt x="382016" y="590852"/>
                        <a:pt x="382016" y="590852"/>
                      </a:cubicBezTo>
                      <a:lnTo>
                        <a:pt x="249110" y="590852"/>
                      </a:lnTo>
                      <a:lnTo>
                        <a:pt x="0" y="205597"/>
                      </a:lnTo>
                      <a:lnTo>
                        <a:pt x="41973" y="132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00" name="Google Shape;2300;p69"/>
                <p:cNvGrpSpPr/>
                <p:nvPr/>
              </p:nvGrpSpPr>
              <p:grpSpPr>
                <a:xfrm>
                  <a:off x="9387205" y="3882135"/>
                  <a:ext cx="335215" cy="367538"/>
                  <a:chOff x="9387205" y="3882135"/>
                  <a:chExt cx="335215" cy="367538"/>
                </a:xfrm>
              </p:grpSpPr>
              <p:sp>
                <p:nvSpPr>
                  <p:cNvPr id="2301" name="Google Shape;2301;p69"/>
                  <p:cNvSpPr/>
                  <p:nvPr/>
                </p:nvSpPr>
                <p:spPr>
                  <a:xfrm>
                    <a:off x="9424517" y="3882135"/>
                    <a:ext cx="293634" cy="312102"/>
                  </a:xfrm>
                  <a:custGeom>
                    <a:rect b="b" l="l" r="r" t="t"/>
                    <a:pathLst>
                      <a:path extrusionOk="0" h="312102" w="293634">
                        <a:moveTo>
                          <a:pt x="8089" y="0"/>
                        </a:moveTo>
                        <a:lnTo>
                          <a:pt x="148298" y="16256"/>
                        </a:lnTo>
                        <a:lnTo>
                          <a:pt x="181127" y="120205"/>
                        </a:lnTo>
                        <a:lnTo>
                          <a:pt x="236182" y="204153"/>
                        </a:lnTo>
                        <a:cubicBezTo>
                          <a:pt x="236182" y="204153"/>
                          <a:pt x="313207" y="232220"/>
                          <a:pt x="288887" y="312103"/>
                        </a:cubicBezTo>
                        <a:lnTo>
                          <a:pt x="2946" y="162497"/>
                        </a:lnTo>
                        <a:cubicBezTo>
                          <a:pt x="-6452" y="136525"/>
                          <a:pt x="7582" y="109220"/>
                          <a:pt x="31585" y="93663"/>
                        </a:cubicBezTo>
                        <a:lnTo>
                          <a:pt x="808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2" name="Google Shape;2302;p69"/>
                  <p:cNvSpPr/>
                  <p:nvPr/>
                </p:nvSpPr>
                <p:spPr>
                  <a:xfrm>
                    <a:off x="9387205" y="4037457"/>
                    <a:ext cx="335215" cy="212216"/>
                  </a:xfrm>
                  <a:custGeom>
                    <a:rect b="b" l="l" r="r" t="t"/>
                    <a:pathLst>
                      <a:path extrusionOk="0" h="212216" w="335215">
                        <a:moveTo>
                          <a:pt x="26543" y="0"/>
                        </a:moveTo>
                        <a:lnTo>
                          <a:pt x="0" y="50736"/>
                        </a:lnTo>
                        <a:lnTo>
                          <a:pt x="98742" y="102426"/>
                        </a:lnTo>
                        <a:lnTo>
                          <a:pt x="104203" y="92075"/>
                        </a:lnTo>
                        <a:cubicBezTo>
                          <a:pt x="108140" y="84582"/>
                          <a:pt x="118110" y="82995"/>
                          <a:pt x="124206" y="88900"/>
                        </a:cubicBezTo>
                        <a:lnTo>
                          <a:pt x="183959" y="147002"/>
                        </a:lnTo>
                        <a:lnTo>
                          <a:pt x="308673" y="212217"/>
                        </a:lnTo>
                        <a:lnTo>
                          <a:pt x="335216" y="161480"/>
                        </a:lnTo>
                        <a:lnTo>
                          <a:pt x="2654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03" name="Google Shape;2303;p69"/>
                <p:cNvSpPr/>
                <p:nvPr/>
              </p:nvSpPr>
              <p:spPr>
                <a:xfrm>
                  <a:off x="9389491" y="4053522"/>
                  <a:ext cx="154495" cy="157543"/>
                </a:xfrm>
                <a:custGeom>
                  <a:rect b="b" l="l" r="r" t="t"/>
                  <a:pathLst>
                    <a:path extrusionOk="0" h="157543" w="154495">
                      <a:moveTo>
                        <a:pt x="0" y="0"/>
                      </a:moveTo>
                      <a:lnTo>
                        <a:pt x="27686" y="157543"/>
                      </a:lnTo>
                      <a:lnTo>
                        <a:pt x="154495" y="157543"/>
                      </a:lnTo>
                      <a:lnTo>
                        <a:pt x="135699" y="0"/>
                      </a:lnTo>
                      <a:close/>
                    </a:path>
                  </a:pathLst>
                </a:custGeom>
                <a:solidFill>
                  <a:srgbClr val="F9D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4" name="Google Shape;2304;p69"/>
                <p:cNvSpPr/>
                <p:nvPr/>
              </p:nvSpPr>
              <p:spPr>
                <a:xfrm>
                  <a:off x="9392602" y="4071429"/>
                  <a:ext cx="136397" cy="45910"/>
                </a:xfrm>
                <a:custGeom>
                  <a:rect b="b" l="l" r="r" t="t"/>
                  <a:pathLst>
                    <a:path extrusionOk="0" h="45910" w="136397">
                      <a:moveTo>
                        <a:pt x="136398" y="13907"/>
                      </a:moveTo>
                      <a:cubicBezTo>
                        <a:pt x="95821" y="33084"/>
                        <a:pt x="53530" y="45466"/>
                        <a:pt x="8065" y="45911"/>
                      </a:cubicBezTo>
                      <a:lnTo>
                        <a:pt x="0" y="0"/>
                      </a:lnTo>
                      <a:lnTo>
                        <a:pt x="136398" y="13907"/>
                      </a:lnTo>
                      <a:close/>
                    </a:path>
                  </a:pathLst>
                </a:custGeom>
                <a:solidFill>
                  <a:srgbClr val="E6BE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5" name="Google Shape;2305;p69"/>
                <p:cNvSpPr/>
                <p:nvPr/>
              </p:nvSpPr>
              <p:spPr>
                <a:xfrm>
                  <a:off x="8767508" y="2438908"/>
                  <a:ext cx="134492" cy="134492"/>
                </a:xfrm>
                <a:custGeom>
                  <a:rect b="b" l="l" r="r" t="t"/>
                  <a:pathLst>
                    <a:path extrusionOk="0" h="134492" w="134492">
                      <a:moveTo>
                        <a:pt x="134493" y="67247"/>
                      </a:moveTo>
                      <a:cubicBezTo>
                        <a:pt x="134493" y="104386"/>
                        <a:pt x="104386" y="134493"/>
                        <a:pt x="67247" y="134493"/>
                      </a:cubicBezTo>
                      <a:cubicBezTo>
                        <a:pt x="30107" y="134493"/>
                        <a:pt x="1" y="104386"/>
                        <a:pt x="1" y="67247"/>
                      </a:cubicBezTo>
                      <a:cubicBezTo>
                        <a:pt x="1" y="30107"/>
                        <a:pt x="30108" y="0"/>
                        <a:pt x="67247" y="0"/>
                      </a:cubicBezTo>
                      <a:cubicBezTo>
                        <a:pt x="104386" y="0"/>
                        <a:pt x="134493" y="30107"/>
                        <a:pt x="134493" y="6724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6" name="Google Shape;2306;p69"/>
                <p:cNvSpPr/>
                <p:nvPr/>
              </p:nvSpPr>
              <p:spPr>
                <a:xfrm>
                  <a:off x="8852003" y="2449246"/>
                  <a:ext cx="244049" cy="200481"/>
                </a:xfrm>
                <a:custGeom>
                  <a:rect b="b" l="l" r="r" t="t"/>
                  <a:pathLst>
                    <a:path extrusionOk="0" h="200481" w="244049">
                      <a:moveTo>
                        <a:pt x="124928" y="12"/>
                      </a:moveTo>
                      <a:cubicBezTo>
                        <a:pt x="200112" y="-1067"/>
                        <a:pt x="282853" y="71132"/>
                        <a:pt x="224178" y="134124"/>
                      </a:cubicBezTo>
                      <a:lnTo>
                        <a:pt x="53618" y="200482"/>
                      </a:lnTo>
                      <a:cubicBezTo>
                        <a:pt x="53618" y="200482"/>
                        <a:pt x="21740" y="197116"/>
                        <a:pt x="4341" y="130695"/>
                      </a:cubicBezTo>
                      <a:cubicBezTo>
                        <a:pt x="-13057" y="64274"/>
                        <a:pt x="20789" y="1536"/>
                        <a:pt x="124928" y="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7" name="Google Shape;2307;p69"/>
                <p:cNvSpPr/>
                <p:nvPr/>
              </p:nvSpPr>
              <p:spPr>
                <a:xfrm>
                  <a:off x="9075801" y="2886392"/>
                  <a:ext cx="349059" cy="402526"/>
                </a:xfrm>
                <a:custGeom>
                  <a:rect b="b" l="l" r="r" t="t"/>
                  <a:pathLst>
                    <a:path extrusionOk="0" h="402526" w="349059">
                      <a:moveTo>
                        <a:pt x="54991" y="0"/>
                      </a:moveTo>
                      <a:cubicBezTo>
                        <a:pt x="106172" y="35687"/>
                        <a:pt x="113347" y="78613"/>
                        <a:pt x="125222" y="115507"/>
                      </a:cubicBezTo>
                      <a:cubicBezTo>
                        <a:pt x="137160" y="152400"/>
                        <a:pt x="174625" y="278511"/>
                        <a:pt x="174625" y="278511"/>
                      </a:cubicBezTo>
                      <a:cubicBezTo>
                        <a:pt x="224092" y="270320"/>
                        <a:pt x="279971" y="278511"/>
                        <a:pt x="349059" y="288798"/>
                      </a:cubicBezTo>
                      <a:lnTo>
                        <a:pt x="349059" y="402527"/>
                      </a:lnTo>
                      <a:lnTo>
                        <a:pt x="140716" y="402527"/>
                      </a:lnTo>
                      <a:cubicBezTo>
                        <a:pt x="106997" y="402527"/>
                        <a:pt x="77216" y="380683"/>
                        <a:pt x="66993" y="348615"/>
                      </a:cubicBezTo>
                      <a:lnTo>
                        <a:pt x="0" y="137668"/>
                      </a:lnTo>
                      <a:lnTo>
                        <a:pt x="54991" y="0"/>
                      </a:lnTo>
                      <a:close/>
                    </a:path>
                  </a:pathLst>
                </a:custGeom>
                <a:solidFill>
                  <a:srgbClr val="F9D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8" name="Google Shape;2308;p69"/>
                <p:cNvSpPr/>
                <p:nvPr/>
              </p:nvSpPr>
              <p:spPr>
                <a:xfrm>
                  <a:off x="8706107" y="2786824"/>
                  <a:ext cx="485390" cy="649668"/>
                </a:xfrm>
                <a:custGeom>
                  <a:rect b="b" l="l" r="r" t="t"/>
                  <a:pathLst>
                    <a:path extrusionOk="0" h="649668" w="485390">
                      <a:moveTo>
                        <a:pt x="157858" y="0"/>
                      </a:moveTo>
                      <a:cubicBezTo>
                        <a:pt x="136141" y="21146"/>
                        <a:pt x="90929" y="43180"/>
                        <a:pt x="49273" y="67564"/>
                      </a:cubicBezTo>
                      <a:cubicBezTo>
                        <a:pt x="12507" y="89090"/>
                        <a:pt x="-6416" y="131636"/>
                        <a:pt x="1965" y="173418"/>
                      </a:cubicBezTo>
                      <a:lnTo>
                        <a:pt x="49590" y="410464"/>
                      </a:lnTo>
                      <a:cubicBezTo>
                        <a:pt x="57401" y="449199"/>
                        <a:pt x="53654" y="489395"/>
                        <a:pt x="38859" y="526097"/>
                      </a:cubicBezTo>
                      <a:lnTo>
                        <a:pt x="3871" y="612966"/>
                      </a:lnTo>
                      <a:cubicBezTo>
                        <a:pt x="-3178" y="630491"/>
                        <a:pt x="9712" y="649669"/>
                        <a:pt x="28636" y="649669"/>
                      </a:cubicBezTo>
                      <a:lnTo>
                        <a:pt x="485391" y="649669"/>
                      </a:lnTo>
                      <a:lnTo>
                        <a:pt x="402079" y="428244"/>
                      </a:lnTo>
                      <a:cubicBezTo>
                        <a:pt x="402079" y="428244"/>
                        <a:pt x="406524" y="342329"/>
                        <a:pt x="410398" y="313944"/>
                      </a:cubicBezTo>
                      <a:cubicBezTo>
                        <a:pt x="463484" y="218186"/>
                        <a:pt x="428241" y="215138"/>
                        <a:pt x="424685" y="99632"/>
                      </a:cubicBezTo>
                      <a:lnTo>
                        <a:pt x="321688" y="27305"/>
                      </a:lnTo>
                      <a:lnTo>
                        <a:pt x="15785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9" name="Google Shape;2309;p69"/>
                <p:cNvSpPr/>
                <p:nvPr/>
              </p:nvSpPr>
              <p:spPr>
                <a:xfrm>
                  <a:off x="8821673" y="3330702"/>
                  <a:ext cx="369887" cy="105727"/>
                </a:xfrm>
                <a:custGeom>
                  <a:rect b="b" l="l" r="r" t="t"/>
                  <a:pathLst>
                    <a:path extrusionOk="0" h="105727" w="369887">
                      <a:moveTo>
                        <a:pt x="330073" y="0"/>
                      </a:moveTo>
                      <a:cubicBezTo>
                        <a:pt x="220853" y="12128"/>
                        <a:pt x="39688" y="104775"/>
                        <a:pt x="0" y="104775"/>
                      </a:cubicBezTo>
                      <a:lnTo>
                        <a:pt x="762" y="105727"/>
                      </a:lnTo>
                      <a:lnTo>
                        <a:pt x="369888" y="105727"/>
                      </a:lnTo>
                      <a:lnTo>
                        <a:pt x="33007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0" name="Google Shape;2310;p69"/>
                <p:cNvSpPr/>
                <p:nvPr/>
              </p:nvSpPr>
              <p:spPr>
                <a:xfrm>
                  <a:off x="8724582" y="3007804"/>
                  <a:ext cx="376555" cy="323407"/>
                </a:xfrm>
                <a:custGeom>
                  <a:rect b="b" l="l" r="r" t="t"/>
                  <a:pathLst>
                    <a:path extrusionOk="0" h="323407" w="376555">
                      <a:moveTo>
                        <a:pt x="0" y="0"/>
                      </a:moveTo>
                      <a:cubicBezTo>
                        <a:pt x="0" y="0"/>
                        <a:pt x="127064" y="279336"/>
                        <a:pt x="221298" y="315595"/>
                      </a:cubicBezTo>
                      <a:cubicBezTo>
                        <a:pt x="321311" y="354012"/>
                        <a:pt x="376555" y="238252"/>
                        <a:pt x="376555" y="238252"/>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11" name="Google Shape;2311;p69"/>
                <p:cNvGrpSpPr/>
                <p:nvPr/>
              </p:nvGrpSpPr>
              <p:grpSpPr>
                <a:xfrm>
                  <a:off x="8705571" y="2775267"/>
                  <a:ext cx="759994" cy="518302"/>
                  <a:chOff x="8705571" y="2775267"/>
                  <a:chExt cx="759994" cy="518302"/>
                </a:xfrm>
              </p:grpSpPr>
              <p:grpSp>
                <p:nvGrpSpPr>
                  <p:cNvPr id="2312" name="Google Shape;2312;p69"/>
                  <p:cNvGrpSpPr/>
                  <p:nvPr/>
                </p:nvGrpSpPr>
                <p:grpSpPr>
                  <a:xfrm>
                    <a:off x="9308254" y="2775267"/>
                    <a:ext cx="152503" cy="193230"/>
                    <a:chOff x="9308254" y="2775267"/>
                    <a:chExt cx="152503" cy="193230"/>
                  </a:xfrm>
                </p:grpSpPr>
                <p:sp>
                  <p:nvSpPr>
                    <p:cNvPr id="2313" name="Google Shape;2313;p69"/>
                    <p:cNvSpPr/>
                    <p:nvPr/>
                  </p:nvSpPr>
                  <p:spPr>
                    <a:xfrm>
                      <a:off x="9308254" y="2775267"/>
                      <a:ext cx="152503" cy="193230"/>
                    </a:xfrm>
                    <a:custGeom>
                      <a:rect b="b" l="l" r="r" t="t"/>
                      <a:pathLst>
                        <a:path extrusionOk="0" h="193230" w="152503">
                          <a:moveTo>
                            <a:pt x="90698" y="193231"/>
                          </a:moveTo>
                          <a:lnTo>
                            <a:pt x="11260" y="193231"/>
                          </a:lnTo>
                          <a:cubicBezTo>
                            <a:pt x="3259" y="193231"/>
                            <a:pt x="-1567" y="186881"/>
                            <a:pt x="464" y="179070"/>
                          </a:cubicBezTo>
                          <a:lnTo>
                            <a:pt x="43644" y="14161"/>
                          </a:lnTo>
                          <a:cubicBezTo>
                            <a:pt x="45677" y="6350"/>
                            <a:pt x="53804" y="0"/>
                            <a:pt x="61805" y="0"/>
                          </a:cubicBezTo>
                          <a:lnTo>
                            <a:pt x="141244" y="0"/>
                          </a:lnTo>
                          <a:cubicBezTo>
                            <a:pt x="149245" y="0"/>
                            <a:pt x="154071" y="6350"/>
                            <a:pt x="152039" y="14161"/>
                          </a:cubicBezTo>
                          <a:lnTo>
                            <a:pt x="108859" y="179070"/>
                          </a:lnTo>
                          <a:cubicBezTo>
                            <a:pt x="106827" y="186944"/>
                            <a:pt x="98699" y="193231"/>
                            <a:pt x="90698" y="19323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4" name="Google Shape;2314;p69"/>
                    <p:cNvSpPr/>
                    <p:nvPr/>
                  </p:nvSpPr>
                  <p:spPr>
                    <a:xfrm rot="-2328974">
                      <a:off x="9362546" y="2790956"/>
                      <a:ext cx="20342" cy="15765"/>
                    </a:xfrm>
                    <a:custGeom>
                      <a:rect b="b" l="l" r="r" t="t"/>
                      <a:pathLst>
                        <a:path extrusionOk="0" h="15748" w="20320">
                          <a:moveTo>
                            <a:pt x="20320" y="7874"/>
                          </a:moveTo>
                          <a:cubicBezTo>
                            <a:pt x="20320" y="12223"/>
                            <a:pt x="15771" y="15748"/>
                            <a:pt x="10160" y="15748"/>
                          </a:cubicBezTo>
                          <a:cubicBezTo>
                            <a:pt x="4549" y="15748"/>
                            <a:pt x="0" y="12223"/>
                            <a:pt x="0" y="7874"/>
                          </a:cubicBezTo>
                          <a:cubicBezTo>
                            <a:pt x="0" y="3525"/>
                            <a:pt x="4549" y="0"/>
                            <a:pt x="10160" y="0"/>
                          </a:cubicBezTo>
                          <a:cubicBezTo>
                            <a:pt x="15771" y="0"/>
                            <a:pt x="20320" y="3525"/>
                            <a:pt x="20320" y="7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15" name="Google Shape;2315;p69"/>
                  <p:cNvSpPr/>
                  <p:nvPr/>
                </p:nvSpPr>
                <p:spPr>
                  <a:xfrm>
                    <a:off x="8705571" y="2832309"/>
                    <a:ext cx="759994" cy="461260"/>
                  </a:xfrm>
                  <a:custGeom>
                    <a:rect b="b" l="l" r="r" t="t"/>
                    <a:pathLst>
                      <a:path extrusionOk="0" h="461260" w="759994">
                        <a:moveTo>
                          <a:pt x="31203" y="33382"/>
                        </a:moveTo>
                        <a:cubicBezTo>
                          <a:pt x="123023" y="-41421"/>
                          <a:pt x="303554" y="305035"/>
                          <a:pt x="303554" y="305035"/>
                        </a:cubicBezTo>
                        <a:lnTo>
                          <a:pt x="567841" y="87166"/>
                        </a:lnTo>
                        <a:cubicBezTo>
                          <a:pt x="567841" y="87166"/>
                          <a:pt x="588859" y="34334"/>
                          <a:pt x="629944" y="20047"/>
                        </a:cubicBezTo>
                        <a:lnTo>
                          <a:pt x="624420" y="41065"/>
                        </a:lnTo>
                        <a:cubicBezTo>
                          <a:pt x="622578" y="48114"/>
                          <a:pt x="629119" y="54464"/>
                          <a:pt x="636104" y="52495"/>
                        </a:cubicBezTo>
                        <a:lnTo>
                          <a:pt x="708049" y="31858"/>
                        </a:lnTo>
                        <a:lnTo>
                          <a:pt x="744117" y="2203"/>
                        </a:lnTo>
                        <a:cubicBezTo>
                          <a:pt x="748943" y="-1797"/>
                          <a:pt x="756246" y="-146"/>
                          <a:pt x="758912" y="5505"/>
                        </a:cubicBezTo>
                        <a:lnTo>
                          <a:pt x="758912" y="5505"/>
                        </a:lnTo>
                        <a:cubicBezTo>
                          <a:pt x="761072" y="10014"/>
                          <a:pt x="759929" y="15411"/>
                          <a:pt x="756119" y="18650"/>
                        </a:cubicBezTo>
                        <a:lnTo>
                          <a:pt x="718781" y="50654"/>
                        </a:lnTo>
                        <a:lnTo>
                          <a:pt x="682141" y="69386"/>
                        </a:lnTo>
                        <a:lnTo>
                          <a:pt x="722336" y="70275"/>
                        </a:lnTo>
                        <a:lnTo>
                          <a:pt x="723797" y="64624"/>
                        </a:lnTo>
                        <a:cubicBezTo>
                          <a:pt x="725448" y="58337"/>
                          <a:pt x="731798" y="54400"/>
                          <a:pt x="738211" y="55861"/>
                        </a:cubicBezTo>
                        <a:lnTo>
                          <a:pt x="738211" y="55861"/>
                        </a:lnTo>
                        <a:cubicBezTo>
                          <a:pt x="741006" y="56496"/>
                          <a:pt x="743037" y="58909"/>
                          <a:pt x="743101" y="61766"/>
                        </a:cubicBezTo>
                        <a:cubicBezTo>
                          <a:pt x="743228" y="69640"/>
                          <a:pt x="742403" y="84372"/>
                          <a:pt x="733894" y="86341"/>
                        </a:cubicBezTo>
                        <a:cubicBezTo>
                          <a:pt x="738339" y="97961"/>
                          <a:pt x="727671" y="112249"/>
                          <a:pt x="715161" y="113138"/>
                        </a:cubicBezTo>
                        <a:cubicBezTo>
                          <a:pt x="702652" y="114027"/>
                          <a:pt x="672298" y="122980"/>
                          <a:pt x="672298" y="122980"/>
                        </a:cubicBezTo>
                        <a:lnTo>
                          <a:pt x="700873" y="134601"/>
                        </a:lnTo>
                        <a:lnTo>
                          <a:pt x="720495" y="122726"/>
                        </a:lnTo>
                        <a:cubicBezTo>
                          <a:pt x="723797" y="120694"/>
                          <a:pt x="727988" y="120758"/>
                          <a:pt x="731227" y="122853"/>
                        </a:cubicBezTo>
                        <a:lnTo>
                          <a:pt x="731227" y="122853"/>
                        </a:lnTo>
                        <a:cubicBezTo>
                          <a:pt x="733385" y="124250"/>
                          <a:pt x="733512" y="127362"/>
                          <a:pt x="731481" y="128886"/>
                        </a:cubicBezTo>
                        <a:lnTo>
                          <a:pt x="711860" y="143554"/>
                        </a:lnTo>
                        <a:cubicBezTo>
                          <a:pt x="706461" y="147618"/>
                          <a:pt x="699922" y="149777"/>
                          <a:pt x="693190" y="149777"/>
                        </a:cubicBezTo>
                        <a:lnTo>
                          <a:pt x="614259" y="149777"/>
                        </a:lnTo>
                        <a:cubicBezTo>
                          <a:pt x="553299" y="253028"/>
                          <a:pt x="471511" y="345357"/>
                          <a:pt x="376897" y="431019"/>
                        </a:cubicBezTo>
                        <a:cubicBezTo>
                          <a:pt x="330986" y="472548"/>
                          <a:pt x="260819" y="471151"/>
                          <a:pt x="216622" y="427781"/>
                        </a:cubicBezTo>
                        <a:cubicBezTo>
                          <a:pt x="105624" y="318814"/>
                          <a:pt x="-72303" y="117646"/>
                          <a:pt x="31203" y="33382"/>
                        </a:cubicBezTo>
                        <a:close/>
                      </a:path>
                    </a:pathLst>
                  </a:custGeom>
                  <a:solidFill>
                    <a:srgbClr val="F9D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6" name="Google Shape;2316;p69"/>
                  <p:cNvSpPr/>
                  <p:nvPr/>
                </p:nvSpPr>
                <p:spPr>
                  <a:xfrm>
                    <a:off x="9367247" y="2917234"/>
                    <a:ext cx="69442" cy="13417"/>
                  </a:xfrm>
                  <a:custGeom>
                    <a:rect b="b" l="l" r="r" t="t"/>
                    <a:pathLst>
                      <a:path extrusionOk="0" h="13417" w="69442">
                        <a:moveTo>
                          <a:pt x="3194" y="13417"/>
                        </a:moveTo>
                        <a:cubicBezTo>
                          <a:pt x="1606" y="13417"/>
                          <a:pt x="209" y="12211"/>
                          <a:pt x="19" y="10623"/>
                        </a:cubicBezTo>
                        <a:cubicBezTo>
                          <a:pt x="-172" y="8909"/>
                          <a:pt x="1098" y="7321"/>
                          <a:pt x="2813" y="7131"/>
                        </a:cubicBezTo>
                        <a:lnTo>
                          <a:pt x="65932" y="19"/>
                        </a:lnTo>
                        <a:cubicBezTo>
                          <a:pt x="67647" y="-172"/>
                          <a:pt x="69234" y="1098"/>
                          <a:pt x="69424" y="2813"/>
                        </a:cubicBezTo>
                        <a:cubicBezTo>
                          <a:pt x="69615" y="4527"/>
                          <a:pt x="68345" y="6115"/>
                          <a:pt x="66630" y="6305"/>
                        </a:cubicBezTo>
                        <a:lnTo>
                          <a:pt x="3511" y="13417"/>
                        </a:lnTo>
                        <a:cubicBezTo>
                          <a:pt x="3447" y="13417"/>
                          <a:pt x="3321" y="13417"/>
                          <a:pt x="3194" y="13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17" name="Google Shape;2317;p69"/>
                <p:cNvSpPr/>
                <p:nvPr/>
              </p:nvSpPr>
              <p:spPr>
                <a:xfrm>
                  <a:off x="8896540" y="3497262"/>
                  <a:ext cx="668845" cy="588136"/>
                </a:xfrm>
                <a:custGeom>
                  <a:rect b="b" l="l" r="r" t="t"/>
                  <a:pathLst>
                    <a:path extrusionOk="0" h="588136" w="668845">
                      <a:moveTo>
                        <a:pt x="0" y="231203"/>
                      </a:moveTo>
                      <a:lnTo>
                        <a:pt x="376872" y="231203"/>
                      </a:lnTo>
                      <a:lnTo>
                        <a:pt x="478345" y="588137"/>
                      </a:lnTo>
                      <a:lnTo>
                        <a:pt x="668845" y="588137"/>
                      </a:lnTo>
                      <a:cubicBezTo>
                        <a:pt x="668845" y="588137"/>
                        <a:pt x="638302" y="275844"/>
                        <a:pt x="627380" y="184976"/>
                      </a:cubicBezTo>
                      <a:cubicBezTo>
                        <a:pt x="616458" y="94043"/>
                        <a:pt x="590232" y="53277"/>
                        <a:pt x="466407" y="33147"/>
                      </a:cubicBezTo>
                      <a:cubicBezTo>
                        <a:pt x="342582" y="13017"/>
                        <a:pt x="161607" y="0"/>
                        <a:pt x="161607" y="0"/>
                      </a:cubicBezTo>
                      <a:lnTo>
                        <a:pt x="0" y="23120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8" name="Google Shape;2318;p69"/>
                <p:cNvSpPr/>
                <p:nvPr/>
              </p:nvSpPr>
              <p:spPr>
                <a:xfrm>
                  <a:off x="9149569" y="3623481"/>
                  <a:ext cx="309731" cy="433405"/>
                </a:xfrm>
                <a:custGeom>
                  <a:rect b="b" l="l" r="r" t="t"/>
                  <a:pathLst>
                    <a:path extrusionOk="0" h="433405" w="309731">
                      <a:moveTo>
                        <a:pt x="3574" y="19"/>
                      </a:moveTo>
                      <a:lnTo>
                        <a:pt x="225951" y="22371"/>
                      </a:lnTo>
                      <a:cubicBezTo>
                        <a:pt x="227285" y="22498"/>
                        <a:pt x="228364" y="23450"/>
                        <a:pt x="228682" y="24721"/>
                      </a:cubicBezTo>
                      <a:cubicBezTo>
                        <a:pt x="233698" y="35071"/>
                        <a:pt x="240366" y="44977"/>
                        <a:pt x="250081" y="51517"/>
                      </a:cubicBezTo>
                      <a:cubicBezTo>
                        <a:pt x="250970" y="52153"/>
                        <a:pt x="251478" y="53168"/>
                        <a:pt x="251542" y="54184"/>
                      </a:cubicBezTo>
                      <a:cubicBezTo>
                        <a:pt x="252113" y="64979"/>
                        <a:pt x="254462" y="76727"/>
                        <a:pt x="256050" y="87966"/>
                      </a:cubicBezTo>
                      <a:cubicBezTo>
                        <a:pt x="259543" y="109620"/>
                        <a:pt x="269703" y="168103"/>
                        <a:pt x="273639" y="190455"/>
                      </a:cubicBezTo>
                      <a:cubicBezTo>
                        <a:pt x="281577" y="235985"/>
                        <a:pt x="289324" y="281578"/>
                        <a:pt x="297960" y="327044"/>
                      </a:cubicBezTo>
                      <a:cubicBezTo>
                        <a:pt x="298341" y="344316"/>
                        <a:pt x="299103" y="361715"/>
                        <a:pt x="300563" y="378923"/>
                      </a:cubicBezTo>
                      <a:cubicBezTo>
                        <a:pt x="302278" y="395687"/>
                        <a:pt x="303802" y="413404"/>
                        <a:pt x="309517" y="429152"/>
                      </a:cubicBezTo>
                      <a:cubicBezTo>
                        <a:pt x="310152" y="430803"/>
                        <a:pt x="309326" y="432644"/>
                        <a:pt x="307675" y="433216"/>
                      </a:cubicBezTo>
                      <a:cubicBezTo>
                        <a:pt x="295928" y="438359"/>
                        <a:pt x="294849" y="337394"/>
                        <a:pt x="294277" y="327742"/>
                      </a:cubicBezTo>
                      <a:cubicBezTo>
                        <a:pt x="284816" y="279609"/>
                        <a:pt x="262083" y="170199"/>
                        <a:pt x="254589" y="123399"/>
                      </a:cubicBezTo>
                      <a:cubicBezTo>
                        <a:pt x="251351" y="102762"/>
                        <a:pt x="245954" y="75012"/>
                        <a:pt x="245192" y="54121"/>
                      </a:cubicBezTo>
                      <a:cubicBezTo>
                        <a:pt x="245192" y="54121"/>
                        <a:pt x="247033" y="57042"/>
                        <a:pt x="247033" y="57042"/>
                      </a:cubicBezTo>
                      <a:cubicBezTo>
                        <a:pt x="233761" y="52724"/>
                        <a:pt x="224745" y="39834"/>
                        <a:pt x="222522" y="26372"/>
                      </a:cubicBezTo>
                      <a:cubicBezTo>
                        <a:pt x="222522" y="26372"/>
                        <a:pt x="225252" y="28721"/>
                        <a:pt x="225252" y="28721"/>
                      </a:cubicBezTo>
                      <a:lnTo>
                        <a:pt x="2875" y="6369"/>
                      </a:lnTo>
                      <a:cubicBezTo>
                        <a:pt x="1162" y="6178"/>
                        <a:pt x="-173" y="4654"/>
                        <a:pt x="18" y="2877"/>
                      </a:cubicBezTo>
                      <a:cubicBezTo>
                        <a:pt x="209" y="1098"/>
                        <a:pt x="1860" y="-172"/>
                        <a:pt x="3574" y="19"/>
                      </a:cubicBezTo>
                      <a:lnTo>
                        <a:pt x="3574" y="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9" name="Google Shape;2319;p69"/>
                <p:cNvSpPr/>
                <p:nvPr/>
              </p:nvSpPr>
              <p:spPr>
                <a:xfrm>
                  <a:off x="8896477" y="3536505"/>
                  <a:ext cx="504761" cy="191960"/>
                </a:xfrm>
                <a:custGeom>
                  <a:rect b="b" l="l" r="r" t="t"/>
                  <a:pathLst>
                    <a:path extrusionOk="0" h="191960" w="504761">
                      <a:moveTo>
                        <a:pt x="504761" y="1524"/>
                      </a:moveTo>
                      <a:cubicBezTo>
                        <a:pt x="502666" y="1016"/>
                        <a:pt x="500507" y="508"/>
                        <a:pt x="498284" y="0"/>
                      </a:cubicBezTo>
                      <a:lnTo>
                        <a:pt x="356616" y="20891"/>
                      </a:lnTo>
                      <a:lnTo>
                        <a:pt x="0" y="191960"/>
                      </a:lnTo>
                      <a:lnTo>
                        <a:pt x="228600" y="191960"/>
                      </a:lnTo>
                      <a:cubicBezTo>
                        <a:pt x="285242" y="191960"/>
                        <a:pt x="340614" y="173482"/>
                        <a:pt x="384937" y="138176"/>
                      </a:cubicBezTo>
                      <a:cubicBezTo>
                        <a:pt x="453707" y="83439"/>
                        <a:pt x="496379" y="15621"/>
                        <a:pt x="504761" y="15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0" name="Google Shape;2320;p69"/>
                <p:cNvSpPr/>
                <p:nvPr/>
              </p:nvSpPr>
              <p:spPr>
                <a:xfrm>
                  <a:off x="8695625" y="3329488"/>
                  <a:ext cx="760468" cy="399031"/>
                </a:xfrm>
                <a:custGeom>
                  <a:rect b="b" l="l" r="r" t="t"/>
                  <a:pathLst>
                    <a:path extrusionOk="0" h="399031" w="760468">
                      <a:moveTo>
                        <a:pt x="28512" y="104719"/>
                      </a:moveTo>
                      <a:cubicBezTo>
                        <a:pt x="28512" y="104719"/>
                        <a:pt x="-39878" y="252229"/>
                        <a:pt x="35180" y="329636"/>
                      </a:cubicBezTo>
                      <a:cubicBezTo>
                        <a:pt x="110173" y="407042"/>
                        <a:pt x="211964" y="414472"/>
                        <a:pt x="332232" y="377578"/>
                      </a:cubicBezTo>
                      <a:cubicBezTo>
                        <a:pt x="452502" y="340685"/>
                        <a:pt x="654305" y="257055"/>
                        <a:pt x="707264" y="205811"/>
                      </a:cubicBezTo>
                      <a:cubicBezTo>
                        <a:pt x="760222" y="154566"/>
                        <a:pt x="784099" y="80716"/>
                        <a:pt x="729298" y="24074"/>
                      </a:cubicBezTo>
                      <a:cubicBezTo>
                        <a:pt x="668719" y="-38601"/>
                        <a:pt x="414275" y="34424"/>
                        <a:pt x="241681" y="91574"/>
                      </a:cubicBezTo>
                      <a:cubicBezTo>
                        <a:pt x="210757" y="101798"/>
                        <a:pt x="178435" y="106815"/>
                        <a:pt x="145923" y="106370"/>
                      </a:cubicBezTo>
                      <a:lnTo>
                        <a:pt x="28512" y="10471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21" name="Google Shape;2321;p69"/>
                <p:cNvGrpSpPr/>
                <p:nvPr/>
              </p:nvGrpSpPr>
              <p:grpSpPr>
                <a:xfrm>
                  <a:off x="9336664" y="4172267"/>
                  <a:ext cx="448367" cy="277749"/>
                  <a:chOff x="9336664" y="4172267"/>
                  <a:chExt cx="448367" cy="277749"/>
                </a:xfrm>
              </p:grpSpPr>
              <p:sp>
                <p:nvSpPr>
                  <p:cNvPr id="2322" name="Google Shape;2322;p69"/>
                  <p:cNvSpPr/>
                  <p:nvPr/>
                </p:nvSpPr>
                <p:spPr>
                  <a:xfrm>
                    <a:off x="9400778" y="4172267"/>
                    <a:ext cx="372760" cy="211645"/>
                  </a:xfrm>
                  <a:custGeom>
                    <a:rect b="b" l="l" r="r" t="t"/>
                    <a:pathLst>
                      <a:path extrusionOk="0" h="211645" w="372760">
                        <a:moveTo>
                          <a:pt x="333" y="0"/>
                        </a:moveTo>
                        <a:lnTo>
                          <a:pt x="144986" y="0"/>
                        </a:lnTo>
                        <a:lnTo>
                          <a:pt x="154384" y="45974"/>
                        </a:lnTo>
                        <a:cubicBezTo>
                          <a:pt x="157877" y="63183"/>
                          <a:pt x="168735" y="77978"/>
                          <a:pt x="184102" y="86551"/>
                        </a:cubicBezTo>
                        <a:lnTo>
                          <a:pt x="243284" y="119507"/>
                        </a:lnTo>
                        <a:cubicBezTo>
                          <a:pt x="253508" y="125222"/>
                          <a:pt x="264874" y="128588"/>
                          <a:pt x="276558" y="129032"/>
                        </a:cubicBezTo>
                        <a:cubicBezTo>
                          <a:pt x="303927" y="130048"/>
                          <a:pt x="359489" y="141034"/>
                          <a:pt x="372761" y="211646"/>
                        </a:cubicBezTo>
                        <a:lnTo>
                          <a:pt x="397" y="211646"/>
                        </a:lnTo>
                        <a:cubicBezTo>
                          <a:pt x="-1064" y="183769"/>
                          <a:pt x="1349" y="157353"/>
                          <a:pt x="10303" y="133350"/>
                        </a:cubicBezTo>
                        <a:cubicBezTo>
                          <a:pt x="16017" y="118047"/>
                          <a:pt x="17034" y="101410"/>
                          <a:pt x="14430" y="85344"/>
                        </a:cubicBezTo>
                        <a:lnTo>
                          <a:pt x="333"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3" name="Google Shape;2323;p69"/>
                  <p:cNvSpPr/>
                  <p:nvPr/>
                </p:nvSpPr>
                <p:spPr>
                  <a:xfrm>
                    <a:off x="9383204" y="4383913"/>
                    <a:ext cx="401827" cy="66103"/>
                  </a:xfrm>
                  <a:custGeom>
                    <a:rect b="b" l="l" r="r" t="t"/>
                    <a:pathLst>
                      <a:path extrusionOk="0" h="66103" w="401827">
                        <a:moveTo>
                          <a:pt x="0" y="0"/>
                        </a:moveTo>
                        <a:lnTo>
                          <a:pt x="0" y="66103"/>
                        </a:lnTo>
                        <a:lnTo>
                          <a:pt x="128588" y="66103"/>
                        </a:lnTo>
                        <a:lnTo>
                          <a:pt x="128588" y="52578"/>
                        </a:lnTo>
                        <a:cubicBezTo>
                          <a:pt x="128588" y="42863"/>
                          <a:pt x="137985" y="35878"/>
                          <a:pt x="147320" y="38608"/>
                        </a:cubicBezTo>
                        <a:lnTo>
                          <a:pt x="239458" y="66103"/>
                        </a:lnTo>
                        <a:lnTo>
                          <a:pt x="401827" y="66103"/>
                        </a:lnTo>
                        <a:lnTo>
                          <a:pt x="401827"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4" name="Google Shape;2324;p69"/>
                  <p:cNvSpPr/>
                  <p:nvPr/>
                </p:nvSpPr>
                <p:spPr>
                  <a:xfrm>
                    <a:off x="9336664" y="4172267"/>
                    <a:ext cx="67304" cy="38823"/>
                  </a:xfrm>
                  <a:custGeom>
                    <a:rect b="b" l="l" r="r" t="t"/>
                    <a:pathLst>
                      <a:path extrusionOk="0" h="38823" w="67304">
                        <a:moveTo>
                          <a:pt x="64447" y="0"/>
                        </a:moveTo>
                        <a:lnTo>
                          <a:pt x="11171" y="7176"/>
                        </a:lnTo>
                        <a:cubicBezTo>
                          <a:pt x="2471" y="8318"/>
                          <a:pt x="-2482" y="17653"/>
                          <a:pt x="1265" y="25527"/>
                        </a:cubicBezTo>
                        <a:lnTo>
                          <a:pt x="3932" y="31115"/>
                        </a:lnTo>
                        <a:cubicBezTo>
                          <a:pt x="7107" y="37719"/>
                          <a:pt x="14917" y="40577"/>
                          <a:pt x="21585" y="37719"/>
                        </a:cubicBezTo>
                        <a:lnTo>
                          <a:pt x="67304" y="17971"/>
                        </a:lnTo>
                        <a:lnTo>
                          <a:pt x="64447"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25" name="Google Shape;2325;p69"/>
                <p:cNvSpPr/>
                <p:nvPr/>
              </p:nvSpPr>
              <p:spPr>
                <a:xfrm>
                  <a:off x="9369922" y="4048114"/>
                  <a:ext cx="183271" cy="10741"/>
                </a:xfrm>
                <a:custGeom>
                  <a:rect b="b" l="l" r="r" t="t"/>
                  <a:pathLst>
                    <a:path extrusionOk="0" h="10741" w="183271">
                      <a:moveTo>
                        <a:pt x="5281" y="391"/>
                      </a:moveTo>
                      <a:cubicBezTo>
                        <a:pt x="62685" y="3122"/>
                        <a:pt x="120216" y="3058"/>
                        <a:pt x="177620" y="10"/>
                      </a:cubicBezTo>
                      <a:cubicBezTo>
                        <a:pt x="184605" y="-371"/>
                        <a:pt x="185431" y="10170"/>
                        <a:pt x="178319" y="10742"/>
                      </a:cubicBezTo>
                      <a:cubicBezTo>
                        <a:pt x="135011" y="8329"/>
                        <a:pt x="91705" y="8138"/>
                        <a:pt x="48397" y="8837"/>
                      </a:cubicBezTo>
                      <a:cubicBezTo>
                        <a:pt x="34046" y="9154"/>
                        <a:pt x="19696" y="9535"/>
                        <a:pt x="5281" y="10361"/>
                      </a:cubicBezTo>
                      <a:cubicBezTo>
                        <a:pt x="2550" y="10551"/>
                        <a:pt x="137" y="8392"/>
                        <a:pt x="10" y="5662"/>
                      </a:cubicBezTo>
                      <a:cubicBezTo>
                        <a:pt x="-180" y="2741"/>
                        <a:pt x="2296" y="201"/>
                        <a:pt x="5281" y="391"/>
                      </a:cubicBezTo>
                      <a:lnTo>
                        <a:pt x="5281" y="3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6" name="Google Shape;2326;p69"/>
                <p:cNvSpPr/>
                <p:nvPr/>
              </p:nvSpPr>
              <p:spPr>
                <a:xfrm>
                  <a:off x="9408643" y="3899361"/>
                  <a:ext cx="86808" cy="85858"/>
                </a:xfrm>
                <a:custGeom>
                  <a:rect b="b" l="l" r="r" t="t"/>
                  <a:pathLst>
                    <a:path extrusionOk="0" h="85858" w="86808">
                      <a:moveTo>
                        <a:pt x="913" y="80437"/>
                      </a:moveTo>
                      <a:lnTo>
                        <a:pt x="78256" y="1507"/>
                      </a:lnTo>
                      <a:cubicBezTo>
                        <a:pt x="82764" y="-3065"/>
                        <a:pt x="89876" y="3793"/>
                        <a:pt x="85368" y="8429"/>
                      </a:cubicBezTo>
                      <a:cubicBezTo>
                        <a:pt x="85368" y="8429"/>
                        <a:pt x="5422" y="84946"/>
                        <a:pt x="5422" y="84946"/>
                      </a:cubicBezTo>
                      <a:cubicBezTo>
                        <a:pt x="2564" y="87804"/>
                        <a:pt x="-1945" y="83295"/>
                        <a:pt x="913" y="80437"/>
                      </a:cubicBezTo>
                      <a:lnTo>
                        <a:pt x="913" y="804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7" name="Google Shape;2327;p69"/>
                <p:cNvSpPr/>
                <p:nvPr/>
              </p:nvSpPr>
              <p:spPr>
                <a:xfrm>
                  <a:off x="9415399" y="3977694"/>
                  <a:ext cx="79415" cy="30366"/>
                </a:xfrm>
                <a:custGeom>
                  <a:rect b="b" l="l" r="r" t="t"/>
                  <a:pathLst>
                    <a:path extrusionOk="0" h="30366" w="79415">
                      <a:moveTo>
                        <a:pt x="1841" y="24964"/>
                      </a:moveTo>
                      <a:lnTo>
                        <a:pt x="73723" y="263"/>
                      </a:lnTo>
                      <a:cubicBezTo>
                        <a:pt x="79184" y="-1579"/>
                        <a:pt x="81915" y="6803"/>
                        <a:pt x="76390" y="8518"/>
                      </a:cubicBezTo>
                      <a:cubicBezTo>
                        <a:pt x="76390" y="8518"/>
                        <a:pt x="3556" y="30235"/>
                        <a:pt x="3556" y="30235"/>
                      </a:cubicBezTo>
                      <a:cubicBezTo>
                        <a:pt x="127" y="31251"/>
                        <a:pt x="-1524" y="26107"/>
                        <a:pt x="1841" y="24964"/>
                      </a:cubicBezTo>
                      <a:lnTo>
                        <a:pt x="1841" y="249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8" name="Google Shape;2328;p69"/>
                <p:cNvSpPr/>
                <p:nvPr/>
              </p:nvSpPr>
              <p:spPr>
                <a:xfrm>
                  <a:off x="8966984" y="2857459"/>
                  <a:ext cx="26713" cy="178983"/>
                </a:xfrm>
                <a:custGeom>
                  <a:rect b="b" l="l" r="r" t="t"/>
                  <a:pathLst>
                    <a:path extrusionOk="0" h="178983" w="26713">
                      <a:moveTo>
                        <a:pt x="23917" y="178984"/>
                      </a:moveTo>
                      <a:cubicBezTo>
                        <a:pt x="22457" y="178984"/>
                        <a:pt x="21186" y="177777"/>
                        <a:pt x="21186" y="176317"/>
                      </a:cubicBezTo>
                      <a:cubicBezTo>
                        <a:pt x="18900" y="102721"/>
                        <a:pt x="232" y="4296"/>
                        <a:pt x="41" y="3280"/>
                      </a:cubicBezTo>
                      <a:cubicBezTo>
                        <a:pt x="-213" y="1755"/>
                        <a:pt x="739" y="358"/>
                        <a:pt x="2200" y="41"/>
                      </a:cubicBezTo>
                      <a:cubicBezTo>
                        <a:pt x="3724" y="-213"/>
                        <a:pt x="5121" y="739"/>
                        <a:pt x="5438" y="2200"/>
                      </a:cubicBezTo>
                      <a:cubicBezTo>
                        <a:pt x="5629" y="3216"/>
                        <a:pt x="24361" y="102086"/>
                        <a:pt x="26711" y="176063"/>
                      </a:cubicBezTo>
                      <a:cubicBezTo>
                        <a:pt x="26774" y="177587"/>
                        <a:pt x="25568" y="178857"/>
                        <a:pt x="24044" y="178921"/>
                      </a:cubicBezTo>
                      <a:cubicBezTo>
                        <a:pt x="23981" y="178984"/>
                        <a:pt x="23917" y="178984"/>
                        <a:pt x="23917" y="17898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9" name="Google Shape;2329;p69"/>
                <p:cNvSpPr/>
                <p:nvPr/>
              </p:nvSpPr>
              <p:spPr>
                <a:xfrm>
                  <a:off x="9003792" y="2898203"/>
                  <a:ext cx="22098" cy="22098"/>
                </a:xfrm>
                <a:custGeom>
                  <a:rect b="b" l="l" r="r" t="t"/>
                  <a:pathLst>
                    <a:path extrusionOk="0" h="22098" w="22098">
                      <a:moveTo>
                        <a:pt x="22098" y="11049"/>
                      </a:moveTo>
                      <a:cubicBezTo>
                        <a:pt x="22098" y="17151"/>
                        <a:pt x="17151" y="22098"/>
                        <a:pt x="11049" y="22098"/>
                      </a:cubicBezTo>
                      <a:cubicBezTo>
                        <a:pt x="4947" y="22098"/>
                        <a:pt x="0" y="17151"/>
                        <a:pt x="0" y="11049"/>
                      </a:cubicBezTo>
                      <a:cubicBezTo>
                        <a:pt x="0" y="4947"/>
                        <a:pt x="4947" y="0"/>
                        <a:pt x="11049" y="0"/>
                      </a:cubicBezTo>
                      <a:cubicBezTo>
                        <a:pt x="17151" y="0"/>
                        <a:pt x="22098" y="4947"/>
                        <a:pt x="22098" y="1104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0" name="Google Shape;2330;p69"/>
                <p:cNvSpPr/>
                <p:nvPr/>
              </p:nvSpPr>
              <p:spPr>
                <a:xfrm>
                  <a:off x="9008364" y="2968561"/>
                  <a:ext cx="22098" cy="22098"/>
                </a:xfrm>
                <a:custGeom>
                  <a:rect b="b" l="l" r="r" t="t"/>
                  <a:pathLst>
                    <a:path extrusionOk="0" h="22098" w="22098">
                      <a:moveTo>
                        <a:pt x="22098" y="11049"/>
                      </a:moveTo>
                      <a:cubicBezTo>
                        <a:pt x="22098" y="17151"/>
                        <a:pt x="17151" y="22098"/>
                        <a:pt x="11049" y="22098"/>
                      </a:cubicBezTo>
                      <a:cubicBezTo>
                        <a:pt x="4947" y="22098"/>
                        <a:pt x="0" y="17151"/>
                        <a:pt x="0" y="11049"/>
                      </a:cubicBezTo>
                      <a:cubicBezTo>
                        <a:pt x="0" y="4947"/>
                        <a:pt x="4947" y="0"/>
                        <a:pt x="11049" y="0"/>
                      </a:cubicBezTo>
                      <a:cubicBezTo>
                        <a:pt x="17151" y="0"/>
                        <a:pt x="22098" y="4947"/>
                        <a:pt x="22098" y="1104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1" name="Google Shape;2331;p69"/>
                <p:cNvSpPr/>
                <p:nvPr/>
              </p:nvSpPr>
              <p:spPr>
                <a:xfrm>
                  <a:off x="8864028" y="2669857"/>
                  <a:ext cx="163829" cy="172600"/>
                </a:xfrm>
                <a:custGeom>
                  <a:rect b="b" l="l" r="r" t="t"/>
                  <a:pathLst>
                    <a:path extrusionOk="0" h="172600" w="163829">
                      <a:moveTo>
                        <a:pt x="36576" y="0"/>
                      </a:moveTo>
                      <a:lnTo>
                        <a:pt x="141033" y="20955"/>
                      </a:lnTo>
                      <a:cubicBezTo>
                        <a:pt x="133921" y="66929"/>
                        <a:pt x="132080" y="120967"/>
                        <a:pt x="163830" y="144208"/>
                      </a:cubicBezTo>
                      <a:cubicBezTo>
                        <a:pt x="132588" y="179895"/>
                        <a:pt x="60706" y="192849"/>
                        <a:pt x="0" y="116967"/>
                      </a:cubicBezTo>
                      <a:lnTo>
                        <a:pt x="0" y="116967"/>
                      </a:lnTo>
                      <a:cubicBezTo>
                        <a:pt x="16128" y="102870"/>
                        <a:pt x="26415" y="83375"/>
                        <a:pt x="29019" y="62103"/>
                      </a:cubicBezTo>
                      <a:lnTo>
                        <a:pt x="36576" y="0"/>
                      </a:lnTo>
                      <a:close/>
                    </a:path>
                  </a:pathLst>
                </a:custGeom>
                <a:solidFill>
                  <a:srgbClr val="F9D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2" name="Google Shape;2332;p69"/>
                <p:cNvSpPr/>
                <p:nvPr/>
              </p:nvSpPr>
              <p:spPr>
                <a:xfrm>
                  <a:off x="8894368" y="2674725"/>
                  <a:ext cx="100755" cy="61254"/>
                </a:xfrm>
                <a:custGeom>
                  <a:rect b="b" l="l" r="r" t="t"/>
                  <a:pathLst>
                    <a:path extrusionOk="0" h="61254" w="100755">
                      <a:moveTo>
                        <a:pt x="100756" y="54356"/>
                      </a:moveTo>
                      <a:lnTo>
                        <a:pt x="34334" y="5969"/>
                      </a:lnTo>
                      <a:lnTo>
                        <a:pt x="4744" y="0"/>
                      </a:lnTo>
                      <a:lnTo>
                        <a:pt x="109" y="38036"/>
                      </a:lnTo>
                      <a:cubicBezTo>
                        <a:pt x="-971" y="46926"/>
                        <a:pt x="6141" y="54800"/>
                        <a:pt x="15095" y="54356"/>
                      </a:cubicBezTo>
                      <a:cubicBezTo>
                        <a:pt x="23096" y="53911"/>
                        <a:pt x="30970" y="52705"/>
                        <a:pt x="38462" y="55689"/>
                      </a:cubicBezTo>
                      <a:cubicBezTo>
                        <a:pt x="60434" y="64262"/>
                        <a:pt x="88120" y="62230"/>
                        <a:pt x="100756" y="54356"/>
                      </a:cubicBezTo>
                      <a:close/>
                    </a:path>
                  </a:pathLst>
                </a:custGeom>
                <a:solidFill>
                  <a:srgbClr val="E6BE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3" name="Google Shape;2333;p69"/>
                <p:cNvSpPr/>
                <p:nvPr/>
              </p:nvSpPr>
              <p:spPr>
                <a:xfrm>
                  <a:off x="8902001" y="2527554"/>
                  <a:ext cx="174949" cy="202091"/>
                </a:xfrm>
                <a:custGeom>
                  <a:rect b="b" l="l" r="r" t="t"/>
                  <a:pathLst>
                    <a:path extrusionOk="0" h="202091" w="174949">
                      <a:moveTo>
                        <a:pt x="174942" y="39370"/>
                      </a:moveTo>
                      <a:cubicBezTo>
                        <a:pt x="173927" y="61087"/>
                        <a:pt x="172148" y="99632"/>
                        <a:pt x="171641" y="107632"/>
                      </a:cubicBezTo>
                      <a:cubicBezTo>
                        <a:pt x="177609" y="131382"/>
                        <a:pt x="174117" y="203898"/>
                        <a:pt x="101536" y="202057"/>
                      </a:cubicBezTo>
                      <a:cubicBezTo>
                        <a:pt x="24447" y="200088"/>
                        <a:pt x="0" y="136652"/>
                        <a:pt x="0" y="136652"/>
                      </a:cubicBezTo>
                      <a:lnTo>
                        <a:pt x="12573" y="86487"/>
                      </a:lnTo>
                      <a:cubicBezTo>
                        <a:pt x="12573" y="86487"/>
                        <a:pt x="43561" y="75882"/>
                        <a:pt x="53467" y="43180"/>
                      </a:cubicBezTo>
                      <a:cubicBezTo>
                        <a:pt x="55499" y="36449"/>
                        <a:pt x="61531" y="31813"/>
                        <a:pt x="68517" y="31496"/>
                      </a:cubicBezTo>
                      <a:cubicBezTo>
                        <a:pt x="87757" y="30607"/>
                        <a:pt x="107124" y="22161"/>
                        <a:pt x="113602" y="0"/>
                      </a:cubicBezTo>
                      <a:cubicBezTo>
                        <a:pt x="114935" y="19812"/>
                        <a:pt x="90551" y="34988"/>
                        <a:pt x="90551" y="34988"/>
                      </a:cubicBezTo>
                      <a:cubicBezTo>
                        <a:pt x="90551" y="34988"/>
                        <a:pt x="119570" y="44260"/>
                        <a:pt x="138049" y="11874"/>
                      </a:cubicBezTo>
                      <a:cubicBezTo>
                        <a:pt x="138049" y="11874"/>
                        <a:pt x="137414" y="24448"/>
                        <a:pt x="128143" y="37655"/>
                      </a:cubicBezTo>
                      <a:cubicBezTo>
                        <a:pt x="142875" y="41211"/>
                        <a:pt x="155575" y="37020"/>
                        <a:pt x="164211" y="32448"/>
                      </a:cubicBezTo>
                      <a:cubicBezTo>
                        <a:pt x="169164" y="29782"/>
                        <a:pt x="175196" y="33655"/>
                        <a:pt x="174942" y="39370"/>
                      </a:cubicBezTo>
                      <a:close/>
                    </a:path>
                  </a:pathLst>
                </a:custGeom>
                <a:solidFill>
                  <a:srgbClr val="F9D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4" name="Google Shape;2334;p69"/>
                <p:cNvSpPr/>
                <p:nvPr/>
              </p:nvSpPr>
              <p:spPr>
                <a:xfrm>
                  <a:off x="8885745" y="2438868"/>
                  <a:ext cx="135752" cy="147169"/>
                </a:xfrm>
                <a:custGeom>
                  <a:rect b="b" l="l" r="r" t="t"/>
                  <a:pathLst>
                    <a:path extrusionOk="0" h="147169" w="135752">
                      <a:moveTo>
                        <a:pt x="87567" y="40"/>
                      </a:moveTo>
                      <a:cubicBezTo>
                        <a:pt x="80582" y="-278"/>
                        <a:pt x="73597" y="1310"/>
                        <a:pt x="67501" y="4675"/>
                      </a:cubicBezTo>
                      <a:cubicBezTo>
                        <a:pt x="61468" y="8041"/>
                        <a:pt x="55817" y="11978"/>
                        <a:pt x="50547" y="16486"/>
                      </a:cubicBezTo>
                      <a:cubicBezTo>
                        <a:pt x="19177" y="43220"/>
                        <a:pt x="2160" y="86908"/>
                        <a:pt x="0" y="146280"/>
                      </a:cubicBezTo>
                      <a:lnTo>
                        <a:pt x="25400" y="147169"/>
                      </a:lnTo>
                      <a:cubicBezTo>
                        <a:pt x="27242" y="95925"/>
                        <a:pt x="41656" y="57444"/>
                        <a:pt x="66993" y="35790"/>
                      </a:cubicBezTo>
                      <a:cubicBezTo>
                        <a:pt x="83948" y="21312"/>
                        <a:pt x="106173" y="13946"/>
                        <a:pt x="133160" y="13756"/>
                      </a:cubicBezTo>
                      <a:cubicBezTo>
                        <a:pt x="135827" y="13756"/>
                        <a:pt x="136779" y="10073"/>
                        <a:pt x="134366" y="8866"/>
                      </a:cubicBezTo>
                      <a:cubicBezTo>
                        <a:pt x="121666" y="2643"/>
                        <a:pt x="101410" y="675"/>
                        <a:pt x="87567" y="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5" name="Google Shape;2335;p69"/>
                <p:cNvSpPr/>
                <p:nvPr/>
              </p:nvSpPr>
              <p:spPr>
                <a:xfrm rot="-4942616">
                  <a:off x="8986711" y="2600924"/>
                  <a:ext cx="24863" cy="18774"/>
                </a:xfrm>
                <a:custGeom>
                  <a:rect b="b" l="l" r="r" t="t"/>
                  <a:pathLst>
                    <a:path extrusionOk="0" h="18796" w="24892">
                      <a:moveTo>
                        <a:pt x="24892" y="9398"/>
                      </a:moveTo>
                      <a:cubicBezTo>
                        <a:pt x="24892" y="14588"/>
                        <a:pt x="19319" y="18796"/>
                        <a:pt x="12446" y="18796"/>
                      </a:cubicBezTo>
                      <a:cubicBezTo>
                        <a:pt x="5572" y="18796"/>
                        <a:pt x="0" y="14588"/>
                        <a:pt x="0" y="9398"/>
                      </a:cubicBezTo>
                      <a:cubicBezTo>
                        <a:pt x="0" y="4208"/>
                        <a:pt x="5573" y="0"/>
                        <a:pt x="12446" y="0"/>
                      </a:cubicBezTo>
                      <a:cubicBezTo>
                        <a:pt x="19320" y="0"/>
                        <a:pt x="24892" y="4208"/>
                        <a:pt x="24892" y="93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6" name="Google Shape;2336;p69"/>
                <p:cNvSpPr/>
                <p:nvPr/>
              </p:nvSpPr>
              <p:spPr>
                <a:xfrm rot="-4942616">
                  <a:off x="9045403" y="2608733"/>
                  <a:ext cx="24863" cy="18774"/>
                </a:xfrm>
                <a:custGeom>
                  <a:rect b="b" l="l" r="r" t="t"/>
                  <a:pathLst>
                    <a:path extrusionOk="0" h="18796" w="24892">
                      <a:moveTo>
                        <a:pt x="24892" y="9398"/>
                      </a:moveTo>
                      <a:cubicBezTo>
                        <a:pt x="24892" y="14588"/>
                        <a:pt x="19319" y="18796"/>
                        <a:pt x="12446" y="18796"/>
                      </a:cubicBezTo>
                      <a:cubicBezTo>
                        <a:pt x="5572" y="18796"/>
                        <a:pt x="0" y="14588"/>
                        <a:pt x="0" y="9398"/>
                      </a:cubicBezTo>
                      <a:cubicBezTo>
                        <a:pt x="0" y="4208"/>
                        <a:pt x="5573" y="0"/>
                        <a:pt x="12446" y="0"/>
                      </a:cubicBezTo>
                      <a:cubicBezTo>
                        <a:pt x="19320" y="0"/>
                        <a:pt x="24892" y="4208"/>
                        <a:pt x="24892" y="93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7" name="Google Shape;2337;p69"/>
                <p:cNvSpPr/>
                <p:nvPr/>
              </p:nvSpPr>
              <p:spPr>
                <a:xfrm>
                  <a:off x="9025089" y="2602799"/>
                  <a:ext cx="22776" cy="50205"/>
                </a:xfrm>
                <a:custGeom>
                  <a:rect b="b" l="l" r="r" t="t"/>
                  <a:pathLst>
                    <a:path extrusionOk="0" h="50205" w="22776">
                      <a:moveTo>
                        <a:pt x="15405" y="3178"/>
                      </a:moveTo>
                      <a:lnTo>
                        <a:pt x="13691" y="17782"/>
                      </a:lnTo>
                      <a:cubicBezTo>
                        <a:pt x="13564" y="19878"/>
                        <a:pt x="14008" y="21973"/>
                        <a:pt x="14961" y="23815"/>
                      </a:cubicBezTo>
                      <a:cubicBezTo>
                        <a:pt x="15469" y="24767"/>
                        <a:pt x="16041" y="25529"/>
                        <a:pt x="16803" y="26482"/>
                      </a:cubicBezTo>
                      <a:lnTo>
                        <a:pt x="19152" y="29530"/>
                      </a:lnTo>
                      <a:lnTo>
                        <a:pt x="21502" y="32641"/>
                      </a:lnTo>
                      <a:cubicBezTo>
                        <a:pt x="22327" y="33975"/>
                        <a:pt x="22835" y="35562"/>
                        <a:pt x="22772" y="37087"/>
                      </a:cubicBezTo>
                      <a:cubicBezTo>
                        <a:pt x="22708" y="40198"/>
                        <a:pt x="20867" y="43182"/>
                        <a:pt x="17945" y="44579"/>
                      </a:cubicBezTo>
                      <a:cubicBezTo>
                        <a:pt x="16549" y="45278"/>
                        <a:pt x="14707" y="45405"/>
                        <a:pt x="13691" y="45532"/>
                      </a:cubicBezTo>
                      <a:cubicBezTo>
                        <a:pt x="12485" y="45659"/>
                        <a:pt x="11342" y="45913"/>
                        <a:pt x="10199" y="46167"/>
                      </a:cubicBezTo>
                      <a:cubicBezTo>
                        <a:pt x="7976" y="46612"/>
                        <a:pt x="5817" y="47691"/>
                        <a:pt x="5245" y="48770"/>
                      </a:cubicBezTo>
                      <a:cubicBezTo>
                        <a:pt x="4483" y="50104"/>
                        <a:pt x="2769" y="50612"/>
                        <a:pt x="1436" y="49850"/>
                      </a:cubicBezTo>
                      <a:cubicBezTo>
                        <a:pt x="102" y="49088"/>
                        <a:pt x="-406" y="47373"/>
                        <a:pt x="356" y="46040"/>
                      </a:cubicBezTo>
                      <a:cubicBezTo>
                        <a:pt x="483" y="45786"/>
                        <a:pt x="674" y="45532"/>
                        <a:pt x="928" y="45341"/>
                      </a:cubicBezTo>
                      <a:lnTo>
                        <a:pt x="1181" y="45087"/>
                      </a:lnTo>
                      <a:cubicBezTo>
                        <a:pt x="4039" y="42484"/>
                        <a:pt x="7024" y="42293"/>
                        <a:pt x="9564" y="41912"/>
                      </a:cubicBezTo>
                      <a:cubicBezTo>
                        <a:pt x="12104" y="41531"/>
                        <a:pt x="15152" y="41912"/>
                        <a:pt x="16485" y="41278"/>
                      </a:cubicBezTo>
                      <a:cubicBezTo>
                        <a:pt x="18136" y="40642"/>
                        <a:pt x="19406" y="38864"/>
                        <a:pt x="19406" y="37023"/>
                      </a:cubicBezTo>
                      <a:cubicBezTo>
                        <a:pt x="19406" y="36134"/>
                        <a:pt x="19152" y="35245"/>
                        <a:pt x="18644" y="34483"/>
                      </a:cubicBezTo>
                      <a:lnTo>
                        <a:pt x="16358" y="31753"/>
                      </a:lnTo>
                      <a:lnTo>
                        <a:pt x="14008" y="29022"/>
                      </a:lnTo>
                      <a:cubicBezTo>
                        <a:pt x="13183" y="28133"/>
                        <a:pt x="12104" y="26990"/>
                        <a:pt x="11405" y="25784"/>
                      </a:cubicBezTo>
                      <a:cubicBezTo>
                        <a:pt x="9881" y="23370"/>
                        <a:pt x="9119" y="20449"/>
                        <a:pt x="9119" y="17592"/>
                      </a:cubicBezTo>
                      <a:lnTo>
                        <a:pt x="9944" y="2606"/>
                      </a:lnTo>
                      <a:cubicBezTo>
                        <a:pt x="10008" y="1082"/>
                        <a:pt x="11342" y="-61"/>
                        <a:pt x="12866" y="3"/>
                      </a:cubicBezTo>
                      <a:cubicBezTo>
                        <a:pt x="14390" y="66"/>
                        <a:pt x="15532" y="1399"/>
                        <a:pt x="15469" y="2923"/>
                      </a:cubicBezTo>
                      <a:cubicBezTo>
                        <a:pt x="15469" y="3050"/>
                        <a:pt x="15469" y="3114"/>
                        <a:pt x="15405" y="31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8" name="Google Shape;2338;p69"/>
                <p:cNvSpPr/>
                <p:nvPr/>
              </p:nvSpPr>
              <p:spPr>
                <a:xfrm>
                  <a:off x="8998501" y="2650406"/>
                  <a:ext cx="51818" cy="22125"/>
                </a:xfrm>
                <a:custGeom>
                  <a:rect b="b" l="l" r="r" t="t"/>
                  <a:pathLst>
                    <a:path extrusionOk="0" h="22125" w="51818">
                      <a:moveTo>
                        <a:pt x="6687" y="2623"/>
                      </a:moveTo>
                      <a:cubicBezTo>
                        <a:pt x="7513" y="6306"/>
                        <a:pt x="9608" y="9735"/>
                        <a:pt x="12592" y="12275"/>
                      </a:cubicBezTo>
                      <a:cubicBezTo>
                        <a:pt x="15514" y="14942"/>
                        <a:pt x="19451" y="16466"/>
                        <a:pt x="23388" y="17419"/>
                      </a:cubicBezTo>
                      <a:cubicBezTo>
                        <a:pt x="27388" y="18371"/>
                        <a:pt x="31642" y="18308"/>
                        <a:pt x="35643" y="17482"/>
                      </a:cubicBezTo>
                      <a:cubicBezTo>
                        <a:pt x="39517" y="16593"/>
                        <a:pt x="43580" y="14625"/>
                        <a:pt x="44914" y="12021"/>
                      </a:cubicBezTo>
                      <a:cubicBezTo>
                        <a:pt x="45867" y="10243"/>
                        <a:pt x="48089" y="9545"/>
                        <a:pt x="49867" y="10497"/>
                      </a:cubicBezTo>
                      <a:cubicBezTo>
                        <a:pt x="51645" y="11450"/>
                        <a:pt x="52343" y="13672"/>
                        <a:pt x="51392" y="15450"/>
                      </a:cubicBezTo>
                      <a:cubicBezTo>
                        <a:pt x="51137" y="15895"/>
                        <a:pt x="50819" y="16276"/>
                        <a:pt x="50439" y="16593"/>
                      </a:cubicBezTo>
                      <a:lnTo>
                        <a:pt x="50375" y="16657"/>
                      </a:lnTo>
                      <a:cubicBezTo>
                        <a:pt x="45676" y="20467"/>
                        <a:pt x="40977" y="21292"/>
                        <a:pt x="36342" y="21864"/>
                      </a:cubicBezTo>
                      <a:cubicBezTo>
                        <a:pt x="31706" y="22372"/>
                        <a:pt x="27134" y="22118"/>
                        <a:pt x="22626" y="21292"/>
                      </a:cubicBezTo>
                      <a:cubicBezTo>
                        <a:pt x="18117" y="20467"/>
                        <a:pt x="13736" y="18562"/>
                        <a:pt x="9799" y="15958"/>
                      </a:cubicBezTo>
                      <a:cubicBezTo>
                        <a:pt x="5862" y="13228"/>
                        <a:pt x="2687" y="9418"/>
                        <a:pt x="401" y="4973"/>
                      </a:cubicBezTo>
                      <a:cubicBezTo>
                        <a:pt x="-488" y="3322"/>
                        <a:pt x="147" y="1290"/>
                        <a:pt x="1861" y="401"/>
                      </a:cubicBezTo>
                      <a:cubicBezTo>
                        <a:pt x="3512" y="-488"/>
                        <a:pt x="5544" y="147"/>
                        <a:pt x="6433" y="1861"/>
                      </a:cubicBezTo>
                      <a:cubicBezTo>
                        <a:pt x="6560" y="2115"/>
                        <a:pt x="6624" y="2369"/>
                        <a:pt x="6687" y="26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9" name="Google Shape;2339;p69"/>
                <p:cNvSpPr/>
                <p:nvPr/>
              </p:nvSpPr>
              <p:spPr>
                <a:xfrm>
                  <a:off x="8976739" y="2578154"/>
                  <a:ext cx="38056" cy="10507"/>
                </a:xfrm>
                <a:custGeom>
                  <a:rect b="b" l="l" r="r" t="t"/>
                  <a:pathLst>
                    <a:path extrusionOk="0" h="10507" w="38056">
                      <a:moveTo>
                        <a:pt x="1208" y="5407"/>
                      </a:moveTo>
                      <a:cubicBezTo>
                        <a:pt x="6479" y="1851"/>
                        <a:pt x="12702" y="390"/>
                        <a:pt x="18988" y="9"/>
                      </a:cubicBezTo>
                      <a:cubicBezTo>
                        <a:pt x="22100" y="-54"/>
                        <a:pt x="25338" y="200"/>
                        <a:pt x="28450" y="1025"/>
                      </a:cubicBezTo>
                      <a:cubicBezTo>
                        <a:pt x="31561" y="1914"/>
                        <a:pt x="34673" y="3248"/>
                        <a:pt x="37149" y="5534"/>
                      </a:cubicBezTo>
                      <a:cubicBezTo>
                        <a:pt x="38292" y="6550"/>
                        <a:pt x="38355" y="8328"/>
                        <a:pt x="37340" y="9471"/>
                      </a:cubicBezTo>
                      <a:cubicBezTo>
                        <a:pt x="36578" y="10296"/>
                        <a:pt x="35371" y="10550"/>
                        <a:pt x="34355" y="10233"/>
                      </a:cubicBezTo>
                      <a:lnTo>
                        <a:pt x="34165" y="10169"/>
                      </a:lnTo>
                      <a:cubicBezTo>
                        <a:pt x="29530" y="8518"/>
                        <a:pt x="24449" y="7820"/>
                        <a:pt x="19242" y="8074"/>
                      </a:cubicBezTo>
                      <a:cubicBezTo>
                        <a:pt x="14035" y="8137"/>
                        <a:pt x="8765" y="9090"/>
                        <a:pt x="3558" y="10360"/>
                      </a:cubicBezTo>
                      <a:lnTo>
                        <a:pt x="3430" y="10423"/>
                      </a:lnTo>
                      <a:cubicBezTo>
                        <a:pt x="1906" y="10804"/>
                        <a:pt x="446" y="9852"/>
                        <a:pt x="66" y="8391"/>
                      </a:cubicBezTo>
                      <a:cubicBezTo>
                        <a:pt x="-189" y="7248"/>
                        <a:pt x="319" y="6042"/>
                        <a:pt x="1208" y="54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0" name="Google Shape;2340;p69"/>
                <p:cNvSpPr/>
                <p:nvPr/>
              </p:nvSpPr>
              <p:spPr>
                <a:xfrm>
                  <a:off x="9043702" y="2584330"/>
                  <a:ext cx="32472" cy="13002"/>
                </a:xfrm>
                <a:custGeom>
                  <a:rect b="b" l="l" r="r" t="t"/>
                  <a:pathLst>
                    <a:path extrusionOk="0" h="13002" w="32472">
                      <a:moveTo>
                        <a:pt x="1555" y="2660"/>
                      </a:moveTo>
                      <a:cubicBezTo>
                        <a:pt x="4159" y="1453"/>
                        <a:pt x="6635" y="755"/>
                        <a:pt x="9366" y="374"/>
                      </a:cubicBezTo>
                      <a:cubicBezTo>
                        <a:pt x="12033" y="-135"/>
                        <a:pt x="14827" y="-71"/>
                        <a:pt x="17557" y="246"/>
                      </a:cubicBezTo>
                      <a:cubicBezTo>
                        <a:pt x="20352" y="501"/>
                        <a:pt x="23145" y="1517"/>
                        <a:pt x="25749" y="2850"/>
                      </a:cubicBezTo>
                      <a:cubicBezTo>
                        <a:pt x="28289" y="4311"/>
                        <a:pt x="30448" y="6406"/>
                        <a:pt x="32035" y="8755"/>
                      </a:cubicBezTo>
                      <a:cubicBezTo>
                        <a:pt x="32861" y="10026"/>
                        <a:pt x="32480" y="11740"/>
                        <a:pt x="31210" y="12565"/>
                      </a:cubicBezTo>
                      <a:cubicBezTo>
                        <a:pt x="30257" y="13137"/>
                        <a:pt x="29115" y="13137"/>
                        <a:pt x="28226" y="12629"/>
                      </a:cubicBezTo>
                      <a:lnTo>
                        <a:pt x="27844" y="12439"/>
                      </a:lnTo>
                      <a:cubicBezTo>
                        <a:pt x="26003" y="11296"/>
                        <a:pt x="24352" y="10152"/>
                        <a:pt x="22447" y="9454"/>
                      </a:cubicBezTo>
                      <a:cubicBezTo>
                        <a:pt x="20605" y="8629"/>
                        <a:pt x="18573" y="8248"/>
                        <a:pt x="16542" y="7803"/>
                      </a:cubicBezTo>
                      <a:cubicBezTo>
                        <a:pt x="14446" y="7422"/>
                        <a:pt x="12287" y="7486"/>
                        <a:pt x="10001" y="7422"/>
                      </a:cubicBezTo>
                      <a:cubicBezTo>
                        <a:pt x="7779" y="7486"/>
                        <a:pt x="5429" y="7676"/>
                        <a:pt x="3333" y="7930"/>
                      </a:cubicBezTo>
                      <a:lnTo>
                        <a:pt x="3079" y="7930"/>
                      </a:lnTo>
                      <a:cubicBezTo>
                        <a:pt x="1555" y="8121"/>
                        <a:pt x="222" y="6977"/>
                        <a:pt x="31" y="5517"/>
                      </a:cubicBezTo>
                      <a:cubicBezTo>
                        <a:pt x="-159" y="4247"/>
                        <a:pt x="540" y="3168"/>
                        <a:pt x="1555" y="26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1" name="Google Shape;2341;p69"/>
                <p:cNvSpPr/>
                <p:nvPr/>
              </p:nvSpPr>
              <p:spPr>
                <a:xfrm>
                  <a:off x="8848915" y="2571940"/>
                  <a:ext cx="92963" cy="108585"/>
                </a:xfrm>
                <a:custGeom>
                  <a:rect b="b" l="l" r="r" t="t"/>
                  <a:pathLst>
                    <a:path extrusionOk="0" h="108585" w="92963">
                      <a:moveTo>
                        <a:pt x="92964" y="54292"/>
                      </a:moveTo>
                      <a:cubicBezTo>
                        <a:pt x="92964" y="84277"/>
                        <a:pt x="72154" y="108585"/>
                        <a:pt x="46483" y="108585"/>
                      </a:cubicBezTo>
                      <a:cubicBezTo>
                        <a:pt x="20811" y="108585"/>
                        <a:pt x="1" y="84277"/>
                        <a:pt x="1" y="54292"/>
                      </a:cubicBezTo>
                      <a:cubicBezTo>
                        <a:pt x="1" y="24307"/>
                        <a:pt x="20811" y="0"/>
                        <a:pt x="46483" y="0"/>
                      </a:cubicBezTo>
                      <a:cubicBezTo>
                        <a:pt x="72154" y="0"/>
                        <a:pt x="92964" y="24308"/>
                        <a:pt x="92964" y="542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2" name="Google Shape;2342;p69"/>
                <p:cNvSpPr/>
                <p:nvPr/>
              </p:nvSpPr>
              <p:spPr>
                <a:xfrm>
                  <a:off x="8879141" y="2571940"/>
                  <a:ext cx="54292" cy="108585"/>
                </a:xfrm>
                <a:custGeom>
                  <a:rect b="b" l="l" r="r" t="t"/>
                  <a:pathLst>
                    <a:path extrusionOk="0" h="108585" w="54292">
                      <a:moveTo>
                        <a:pt x="21717" y="381"/>
                      </a:moveTo>
                      <a:cubicBezTo>
                        <a:pt x="19939" y="127"/>
                        <a:pt x="18097" y="0"/>
                        <a:pt x="16256" y="0"/>
                      </a:cubicBezTo>
                      <a:cubicBezTo>
                        <a:pt x="10540" y="0"/>
                        <a:pt x="5080" y="1270"/>
                        <a:pt x="0" y="3492"/>
                      </a:cubicBezTo>
                      <a:cubicBezTo>
                        <a:pt x="1524" y="3302"/>
                        <a:pt x="3048" y="3175"/>
                        <a:pt x="4635" y="3175"/>
                      </a:cubicBezTo>
                      <a:cubicBezTo>
                        <a:pt x="28511" y="3175"/>
                        <a:pt x="47942" y="26099"/>
                        <a:pt x="47942" y="54292"/>
                      </a:cubicBezTo>
                      <a:cubicBezTo>
                        <a:pt x="47942" y="82486"/>
                        <a:pt x="28511" y="105410"/>
                        <a:pt x="4635" y="105410"/>
                      </a:cubicBezTo>
                      <a:cubicBezTo>
                        <a:pt x="3048" y="105410"/>
                        <a:pt x="1524" y="105283"/>
                        <a:pt x="0" y="105092"/>
                      </a:cubicBezTo>
                      <a:cubicBezTo>
                        <a:pt x="5080" y="107315"/>
                        <a:pt x="10540" y="108585"/>
                        <a:pt x="16256" y="108585"/>
                      </a:cubicBezTo>
                      <a:cubicBezTo>
                        <a:pt x="18097" y="108585"/>
                        <a:pt x="19939" y="108395"/>
                        <a:pt x="21717" y="108204"/>
                      </a:cubicBezTo>
                      <a:cubicBezTo>
                        <a:pt x="40703" y="100139"/>
                        <a:pt x="54292" y="79058"/>
                        <a:pt x="54292" y="54292"/>
                      </a:cubicBezTo>
                      <a:cubicBezTo>
                        <a:pt x="54292" y="29591"/>
                        <a:pt x="40703" y="8509"/>
                        <a:pt x="21717" y="38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3" name="Google Shape;2343;p69"/>
                <p:cNvSpPr/>
                <p:nvPr/>
              </p:nvSpPr>
              <p:spPr>
                <a:xfrm>
                  <a:off x="8702929" y="3510915"/>
                  <a:ext cx="72090" cy="158241"/>
                </a:xfrm>
                <a:custGeom>
                  <a:rect b="b" l="l" r="r" t="t"/>
                  <a:pathLst>
                    <a:path extrusionOk="0" h="158241" w="72090">
                      <a:moveTo>
                        <a:pt x="51752" y="158242"/>
                      </a:moveTo>
                      <a:cubicBezTo>
                        <a:pt x="50990" y="158242"/>
                        <a:pt x="50228" y="157988"/>
                        <a:pt x="49593" y="157416"/>
                      </a:cubicBezTo>
                      <a:cubicBezTo>
                        <a:pt x="48323" y="156210"/>
                        <a:pt x="48196" y="154241"/>
                        <a:pt x="49402" y="152908"/>
                      </a:cubicBezTo>
                      <a:cubicBezTo>
                        <a:pt x="62864" y="138176"/>
                        <a:pt x="68516" y="117665"/>
                        <a:pt x="64452" y="98107"/>
                      </a:cubicBezTo>
                      <a:lnTo>
                        <a:pt x="47307" y="15367"/>
                      </a:lnTo>
                      <a:cubicBezTo>
                        <a:pt x="46227" y="10160"/>
                        <a:pt x="41592" y="6350"/>
                        <a:pt x="36258" y="6350"/>
                      </a:cubicBezTo>
                      <a:lnTo>
                        <a:pt x="3175" y="6350"/>
                      </a:lnTo>
                      <a:cubicBezTo>
                        <a:pt x="1397" y="6350"/>
                        <a:pt x="0" y="4953"/>
                        <a:pt x="0" y="3175"/>
                      </a:cubicBezTo>
                      <a:cubicBezTo>
                        <a:pt x="0" y="1397"/>
                        <a:pt x="1397" y="0"/>
                        <a:pt x="3175" y="0"/>
                      </a:cubicBezTo>
                      <a:lnTo>
                        <a:pt x="36258" y="0"/>
                      </a:lnTo>
                      <a:cubicBezTo>
                        <a:pt x="44577" y="0"/>
                        <a:pt x="51879" y="5905"/>
                        <a:pt x="53530" y="14097"/>
                      </a:cubicBezTo>
                      <a:lnTo>
                        <a:pt x="70676" y="96838"/>
                      </a:lnTo>
                      <a:cubicBezTo>
                        <a:pt x="75120" y="118364"/>
                        <a:pt x="68961" y="140970"/>
                        <a:pt x="54102" y="157163"/>
                      </a:cubicBezTo>
                      <a:cubicBezTo>
                        <a:pt x="53467" y="157924"/>
                        <a:pt x="52641" y="158242"/>
                        <a:pt x="51752" y="158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4" name="Google Shape;2344;p69"/>
                <p:cNvSpPr/>
                <p:nvPr/>
              </p:nvSpPr>
              <p:spPr>
                <a:xfrm>
                  <a:off x="8725916" y="3431095"/>
                  <a:ext cx="157162" cy="6350"/>
                </a:xfrm>
                <a:custGeom>
                  <a:rect b="b" l="l" r="r" t="t"/>
                  <a:pathLst>
                    <a:path extrusionOk="0" h="6350" w="157162">
                      <a:moveTo>
                        <a:pt x="153988" y="6350"/>
                      </a:moveTo>
                      <a:lnTo>
                        <a:pt x="3175" y="6350"/>
                      </a:lnTo>
                      <a:cubicBezTo>
                        <a:pt x="1397" y="6350"/>
                        <a:pt x="0" y="4953"/>
                        <a:pt x="0" y="3175"/>
                      </a:cubicBezTo>
                      <a:cubicBezTo>
                        <a:pt x="0" y="1397"/>
                        <a:pt x="1397" y="0"/>
                        <a:pt x="3175" y="0"/>
                      </a:cubicBezTo>
                      <a:lnTo>
                        <a:pt x="153988" y="0"/>
                      </a:lnTo>
                      <a:cubicBezTo>
                        <a:pt x="155765" y="0"/>
                        <a:pt x="157163" y="1397"/>
                        <a:pt x="157163" y="3175"/>
                      </a:cubicBezTo>
                      <a:cubicBezTo>
                        <a:pt x="157163" y="4953"/>
                        <a:pt x="155765" y="6350"/>
                        <a:pt x="153988" y="63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5" name="Google Shape;2345;p69"/>
                <p:cNvSpPr/>
                <p:nvPr/>
              </p:nvSpPr>
              <p:spPr>
                <a:xfrm>
                  <a:off x="8735812" y="3413680"/>
                  <a:ext cx="208241" cy="68341"/>
                </a:xfrm>
                <a:custGeom>
                  <a:rect b="b" l="l" r="r" t="t"/>
                  <a:pathLst>
                    <a:path extrusionOk="0" h="68341" w="208241">
                      <a:moveTo>
                        <a:pt x="3185" y="68341"/>
                      </a:moveTo>
                      <a:cubicBezTo>
                        <a:pt x="1851" y="68341"/>
                        <a:pt x="582" y="67453"/>
                        <a:pt x="137" y="66119"/>
                      </a:cubicBezTo>
                      <a:cubicBezTo>
                        <a:pt x="-371" y="64468"/>
                        <a:pt x="582" y="62690"/>
                        <a:pt x="2232" y="62182"/>
                      </a:cubicBezTo>
                      <a:cubicBezTo>
                        <a:pt x="3819" y="61674"/>
                        <a:pt x="161681" y="13922"/>
                        <a:pt x="204099" y="143"/>
                      </a:cubicBezTo>
                      <a:cubicBezTo>
                        <a:pt x="205750" y="-365"/>
                        <a:pt x="207528" y="524"/>
                        <a:pt x="208099" y="2175"/>
                      </a:cubicBezTo>
                      <a:cubicBezTo>
                        <a:pt x="208607" y="3826"/>
                        <a:pt x="207719" y="5603"/>
                        <a:pt x="206068" y="6175"/>
                      </a:cubicBezTo>
                      <a:cubicBezTo>
                        <a:pt x="163586" y="20018"/>
                        <a:pt x="5725" y="67834"/>
                        <a:pt x="4074" y="68278"/>
                      </a:cubicBezTo>
                      <a:cubicBezTo>
                        <a:pt x="3819" y="68278"/>
                        <a:pt x="3502" y="68341"/>
                        <a:pt x="3185" y="683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6" name="Google Shape;2346;p69"/>
                <p:cNvSpPr/>
                <p:nvPr/>
              </p:nvSpPr>
              <p:spPr>
                <a:xfrm>
                  <a:off x="8810866" y="3431824"/>
                  <a:ext cx="113583" cy="97870"/>
                </a:xfrm>
                <a:custGeom>
                  <a:rect b="b" l="l" r="r" t="t"/>
                  <a:pathLst>
                    <a:path extrusionOk="0" h="97870" w="113583">
                      <a:moveTo>
                        <a:pt x="1219" y="89123"/>
                      </a:moveTo>
                      <a:cubicBezTo>
                        <a:pt x="31001" y="52547"/>
                        <a:pt x="66942" y="19972"/>
                        <a:pt x="110122" y="223"/>
                      </a:cubicBezTo>
                      <a:cubicBezTo>
                        <a:pt x="111328" y="-348"/>
                        <a:pt x="112789" y="223"/>
                        <a:pt x="113360" y="1429"/>
                      </a:cubicBezTo>
                      <a:cubicBezTo>
                        <a:pt x="113932" y="2636"/>
                        <a:pt x="113360" y="4097"/>
                        <a:pt x="112154" y="4668"/>
                      </a:cubicBezTo>
                      <a:cubicBezTo>
                        <a:pt x="81229" y="20226"/>
                        <a:pt x="54686" y="43276"/>
                        <a:pt x="31572" y="68866"/>
                      </a:cubicBezTo>
                      <a:cubicBezTo>
                        <a:pt x="23889" y="77439"/>
                        <a:pt x="16396" y="86456"/>
                        <a:pt x="9792" y="95664"/>
                      </a:cubicBezTo>
                      <a:cubicBezTo>
                        <a:pt x="5601" y="101378"/>
                        <a:pt x="-3225" y="94838"/>
                        <a:pt x="1219" y="89123"/>
                      </a:cubicBezTo>
                      <a:lnTo>
                        <a:pt x="1219" y="891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7" name="Google Shape;2347;p69"/>
                <p:cNvSpPr/>
                <p:nvPr/>
              </p:nvSpPr>
              <p:spPr>
                <a:xfrm>
                  <a:off x="8809863" y="3394971"/>
                  <a:ext cx="679578" cy="105284"/>
                </a:xfrm>
                <a:custGeom>
                  <a:rect b="b" l="l" r="r" t="t"/>
                  <a:pathLst>
                    <a:path extrusionOk="0" h="105284" w="679578">
                      <a:moveTo>
                        <a:pt x="2412" y="69906"/>
                      </a:moveTo>
                      <a:cubicBezTo>
                        <a:pt x="20637" y="65270"/>
                        <a:pt x="36956" y="76002"/>
                        <a:pt x="39496" y="94607"/>
                      </a:cubicBezTo>
                      <a:cubicBezTo>
                        <a:pt x="39496" y="94671"/>
                        <a:pt x="35559" y="92068"/>
                        <a:pt x="35559" y="92068"/>
                      </a:cubicBezTo>
                      <a:cubicBezTo>
                        <a:pt x="67754" y="85654"/>
                        <a:pt x="100964" y="89782"/>
                        <a:pt x="132016" y="99370"/>
                      </a:cubicBezTo>
                      <a:cubicBezTo>
                        <a:pt x="167639" y="83368"/>
                        <a:pt x="226630" y="66858"/>
                        <a:pt x="271271" y="54730"/>
                      </a:cubicBezTo>
                      <a:cubicBezTo>
                        <a:pt x="366966" y="29901"/>
                        <a:pt x="464248" y="12629"/>
                        <a:pt x="562418" y="500"/>
                      </a:cubicBezTo>
                      <a:cubicBezTo>
                        <a:pt x="594423" y="-2929"/>
                        <a:pt x="627442" y="11486"/>
                        <a:pt x="646874" y="37076"/>
                      </a:cubicBezTo>
                      <a:cubicBezTo>
                        <a:pt x="655446" y="47871"/>
                        <a:pt x="670813" y="71303"/>
                        <a:pt x="679005" y="82415"/>
                      </a:cubicBezTo>
                      <a:cubicBezTo>
                        <a:pt x="680021" y="83876"/>
                        <a:pt x="679640" y="85844"/>
                        <a:pt x="678242" y="86860"/>
                      </a:cubicBezTo>
                      <a:cubicBezTo>
                        <a:pt x="676846" y="87876"/>
                        <a:pt x="674877" y="87559"/>
                        <a:pt x="673861" y="86162"/>
                      </a:cubicBezTo>
                      <a:lnTo>
                        <a:pt x="652080" y="56253"/>
                      </a:lnTo>
                      <a:cubicBezTo>
                        <a:pt x="633475" y="25012"/>
                        <a:pt x="599947" y="3802"/>
                        <a:pt x="563118" y="7930"/>
                      </a:cubicBezTo>
                      <a:cubicBezTo>
                        <a:pt x="514413" y="13645"/>
                        <a:pt x="465581" y="21011"/>
                        <a:pt x="417194" y="29774"/>
                      </a:cubicBezTo>
                      <a:cubicBezTo>
                        <a:pt x="320484" y="47427"/>
                        <a:pt x="224281" y="70287"/>
                        <a:pt x="132206" y="105085"/>
                      </a:cubicBezTo>
                      <a:cubicBezTo>
                        <a:pt x="131508" y="105339"/>
                        <a:pt x="130809" y="105339"/>
                        <a:pt x="130174" y="105149"/>
                      </a:cubicBezTo>
                      <a:cubicBezTo>
                        <a:pt x="107631" y="98163"/>
                        <a:pt x="83946" y="94481"/>
                        <a:pt x="60261" y="95496"/>
                      </a:cubicBezTo>
                      <a:cubicBezTo>
                        <a:pt x="52450" y="95814"/>
                        <a:pt x="44449" y="96639"/>
                        <a:pt x="37147" y="98290"/>
                      </a:cubicBezTo>
                      <a:cubicBezTo>
                        <a:pt x="35432" y="98671"/>
                        <a:pt x="33655" y="97592"/>
                        <a:pt x="33273" y="95877"/>
                      </a:cubicBezTo>
                      <a:cubicBezTo>
                        <a:pt x="32004" y="89337"/>
                        <a:pt x="29336" y="82415"/>
                        <a:pt x="23494" y="78796"/>
                      </a:cubicBezTo>
                      <a:cubicBezTo>
                        <a:pt x="17970" y="75113"/>
                        <a:pt x="10223" y="74669"/>
                        <a:pt x="3873" y="76193"/>
                      </a:cubicBezTo>
                      <a:cubicBezTo>
                        <a:pt x="-1" y="77018"/>
                        <a:pt x="-1779" y="70858"/>
                        <a:pt x="2412" y="69906"/>
                      </a:cubicBezTo>
                      <a:lnTo>
                        <a:pt x="2412" y="6990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8" name="Google Shape;2348;p69"/>
                <p:cNvSpPr/>
                <p:nvPr/>
              </p:nvSpPr>
              <p:spPr>
                <a:xfrm>
                  <a:off x="9403968" y="3385883"/>
                  <a:ext cx="33611" cy="130682"/>
                </a:xfrm>
                <a:custGeom>
                  <a:rect b="b" l="l" r="r" t="t"/>
                  <a:pathLst>
                    <a:path extrusionOk="0" h="130682" w="33611">
                      <a:moveTo>
                        <a:pt x="20955" y="0"/>
                      </a:moveTo>
                      <a:cubicBezTo>
                        <a:pt x="20955" y="0"/>
                        <a:pt x="28639" y="70866"/>
                        <a:pt x="0" y="130683"/>
                      </a:cubicBezTo>
                      <a:cubicBezTo>
                        <a:pt x="30163" y="91757"/>
                        <a:pt x="46546" y="34861"/>
                        <a:pt x="2095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49" name="Google Shape;2349;p69"/>
              <p:cNvGrpSpPr/>
              <p:nvPr/>
            </p:nvGrpSpPr>
            <p:grpSpPr>
              <a:xfrm flipH="1">
                <a:off x="7531289" y="2943682"/>
                <a:ext cx="1267361" cy="2272848"/>
                <a:chOff x="8507831" y="3094565"/>
                <a:chExt cx="755866" cy="1355387"/>
              </a:xfrm>
            </p:grpSpPr>
            <p:sp>
              <p:nvSpPr>
                <p:cNvPr id="2350" name="Google Shape;2350;p69"/>
                <p:cNvSpPr/>
                <p:nvPr/>
              </p:nvSpPr>
              <p:spPr>
                <a:xfrm>
                  <a:off x="8646477" y="3758882"/>
                  <a:ext cx="169926" cy="691070"/>
                </a:xfrm>
                <a:custGeom>
                  <a:rect b="b" l="l" r="r" t="t"/>
                  <a:pathLst>
                    <a:path extrusionOk="0" h="691070" w="169926">
                      <a:moveTo>
                        <a:pt x="55372" y="691071"/>
                      </a:moveTo>
                      <a:lnTo>
                        <a:pt x="169926" y="0"/>
                      </a:lnTo>
                      <a:lnTo>
                        <a:pt x="114553" y="0"/>
                      </a:lnTo>
                      <a:lnTo>
                        <a:pt x="0" y="6910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1" name="Google Shape;2351;p69"/>
                <p:cNvSpPr/>
                <p:nvPr/>
              </p:nvSpPr>
              <p:spPr>
                <a:xfrm>
                  <a:off x="8750998" y="3758882"/>
                  <a:ext cx="65405" cy="60515"/>
                </a:xfrm>
                <a:custGeom>
                  <a:rect b="b" l="l" r="r" t="t"/>
                  <a:pathLst>
                    <a:path extrusionOk="0" h="60515" w="65405">
                      <a:moveTo>
                        <a:pt x="0" y="60515"/>
                      </a:moveTo>
                      <a:cubicBezTo>
                        <a:pt x="20574" y="50927"/>
                        <a:pt x="42608" y="45593"/>
                        <a:pt x="58293" y="42799"/>
                      </a:cubicBezTo>
                      <a:lnTo>
                        <a:pt x="65405" y="0"/>
                      </a:lnTo>
                      <a:lnTo>
                        <a:pt x="10033" y="0"/>
                      </a:lnTo>
                      <a:lnTo>
                        <a:pt x="0" y="605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2" name="Google Shape;2352;p69"/>
                <p:cNvSpPr/>
                <p:nvPr/>
              </p:nvSpPr>
              <p:spPr>
                <a:xfrm>
                  <a:off x="9093771" y="3758882"/>
                  <a:ext cx="169926" cy="691070"/>
                </a:xfrm>
                <a:custGeom>
                  <a:rect b="b" l="l" r="r" t="t"/>
                  <a:pathLst>
                    <a:path extrusionOk="0" h="691070" w="169926">
                      <a:moveTo>
                        <a:pt x="169926" y="691071"/>
                      </a:moveTo>
                      <a:lnTo>
                        <a:pt x="55373" y="0"/>
                      </a:lnTo>
                      <a:lnTo>
                        <a:pt x="0" y="0"/>
                      </a:lnTo>
                      <a:lnTo>
                        <a:pt x="114554" y="6910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3" name="Google Shape;2353;p69"/>
                <p:cNvSpPr/>
                <p:nvPr/>
              </p:nvSpPr>
              <p:spPr>
                <a:xfrm>
                  <a:off x="8507831" y="3094565"/>
                  <a:ext cx="730974" cy="683811"/>
                </a:xfrm>
                <a:custGeom>
                  <a:rect b="b" l="l" r="r" t="t"/>
                  <a:pathLst>
                    <a:path extrusionOk="0" h="683811" w="730974">
                      <a:moveTo>
                        <a:pt x="705574" y="683811"/>
                      </a:moveTo>
                      <a:lnTo>
                        <a:pt x="257962" y="683811"/>
                      </a:lnTo>
                      <a:cubicBezTo>
                        <a:pt x="182461" y="683811"/>
                        <a:pt x="117183" y="630026"/>
                        <a:pt x="102768" y="555922"/>
                      </a:cubicBezTo>
                      <a:lnTo>
                        <a:pt x="470" y="30269"/>
                      </a:lnTo>
                      <a:cubicBezTo>
                        <a:pt x="-2197" y="16489"/>
                        <a:pt x="6756" y="3154"/>
                        <a:pt x="20536" y="488"/>
                      </a:cubicBezTo>
                      <a:cubicBezTo>
                        <a:pt x="34379" y="-2243"/>
                        <a:pt x="47650" y="6774"/>
                        <a:pt x="50317" y="20554"/>
                      </a:cubicBezTo>
                      <a:lnTo>
                        <a:pt x="152616" y="546206"/>
                      </a:lnTo>
                      <a:cubicBezTo>
                        <a:pt x="162395" y="596499"/>
                        <a:pt x="206718" y="633011"/>
                        <a:pt x="257962" y="633011"/>
                      </a:cubicBezTo>
                      <a:lnTo>
                        <a:pt x="705574" y="633011"/>
                      </a:lnTo>
                      <a:cubicBezTo>
                        <a:pt x="719608" y="633011"/>
                        <a:pt x="730974" y="644378"/>
                        <a:pt x="730974" y="658411"/>
                      </a:cubicBezTo>
                      <a:cubicBezTo>
                        <a:pt x="730974" y="672444"/>
                        <a:pt x="719608" y="683811"/>
                        <a:pt x="705574" y="6838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54" name="Google Shape;2354;p69"/>
              <p:cNvGrpSpPr/>
              <p:nvPr/>
            </p:nvGrpSpPr>
            <p:grpSpPr>
              <a:xfrm flipH="1">
                <a:off x="6775456" y="3273854"/>
                <a:ext cx="1271576" cy="1942679"/>
                <a:chOff x="8956103" y="3291459"/>
                <a:chExt cx="758380" cy="1158494"/>
              </a:xfrm>
            </p:grpSpPr>
            <p:sp>
              <p:nvSpPr>
                <p:cNvPr id="2355" name="Google Shape;2355;p69"/>
                <p:cNvSpPr/>
                <p:nvPr/>
              </p:nvSpPr>
              <p:spPr>
                <a:xfrm>
                  <a:off x="9058592" y="3291459"/>
                  <a:ext cx="553338" cy="41655"/>
                </a:xfrm>
                <a:custGeom>
                  <a:rect b="b" l="l" r="r" t="t"/>
                  <a:pathLst>
                    <a:path extrusionOk="0" h="41655" w="553338">
                      <a:moveTo>
                        <a:pt x="20827" y="41656"/>
                      </a:moveTo>
                      <a:lnTo>
                        <a:pt x="532511" y="41656"/>
                      </a:lnTo>
                      <a:cubicBezTo>
                        <a:pt x="544004" y="41656"/>
                        <a:pt x="553338" y="32321"/>
                        <a:pt x="553338" y="20828"/>
                      </a:cubicBezTo>
                      <a:lnTo>
                        <a:pt x="553338" y="20828"/>
                      </a:lnTo>
                      <a:cubicBezTo>
                        <a:pt x="553338" y="9334"/>
                        <a:pt x="544004" y="0"/>
                        <a:pt x="532511" y="0"/>
                      </a:cubicBezTo>
                      <a:lnTo>
                        <a:pt x="20827" y="0"/>
                      </a:lnTo>
                      <a:cubicBezTo>
                        <a:pt x="9334" y="0"/>
                        <a:pt x="0" y="9334"/>
                        <a:pt x="0" y="20828"/>
                      </a:cubicBezTo>
                      <a:lnTo>
                        <a:pt x="0" y="20828"/>
                      </a:lnTo>
                      <a:cubicBezTo>
                        <a:pt x="0" y="32321"/>
                        <a:pt x="9334" y="41656"/>
                        <a:pt x="20827" y="416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56" name="Google Shape;2356;p69"/>
                <p:cNvGrpSpPr/>
                <p:nvPr/>
              </p:nvGrpSpPr>
              <p:grpSpPr>
                <a:xfrm>
                  <a:off x="8956103" y="3333115"/>
                  <a:ext cx="758380" cy="1116838"/>
                  <a:chOff x="8956103" y="3333115"/>
                  <a:chExt cx="758380" cy="1116838"/>
                </a:xfrm>
              </p:grpSpPr>
              <p:sp>
                <p:nvSpPr>
                  <p:cNvPr id="2357" name="Google Shape;2357;p69"/>
                  <p:cNvSpPr/>
                  <p:nvPr/>
                </p:nvSpPr>
                <p:spPr>
                  <a:xfrm>
                    <a:off x="8956103" y="3333115"/>
                    <a:ext cx="240474" cy="1116838"/>
                  </a:xfrm>
                  <a:custGeom>
                    <a:rect b="b" l="l" r="r" t="t"/>
                    <a:pathLst>
                      <a:path extrusionOk="0" h="1116838" w="240474">
                        <a:moveTo>
                          <a:pt x="55308" y="1116838"/>
                        </a:moveTo>
                        <a:lnTo>
                          <a:pt x="0" y="1116838"/>
                        </a:lnTo>
                        <a:lnTo>
                          <a:pt x="185103" y="0"/>
                        </a:lnTo>
                        <a:lnTo>
                          <a:pt x="24047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8" name="Google Shape;2358;p69"/>
                  <p:cNvSpPr/>
                  <p:nvPr/>
                </p:nvSpPr>
                <p:spPr>
                  <a:xfrm>
                    <a:off x="9473945" y="3333115"/>
                    <a:ext cx="240538" cy="1116838"/>
                  </a:xfrm>
                  <a:custGeom>
                    <a:rect b="b" l="l" r="r" t="t"/>
                    <a:pathLst>
                      <a:path extrusionOk="0" h="1116838" w="240538">
                        <a:moveTo>
                          <a:pt x="185166" y="1116838"/>
                        </a:moveTo>
                        <a:lnTo>
                          <a:pt x="240538" y="1116838"/>
                        </a:lnTo>
                        <a:lnTo>
                          <a:pt x="55373" y="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9" name="Google Shape;2359;p69"/>
                  <p:cNvSpPr/>
                  <p:nvPr/>
                </p:nvSpPr>
                <p:spPr>
                  <a:xfrm>
                    <a:off x="9128252" y="3333115"/>
                    <a:ext cx="68326" cy="78231"/>
                  </a:xfrm>
                  <a:custGeom>
                    <a:rect b="b" l="l" r="r" t="t"/>
                    <a:pathLst>
                      <a:path extrusionOk="0" h="78231" w="68326">
                        <a:moveTo>
                          <a:pt x="0" y="78232"/>
                        </a:moveTo>
                        <a:lnTo>
                          <a:pt x="56705" y="70231"/>
                        </a:lnTo>
                        <a:lnTo>
                          <a:pt x="68326" y="0"/>
                        </a:lnTo>
                        <a:lnTo>
                          <a:pt x="1295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0" name="Google Shape;2360;p69"/>
                  <p:cNvSpPr/>
                  <p:nvPr/>
                </p:nvSpPr>
                <p:spPr>
                  <a:xfrm>
                    <a:off x="9473945" y="3333115"/>
                    <a:ext cx="58864" cy="28638"/>
                  </a:xfrm>
                  <a:custGeom>
                    <a:rect b="b" l="l" r="r" t="t"/>
                    <a:pathLst>
                      <a:path extrusionOk="0" h="28638" w="58864">
                        <a:moveTo>
                          <a:pt x="55373" y="0"/>
                        </a:moveTo>
                        <a:lnTo>
                          <a:pt x="0" y="0"/>
                        </a:lnTo>
                        <a:lnTo>
                          <a:pt x="4763" y="28638"/>
                        </a:lnTo>
                        <a:lnTo>
                          <a:pt x="58865" y="210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361" name="Google Shape;2361;p69"/>
              <p:cNvGrpSpPr/>
              <p:nvPr/>
            </p:nvGrpSpPr>
            <p:grpSpPr>
              <a:xfrm flipH="1">
                <a:off x="6513326" y="2992844"/>
                <a:ext cx="1103671" cy="279412"/>
                <a:chOff x="9212580" y="3123882"/>
                <a:chExt cx="658240" cy="166624"/>
              </a:xfrm>
            </p:grpSpPr>
            <p:sp>
              <p:nvSpPr>
                <p:cNvPr id="2362" name="Google Shape;2362;p69"/>
                <p:cNvSpPr/>
                <p:nvPr/>
              </p:nvSpPr>
              <p:spPr>
                <a:xfrm>
                  <a:off x="9619297" y="3166554"/>
                  <a:ext cx="177736" cy="107886"/>
                </a:xfrm>
                <a:custGeom>
                  <a:rect b="b" l="l" r="r" t="t"/>
                  <a:pathLst>
                    <a:path extrusionOk="0" h="107886" w="177736">
                      <a:moveTo>
                        <a:pt x="107506" y="0"/>
                      </a:moveTo>
                      <a:cubicBezTo>
                        <a:pt x="133541" y="0"/>
                        <a:pt x="150432" y="22415"/>
                        <a:pt x="158497" y="38100"/>
                      </a:cubicBezTo>
                      <a:cubicBezTo>
                        <a:pt x="166560" y="53785"/>
                        <a:pt x="177736" y="66040"/>
                        <a:pt x="177736" y="66040"/>
                      </a:cubicBezTo>
                      <a:lnTo>
                        <a:pt x="45021" y="66040"/>
                      </a:lnTo>
                      <a:lnTo>
                        <a:pt x="26797" y="107886"/>
                      </a:lnTo>
                      <a:lnTo>
                        <a:pt x="13081" y="107886"/>
                      </a:lnTo>
                      <a:lnTo>
                        <a:pt x="0" y="66040"/>
                      </a:lnTo>
                      <a:cubicBezTo>
                        <a:pt x="0" y="65976"/>
                        <a:pt x="28829" y="0"/>
                        <a:pt x="10750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3" name="Google Shape;2363;p69"/>
                <p:cNvSpPr/>
                <p:nvPr/>
              </p:nvSpPr>
              <p:spPr>
                <a:xfrm>
                  <a:off x="9629838" y="3166491"/>
                  <a:ext cx="96964" cy="106743"/>
                </a:xfrm>
                <a:custGeom>
                  <a:rect b="b" l="l" r="r" t="t"/>
                  <a:pathLst>
                    <a:path extrusionOk="0" h="106743" w="96964">
                      <a:moveTo>
                        <a:pt x="14795" y="106743"/>
                      </a:moveTo>
                      <a:cubicBezTo>
                        <a:pt x="14795" y="32131"/>
                        <a:pt x="66484" y="0"/>
                        <a:pt x="96965" y="0"/>
                      </a:cubicBezTo>
                      <a:lnTo>
                        <a:pt x="0" y="0"/>
                      </a:lnTo>
                      <a:lnTo>
                        <a:pt x="14795" y="106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4" name="Google Shape;2364;p69"/>
                <p:cNvSpPr/>
                <p:nvPr/>
              </p:nvSpPr>
              <p:spPr>
                <a:xfrm>
                  <a:off x="9449752" y="3123882"/>
                  <a:ext cx="286575" cy="149351"/>
                </a:xfrm>
                <a:custGeom>
                  <a:rect b="b" l="l" r="r" t="t"/>
                  <a:pathLst>
                    <a:path extrusionOk="0" h="149351" w="286575">
                      <a:moveTo>
                        <a:pt x="194881" y="149352"/>
                      </a:moveTo>
                      <a:cubicBezTo>
                        <a:pt x="194881" y="149352"/>
                        <a:pt x="197866" y="22035"/>
                        <a:pt x="286576" y="0"/>
                      </a:cubicBezTo>
                      <a:lnTo>
                        <a:pt x="94170" y="0"/>
                      </a:lnTo>
                      <a:cubicBezTo>
                        <a:pt x="76136" y="0"/>
                        <a:pt x="58801" y="6985"/>
                        <a:pt x="45910" y="19621"/>
                      </a:cubicBezTo>
                      <a:cubicBezTo>
                        <a:pt x="25336" y="39814"/>
                        <a:pt x="889" y="78613"/>
                        <a:pt x="0" y="149352"/>
                      </a:cubicBezTo>
                      <a:cubicBezTo>
                        <a:pt x="-64" y="149352"/>
                        <a:pt x="124016" y="117729"/>
                        <a:pt x="194881" y="149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5" name="Google Shape;2365;p69"/>
                <p:cNvSpPr/>
                <p:nvPr/>
              </p:nvSpPr>
              <p:spPr>
                <a:xfrm>
                  <a:off x="9223629" y="3200546"/>
                  <a:ext cx="355091" cy="63988"/>
                </a:xfrm>
                <a:custGeom>
                  <a:rect b="b" l="l" r="r" t="t"/>
                  <a:pathLst>
                    <a:path extrusionOk="0" h="63988" w="355091">
                      <a:moveTo>
                        <a:pt x="0" y="49066"/>
                      </a:moveTo>
                      <a:cubicBezTo>
                        <a:pt x="73406" y="49066"/>
                        <a:pt x="94678" y="9061"/>
                        <a:pt x="144652" y="1314"/>
                      </a:cubicBezTo>
                      <a:cubicBezTo>
                        <a:pt x="152019" y="171"/>
                        <a:pt x="158877" y="-210"/>
                        <a:pt x="165353" y="108"/>
                      </a:cubicBezTo>
                      <a:lnTo>
                        <a:pt x="355092" y="108"/>
                      </a:lnTo>
                      <a:lnTo>
                        <a:pt x="215773" y="63988"/>
                      </a:lnTo>
                      <a:lnTo>
                        <a:pt x="192977" y="49066"/>
                      </a:lnTo>
                      <a:lnTo>
                        <a:pt x="0" y="4906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6" name="Google Shape;2366;p69"/>
                <p:cNvSpPr/>
                <p:nvPr/>
              </p:nvSpPr>
              <p:spPr>
                <a:xfrm>
                  <a:off x="9640589" y="3192911"/>
                  <a:ext cx="195834" cy="89340"/>
                </a:xfrm>
                <a:custGeom>
                  <a:rect b="b" l="l" r="r" t="t"/>
                  <a:pathLst>
                    <a:path extrusionOk="0" h="89340" w="195834">
                      <a:moveTo>
                        <a:pt x="0" y="80323"/>
                      </a:moveTo>
                      <a:cubicBezTo>
                        <a:pt x="8319" y="33969"/>
                        <a:pt x="24385" y="-1655"/>
                        <a:pt x="55944" y="59"/>
                      </a:cubicBezTo>
                      <a:cubicBezTo>
                        <a:pt x="112523" y="3044"/>
                        <a:pt x="124397" y="78037"/>
                        <a:pt x="195835" y="64956"/>
                      </a:cubicBezTo>
                      <a:lnTo>
                        <a:pt x="195835" y="89341"/>
                      </a:lnTo>
                      <a:lnTo>
                        <a:pt x="0" y="803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7" name="Google Shape;2367;p69"/>
                <p:cNvSpPr/>
                <p:nvPr/>
              </p:nvSpPr>
              <p:spPr>
                <a:xfrm>
                  <a:off x="9418383" y="3254235"/>
                  <a:ext cx="452437" cy="36270"/>
                </a:xfrm>
                <a:custGeom>
                  <a:rect b="b" l="l" r="r" t="t"/>
                  <a:pathLst>
                    <a:path extrusionOk="0" h="36270" w="452437">
                      <a:moveTo>
                        <a:pt x="0" y="36271"/>
                      </a:moveTo>
                      <a:lnTo>
                        <a:pt x="452438" y="36271"/>
                      </a:lnTo>
                      <a:cubicBezTo>
                        <a:pt x="452438" y="36271"/>
                        <a:pt x="381318" y="8712"/>
                        <a:pt x="350076" y="6045"/>
                      </a:cubicBezTo>
                      <a:cubicBezTo>
                        <a:pt x="318834" y="3378"/>
                        <a:pt x="250635" y="76"/>
                        <a:pt x="226251" y="28080"/>
                      </a:cubicBezTo>
                      <a:cubicBezTo>
                        <a:pt x="190247" y="711"/>
                        <a:pt x="156273" y="-5385"/>
                        <a:pt x="108966" y="4330"/>
                      </a:cubicBezTo>
                      <a:cubicBezTo>
                        <a:pt x="61659" y="14046"/>
                        <a:pt x="0" y="36271"/>
                        <a:pt x="0" y="362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8" name="Google Shape;2368;p69"/>
                <p:cNvSpPr/>
                <p:nvPr/>
              </p:nvSpPr>
              <p:spPr>
                <a:xfrm>
                  <a:off x="9416668" y="3200524"/>
                  <a:ext cx="227965" cy="81727"/>
                </a:xfrm>
                <a:custGeom>
                  <a:rect b="b" l="l" r="r" t="t"/>
                  <a:pathLst>
                    <a:path extrusionOk="0" h="81727" w="227965">
                      <a:moveTo>
                        <a:pt x="227965" y="72710"/>
                      </a:moveTo>
                      <a:cubicBezTo>
                        <a:pt x="224981" y="19815"/>
                        <a:pt x="194628" y="-6411"/>
                        <a:pt x="144653" y="1336"/>
                      </a:cubicBezTo>
                      <a:cubicBezTo>
                        <a:pt x="94679" y="9083"/>
                        <a:pt x="41656" y="69472"/>
                        <a:pt x="0" y="49088"/>
                      </a:cubicBezTo>
                      <a:lnTo>
                        <a:pt x="0" y="81727"/>
                      </a:lnTo>
                      <a:cubicBezTo>
                        <a:pt x="-63" y="81727"/>
                        <a:pt x="164847" y="29911"/>
                        <a:pt x="227965" y="727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9" name="Google Shape;2369;p69"/>
                <p:cNvSpPr/>
                <p:nvPr/>
              </p:nvSpPr>
              <p:spPr>
                <a:xfrm>
                  <a:off x="9223629" y="3249612"/>
                  <a:ext cx="193040" cy="24384"/>
                </a:xfrm>
                <a:custGeom>
                  <a:rect b="b" l="l" r="r" t="t"/>
                  <a:pathLst>
                    <a:path extrusionOk="0" h="24384" w="193040">
                      <a:moveTo>
                        <a:pt x="0" y="0"/>
                      </a:moveTo>
                      <a:lnTo>
                        <a:pt x="193040" y="0"/>
                      </a:lnTo>
                      <a:lnTo>
                        <a:pt x="193040" y="24384"/>
                      </a:lnTo>
                      <a:lnTo>
                        <a:pt x="0" y="2438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0" name="Google Shape;2370;p69"/>
                <p:cNvSpPr/>
                <p:nvPr/>
              </p:nvSpPr>
              <p:spPr>
                <a:xfrm>
                  <a:off x="9398989" y="3157875"/>
                  <a:ext cx="174524" cy="73178"/>
                </a:xfrm>
                <a:custGeom>
                  <a:rect b="b" l="l" r="r" t="t"/>
                  <a:pathLst>
                    <a:path extrusionOk="0" h="73178" w="174524">
                      <a:moveTo>
                        <a:pt x="154" y="30967"/>
                      </a:moveTo>
                      <a:cubicBezTo>
                        <a:pt x="725" y="26903"/>
                        <a:pt x="3138" y="23347"/>
                        <a:pt x="6630" y="21252"/>
                      </a:cubicBezTo>
                      <a:cubicBezTo>
                        <a:pt x="16917" y="15029"/>
                        <a:pt x="40412" y="2646"/>
                        <a:pt x="68226" y="424"/>
                      </a:cubicBezTo>
                      <a:cubicBezTo>
                        <a:pt x="105754" y="-2561"/>
                        <a:pt x="156491" y="10076"/>
                        <a:pt x="174524" y="42778"/>
                      </a:cubicBezTo>
                      <a:lnTo>
                        <a:pt x="77242" y="42778"/>
                      </a:lnTo>
                      <a:lnTo>
                        <a:pt x="87974" y="50335"/>
                      </a:lnTo>
                      <a:cubicBezTo>
                        <a:pt x="95277" y="55478"/>
                        <a:pt x="95022" y="66464"/>
                        <a:pt x="87403" y="71226"/>
                      </a:cubicBezTo>
                      <a:lnTo>
                        <a:pt x="87403" y="71226"/>
                      </a:lnTo>
                      <a:cubicBezTo>
                        <a:pt x="84037" y="73385"/>
                        <a:pt x="79782" y="73766"/>
                        <a:pt x="76036" y="72306"/>
                      </a:cubicBezTo>
                      <a:lnTo>
                        <a:pt x="8599" y="45636"/>
                      </a:lnTo>
                      <a:cubicBezTo>
                        <a:pt x="2757" y="43286"/>
                        <a:pt x="-799" y="37254"/>
                        <a:pt x="154" y="30967"/>
                      </a:cubicBezTo>
                      <a:lnTo>
                        <a:pt x="154" y="30967"/>
                      </a:lnTo>
                      <a:close/>
                    </a:path>
                  </a:pathLst>
                </a:custGeom>
                <a:solidFill>
                  <a:srgbClr val="F9D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1" name="Google Shape;2371;p69"/>
                <p:cNvSpPr/>
                <p:nvPr/>
              </p:nvSpPr>
              <p:spPr>
                <a:xfrm>
                  <a:off x="9460711" y="3181328"/>
                  <a:ext cx="57367" cy="19325"/>
                </a:xfrm>
                <a:custGeom>
                  <a:rect b="b" l="l" r="r" t="t"/>
                  <a:pathLst>
                    <a:path extrusionOk="0" h="19325" w="57367">
                      <a:moveTo>
                        <a:pt x="15520" y="19325"/>
                      </a:moveTo>
                      <a:lnTo>
                        <a:pt x="2122" y="9356"/>
                      </a:lnTo>
                      <a:cubicBezTo>
                        <a:pt x="-2069" y="6244"/>
                        <a:pt x="407" y="-423"/>
                        <a:pt x="5551" y="21"/>
                      </a:cubicBezTo>
                      <a:cubicBezTo>
                        <a:pt x="21172" y="1291"/>
                        <a:pt x="44095" y="5609"/>
                        <a:pt x="57367" y="19325"/>
                      </a:cubicBezTo>
                      <a:lnTo>
                        <a:pt x="15520" y="19325"/>
                      </a:lnTo>
                      <a:close/>
                    </a:path>
                  </a:pathLst>
                </a:custGeom>
                <a:solidFill>
                  <a:srgbClr val="E6BEA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2" name="Google Shape;2372;p69"/>
                <p:cNvSpPr/>
                <p:nvPr/>
              </p:nvSpPr>
              <p:spPr>
                <a:xfrm>
                  <a:off x="9212580" y="3274060"/>
                  <a:ext cx="205803" cy="16446"/>
                </a:xfrm>
                <a:custGeom>
                  <a:rect b="b" l="l" r="r" t="t"/>
                  <a:pathLst>
                    <a:path extrusionOk="0" h="16446" w="205803">
                      <a:moveTo>
                        <a:pt x="0" y="0"/>
                      </a:moveTo>
                      <a:lnTo>
                        <a:pt x="205804" y="0"/>
                      </a:lnTo>
                      <a:lnTo>
                        <a:pt x="205804" y="16447"/>
                      </a:lnTo>
                      <a:lnTo>
                        <a:pt x="0" y="1644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3" name="Google Shape;2373;p69"/>
                <p:cNvSpPr/>
                <p:nvPr/>
              </p:nvSpPr>
              <p:spPr>
                <a:xfrm>
                  <a:off x="9418446" y="3249610"/>
                  <a:ext cx="452373" cy="40832"/>
                </a:xfrm>
                <a:custGeom>
                  <a:rect b="b" l="l" r="r" t="t"/>
                  <a:pathLst>
                    <a:path extrusionOk="0" h="40832" w="452373">
                      <a:moveTo>
                        <a:pt x="226187" y="40070"/>
                      </a:moveTo>
                      <a:cubicBezTo>
                        <a:pt x="294449" y="-13524"/>
                        <a:pt x="397256" y="40832"/>
                        <a:pt x="452374" y="40832"/>
                      </a:cubicBezTo>
                      <a:lnTo>
                        <a:pt x="452374" y="24386"/>
                      </a:lnTo>
                      <a:cubicBezTo>
                        <a:pt x="397193" y="24386"/>
                        <a:pt x="294386" y="-29970"/>
                        <a:pt x="226187" y="23623"/>
                      </a:cubicBezTo>
                      <a:cubicBezTo>
                        <a:pt x="157924" y="-29970"/>
                        <a:pt x="55118" y="24386"/>
                        <a:pt x="0" y="24386"/>
                      </a:cubicBezTo>
                      <a:lnTo>
                        <a:pt x="0" y="40832"/>
                      </a:lnTo>
                      <a:cubicBezTo>
                        <a:pt x="55118" y="40896"/>
                        <a:pt x="157924" y="-13460"/>
                        <a:pt x="226187" y="4007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74" name="Google Shape;2374;p69"/>
              <p:cNvGrpSpPr/>
              <p:nvPr/>
            </p:nvGrpSpPr>
            <p:grpSpPr>
              <a:xfrm flipH="1">
                <a:off x="6017266" y="3032350"/>
                <a:ext cx="333351" cy="241609"/>
                <a:chOff x="9967861" y="3147441"/>
                <a:chExt cx="198814" cy="144081"/>
              </a:xfrm>
            </p:grpSpPr>
            <p:sp>
              <p:nvSpPr>
                <p:cNvPr id="2375" name="Google Shape;2375;p69"/>
                <p:cNvSpPr/>
                <p:nvPr/>
              </p:nvSpPr>
              <p:spPr>
                <a:xfrm>
                  <a:off x="9967861" y="3147441"/>
                  <a:ext cx="149960" cy="128016"/>
                </a:xfrm>
                <a:custGeom>
                  <a:rect b="b" l="l" r="r" t="t"/>
                  <a:pathLst>
                    <a:path extrusionOk="0" h="128016" w="149960">
                      <a:moveTo>
                        <a:pt x="114" y="14288"/>
                      </a:moveTo>
                      <a:lnTo>
                        <a:pt x="10719" y="93663"/>
                      </a:lnTo>
                      <a:cubicBezTo>
                        <a:pt x="13322" y="113348"/>
                        <a:pt x="30149" y="128016"/>
                        <a:pt x="49961" y="128016"/>
                      </a:cubicBezTo>
                      <a:lnTo>
                        <a:pt x="99999" y="128016"/>
                      </a:lnTo>
                      <a:cubicBezTo>
                        <a:pt x="119875" y="128016"/>
                        <a:pt x="136639" y="113348"/>
                        <a:pt x="139243" y="93663"/>
                      </a:cubicBezTo>
                      <a:lnTo>
                        <a:pt x="149847" y="14288"/>
                      </a:lnTo>
                      <a:cubicBezTo>
                        <a:pt x="150863" y="6731"/>
                        <a:pt x="144957" y="0"/>
                        <a:pt x="137338" y="0"/>
                      </a:cubicBezTo>
                      <a:lnTo>
                        <a:pt x="12496" y="0"/>
                      </a:lnTo>
                      <a:cubicBezTo>
                        <a:pt x="5004" y="0"/>
                        <a:pt x="-902" y="6731"/>
                        <a:pt x="114" y="1428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6" name="Google Shape;2376;p69"/>
                <p:cNvSpPr/>
                <p:nvPr/>
              </p:nvSpPr>
              <p:spPr>
                <a:xfrm>
                  <a:off x="10078656" y="3156902"/>
                  <a:ext cx="88019" cy="104457"/>
                </a:xfrm>
                <a:custGeom>
                  <a:rect b="b" l="l" r="r" t="t"/>
                  <a:pathLst>
                    <a:path extrusionOk="0" h="104457" w="88019">
                      <a:moveTo>
                        <a:pt x="39053" y="104457"/>
                      </a:moveTo>
                      <a:lnTo>
                        <a:pt x="0" y="104457"/>
                      </a:lnTo>
                      <a:lnTo>
                        <a:pt x="0" y="91758"/>
                      </a:lnTo>
                      <a:lnTo>
                        <a:pt x="39053" y="91758"/>
                      </a:lnTo>
                      <a:cubicBezTo>
                        <a:pt x="56262" y="91758"/>
                        <a:pt x="70676" y="79439"/>
                        <a:pt x="73343" y="62484"/>
                      </a:cubicBezTo>
                      <a:lnTo>
                        <a:pt x="74867" y="52896"/>
                      </a:lnTo>
                      <a:cubicBezTo>
                        <a:pt x="76454" y="42863"/>
                        <a:pt x="73597" y="32639"/>
                        <a:pt x="66993" y="24892"/>
                      </a:cubicBezTo>
                      <a:cubicBezTo>
                        <a:pt x="60389" y="17145"/>
                        <a:pt x="50737" y="12700"/>
                        <a:pt x="40577" y="12700"/>
                      </a:cubicBezTo>
                      <a:lnTo>
                        <a:pt x="24385" y="12700"/>
                      </a:lnTo>
                      <a:lnTo>
                        <a:pt x="24385" y="0"/>
                      </a:lnTo>
                      <a:lnTo>
                        <a:pt x="40577" y="0"/>
                      </a:lnTo>
                      <a:cubicBezTo>
                        <a:pt x="54483" y="0"/>
                        <a:pt x="67628" y="6033"/>
                        <a:pt x="76645" y="16637"/>
                      </a:cubicBezTo>
                      <a:cubicBezTo>
                        <a:pt x="85662" y="27178"/>
                        <a:pt x="89599" y="41148"/>
                        <a:pt x="87440" y="54864"/>
                      </a:cubicBezTo>
                      <a:lnTo>
                        <a:pt x="85916" y="64452"/>
                      </a:lnTo>
                      <a:cubicBezTo>
                        <a:pt x="82233" y="87567"/>
                        <a:pt x="62485" y="104457"/>
                        <a:pt x="39053" y="10445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7" name="Google Shape;2377;p69"/>
                <p:cNvSpPr/>
                <p:nvPr/>
              </p:nvSpPr>
              <p:spPr>
                <a:xfrm>
                  <a:off x="9969372" y="3171888"/>
                  <a:ext cx="121793" cy="103568"/>
                </a:xfrm>
                <a:custGeom>
                  <a:rect b="b" l="l" r="r" t="t"/>
                  <a:pathLst>
                    <a:path extrusionOk="0" h="103568" w="121793">
                      <a:moveTo>
                        <a:pt x="0" y="0"/>
                      </a:moveTo>
                      <a:lnTo>
                        <a:pt x="9271" y="69215"/>
                      </a:lnTo>
                      <a:cubicBezTo>
                        <a:pt x="11874" y="88900"/>
                        <a:pt x="28702" y="103568"/>
                        <a:pt x="48514" y="103568"/>
                      </a:cubicBezTo>
                      <a:lnTo>
                        <a:pt x="98552" y="103568"/>
                      </a:lnTo>
                      <a:cubicBezTo>
                        <a:pt x="107188" y="103568"/>
                        <a:pt x="115189" y="100647"/>
                        <a:pt x="121793" y="95821"/>
                      </a:cubicBezTo>
                      <a:cubicBezTo>
                        <a:pt x="66611" y="88392"/>
                        <a:pt x="4064" y="30480"/>
                        <a:pt x="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8" name="Google Shape;2378;p69"/>
                <p:cNvSpPr/>
                <p:nvPr/>
              </p:nvSpPr>
              <p:spPr>
                <a:xfrm>
                  <a:off x="9967911" y="3271139"/>
                  <a:ext cx="157589" cy="20383"/>
                </a:xfrm>
                <a:custGeom>
                  <a:rect b="b" l="l" r="r" t="t"/>
                  <a:pathLst>
                    <a:path extrusionOk="0" h="20383" w="157589">
                      <a:moveTo>
                        <a:pt x="119507" y="20383"/>
                      </a:moveTo>
                      <a:lnTo>
                        <a:pt x="38037" y="20383"/>
                      </a:lnTo>
                      <a:cubicBezTo>
                        <a:pt x="29528" y="20383"/>
                        <a:pt x="21082" y="18415"/>
                        <a:pt x="13463" y="14732"/>
                      </a:cubicBezTo>
                      <a:lnTo>
                        <a:pt x="2858" y="9589"/>
                      </a:lnTo>
                      <a:cubicBezTo>
                        <a:pt x="-1968" y="7239"/>
                        <a:pt x="-317" y="0"/>
                        <a:pt x="5081" y="0"/>
                      </a:cubicBezTo>
                      <a:lnTo>
                        <a:pt x="152528" y="0"/>
                      </a:lnTo>
                      <a:cubicBezTo>
                        <a:pt x="157862" y="0"/>
                        <a:pt x="159576" y="7239"/>
                        <a:pt x="154750" y="9589"/>
                      </a:cubicBezTo>
                      <a:lnTo>
                        <a:pt x="144145" y="14732"/>
                      </a:lnTo>
                      <a:cubicBezTo>
                        <a:pt x="136462" y="18415"/>
                        <a:pt x="128017" y="20383"/>
                        <a:pt x="119507" y="2038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379" name="Google Shape;2379;p69"/>
            <p:cNvGrpSpPr/>
            <p:nvPr/>
          </p:nvGrpSpPr>
          <p:grpSpPr>
            <a:xfrm flipH="1">
              <a:off x="6716169" y="1176378"/>
              <a:ext cx="424873" cy="459788"/>
              <a:chOff x="7969755" y="1224249"/>
              <a:chExt cx="288813" cy="312547"/>
            </a:xfrm>
          </p:grpSpPr>
          <p:sp>
            <p:nvSpPr>
              <p:cNvPr id="2380" name="Google Shape;2380;p69"/>
              <p:cNvSpPr/>
              <p:nvPr/>
            </p:nvSpPr>
            <p:spPr>
              <a:xfrm>
                <a:off x="7969755" y="1224249"/>
                <a:ext cx="288813" cy="312547"/>
              </a:xfrm>
              <a:custGeom>
                <a:rect b="b" l="l" r="r" t="t"/>
                <a:pathLst>
                  <a:path extrusionOk="0" h="312547" w="288813">
                    <a:moveTo>
                      <a:pt x="0" y="39941"/>
                    </a:moveTo>
                    <a:lnTo>
                      <a:pt x="0" y="272669"/>
                    </a:lnTo>
                    <a:cubicBezTo>
                      <a:pt x="0" y="294704"/>
                      <a:pt x="17780" y="312547"/>
                      <a:pt x="39688" y="312547"/>
                    </a:cubicBezTo>
                    <a:lnTo>
                      <a:pt x="184023" y="312547"/>
                    </a:lnTo>
                    <a:cubicBezTo>
                      <a:pt x="205930" y="312547"/>
                      <a:pt x="223710" y="294704"/>
                      <a:pt x="223710" y="272669"/>
                    </a:cubicBezTo>
                    <a:lnTo>
                      <a:pt x="223710" y="205232"/>
                    </a:lnTo>
                    <a:cubicBezTo>
                      <a:pt x="223710" y="199009"/>
                      <a:pt x="227076" y="193294"/>
                      <a:pt x="232537" y="190310"/>
                    </a:cubicBezTo>
                    <a:lnTo>
                      <a:pt x="286003" y="161036"/>
                    </a:lnTo>
                    <a:cubicBezTo>
                      <a:pt x="289751" y="159004"/>
                      <a:pt x="289751" y="153543"/>
                      <a:pt x="286003" y="151511"/>
                    </a:cubicBezTo>
                    <a:lnTo>
                      <a:pt x="232537" y="122238"/>
                    </a:lnTo>
                    <a:cubicBezTo>
                      <a:pt x="227076" y="119253"/>
                      <a:pt x="223710" y="113538"/>
                      <a:pt x="223710" y="107315"/>
                    </a:cubicBezTo>
                    <a:lnTo>
                      <a:pt x="223710" y="39878"/>
                    </a:lnTo>
                    <a:cubicBezTo>
                      <a:pt x="223710" y="17843"/>
                      <a:pt x="205930" y="0"/>
                      <a:pt x="184023" y="0"/>
                    </a:cubicBezTo>
                    <a:lnTo>
                      <a:pt x="39688" y="0"/>
                    </a:lnTo>
                    <a:cubicBezTo>
                      <a:pt x="17780" y="63"/>
                      <a:pt x="0" y="17970"/>
                      <a:pt x="0" y="399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1" name="Google Shape;2381;p69"/>
              <p:cNvSpPr/>
              <p:nvPr/>
            </p:nvSpPr>
            <p:spPr>
              <a:xfrm flipH="1">
                <a:off x="8003346" y="1326865"/>
                <a:ext cx="154940" cy="107378"/>
              </a:xfrm>
              <a:custGeom>
                <a:rect b="b" l="l" r="r" t="t"/>
                <a:pathLst>
                  <a:path extrusionOk="0" h="107378" w="154940">
                    <a:moveTo>
                      <a:pt x="64263" y="107378"/>
                    </a:moveTo>
                    <a:lnTo>
                      <a:pt x="0" y="42863"/>
                    </a:lnTo>
                    <a:lnTo>
                      <a:pt x="17336" y="25781"/>
                    </a:lnTo>
                    <a:lnTo>
                      <a:pt x="64326" y="73025"/>
                    </a:lnTo>
                    <a:lnTo>
                      <a:pt x="137732" y="0"/>
                    </a:lnTo>
                    <a:lnTo>
                      <a:pt x="154940" y="172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2382" name="Google Shape;2382;p69"/>
          <p:cNvSpPr/>
          <p:nvPr/>
        </p:nvSpPr>
        <p:spPr>
          <a:xfrm flipH="1">
            <a:off x="8033627" y="3941473"/>
            <a:ext cx="174336" cy="206222"/>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83" name="Google Shape;2383;p69"/>
          <p:cNvGrpSpPr/>
          <p:nvPr/>
        </p:nvGrpSpPr>
        <p:grpSpPr>
          <a:xfrm>
            <a:off x="7261792" y="456698"/>
            <a:ext cx="849858" cy="971440"/>
            <a:chOff x="6299617" y="2845180"/>
            <a:chExt cx="389218" cy="444880"/>
          </a:xfrm>
        </p:grpSpPr>
        <p:sp>
          <p:nvSpPr>
            <p:cNvPr id="2384" name="Google Shape;2384;p69"/>
            <p:cNvSpPr/>
            <p:nvPr/>
          </p:nvSpPr>
          <p:spPr>
            <a:xfrm>
              <a:off x="6299617" y="2845180"/>
              <a:ext cx="389218" cy="444880"/>
            </a:xfrm>
            <a:custGeom>
              <a:rect b="b" l="l" r="r" t="t"/>
              <a:pathLst>
                <a:path extrusionOk="0" h="444880" w="389218">
                  <a:moveTo>
                    <a:pt x="389218" y="322453"/>
                  </a:moveTo>
                  <a:cubicBezTo>
                    <a:pt x="311113" y="362014"/>
                    <a:pt x="227928" y="402654"/>
                    <a:pt x="137377" y="444881"/>
                  </a:cubicBezTo>
                  <a:cubicBezTo>
                    <a:pt x="184558" y="282194"/>
                    <a:pt x="-93128" y="181166"/>
                    <a:pt x="33301" y="0"/>
                  </a:cubicBezTo>
                  <a:cubicBezTo>
                    <a:pt x="102897" y="8318"/>
                    <a:pt x="180430" y="14923"/>
                    <a:pt x="263488" y="20320"/>
                  </a:cubicBezTo>
                  <a:cubicBezTo>
                    <a:pt x="234850" y="133858"/>
                    <a:pt x="362929" y="219774"/>
                    <a:pt x="389218" y="3224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85" name="Google Shape;2385;p69"/>
            <p:cNvGrpSpPr/>
            <p:nvPr/>
          </p:nvGrpSpPr>
          <p:grpSpPr>
            <a:xfrm>
              <a:off x="6337672" y="2908109"/>
              <a:ext cx="290457" cy="307720"/>
              <a:chOff x="6337672" y="2908109"/>
              <a:chExt cx="290457" cy="307720"/>
            </a:xfrm>
          </p:grpSpPr>
          <p:sp>
            <p:nvSpPr>
              <p:cNvPr id="2386" name="Google Shape;2386;p69"/>
              <p:cNvSpPr/>
              <p:nvPr/>
            </p:nvSpPr>
            <p:spPr>
              <a:xfrm>
                <a:off x="6338442" y="2908109"/>
                <a:ext cx="115061" cy="7366"/>
              </a:xfrm>
              <a:custGeom>
                <a:rect b="b" l="l" r="r" t="t"/>
                <a:pathLst>
                  <a:path extrusionOk="0" h="7366" w="115061">
                    <a:moveTo>
                      <a:pt x="2921" y="7366"/>
                    </a:moveTo>
                    <a:cubicBezTo>
                      <a:pt x="1334" y="7366"/>
                      <a:pt x="0" y="6096"/>
                      <a:pt x="0" y="4445"/>
                    </a:cubicBezTo>
                    <a:cubicBezTo>
                      <a:pt x="0" y="2794"/>
                      <a:pt x="1270" y="1461"/>
                      <a:pt x="2921" y="1461"/>
                    </a:cubicBezTo>
                    <a:cubicBezTo>
                      <a:pt x="38798" y="1080"/>
                      <a:pt x="75184" y="571"/>
                      <a:pt x="112078" y="0"/>
                    </a:cubicBezTo>
                    <a:cubicBezTo>
                      <a:pt x="113792" y="0"/>
                      <a:pt x="115062" y="1270"/>
                      <a:pt x="115062" y="2921"/>
                    </a:cubicBezTo>
                    <a:cubicBezTo>
                      <a:pt x="115062" y="4572"/>
                      <a:pt x="113792" y="5905"/>
                      <a:pt x="112141" y="5905"/>
                    </a:cubicBezTo>
                    <a:cubicBezTo>
                      <a:pt x="75184" y="6477"/>
                      <a:pt x="38798" y="6985"/>
                      <a:pt x="2921" y="7366"/>
                    </a:cubicBezTo>
                    <a:cubicBezTo>
                      <a:pt x="2921" y="7366"/>
                      <a:pt x="2921" y="7366"/>
                      <a:pt x="2921" y="7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7" name="Google Shape;2387;p69"/>
              <p:cNvSpPr/>
              <p:nvPr/>
            </p:nvSpPr>
            <p:spPr>
              <a:xfrm>
                <a:off x="6337672" y="2934634"/>
                <a:ext cx="187532" cy="17480"/>
              </a:xfrm>
              <a:custGeom>
                <a:rect b="b" l="l" r="r" t="t"/>
                <a:pathLst>
                  <a:path extrusionOk="0" h="17480" w="187532">
                    <a:moveTo>
                      <a:pt x="2930" y="17481"/>
                    </a:moveTo>
                    <a:cubicBezTo>
                      <a:pt x="1406" y="17481"/>
                      <a:pt x="72" y="16274"/>
                      <a:pt x="9" y="14687"/>
                    </a:cubicBezTo>
                    <a:cubicBezTo>
                      <a:pt x="-118" y="13036"/>
                      <a:pt x="1152" y="11639"/>
                      <a:pt x="2739" y="11575"/>
                    </a:cubicBezTo>
                    <a:cubicBezTo>
                      <a:pt x="62683" y="7829"/>
                      <a:pt x="123326" y="3955"/>
                      <a:pt x="184413" y="18"/>
                    </a:cubicBezTo>
                    <a:cubicBezTo>
                      <a:pt x="186000" y="-172"/>
                      <a:pt x="187461" y="1161"/>
                      <a:pt x="187524" y="2749"/>
                    </a:cubicBezTo>
                    <a:cubicBezTo>
                      <a:pt x="187651" y="4400"/>
                      <a:pt x="186382" y="5797"/>
                      <a:pt x="184794" y="5860"/>
                    </a:cubicBezTo>
                    <a:cubicBezTo>
                      <a:pt x="123707" y="9861"/>
                      <a:pt x="63064" y="13734"/>
                      <a:pt x="3120" y="17417"/>
                    </a:cubicBezTo>
                    <a:cubicBezTo>
                      <a:pt x="3057" y="17481"/>
                      <a:pt x="2993" y="17481"/>
                      <a:pt x="2930" y="174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8" name="Google Shape;2388;p69"/>
              <p:cNvSpPr/>
              <p:nvPr/>
            </p:nvSpPr>
            <p:spPr>
              <a:xfrm>
                <a:off x="6345725" y="2961556"/>
                <a:ext cx="187999" cy="25419"/>
              </a:xfrm>
              <a:custGeom>
                <a:rect b="b" l="l" r="r" t="t"/>
                <a:pathLst>
                  <a:path extrusionOk="0" h="25419" w="187999">
                    <a:moveTo>
                      <a:pt x="2941" y="25420"/>
                    </a:moveTo>
                    <a:cubicBezTo>
                      <a:pt x="1480" y="25420"/>
                      <a:pt x="147" y="24277"/>
                      <a:pt x="20" y="22816"/>
                    </a:cubicBezTo>
                    <a:cubicBezTo>
                      <a:pt x="-171" y="21229"/>
                      <a:pt x="1036" y="19768"/>
                      <a:pt x="2623" y="19578"/>
                    </a:cubicBezTo>
                    <a:cubicBezTo>
                      <a:pt x="63139" y="13101"/>
                      <a:pt x="123845" y="6560"/>
                      <a:pt x="184742" y="20"/>
                    </a:cubicBezTo>
                    <a:cubicBezTo>
                      <a:pt x="186393" y="-171"/>
                      <a:pt x="187789" y="1036"/>
                      <a:pt x="187980" y="2623"/>
                    </a:cubicBezTo>
                    <a:cubicBezTo>
                      <a:pt x="188170" y="4211"/>
                      <a:pt x="186964" y="5671"/>
                      <a:pt x="185376" y="5862"/>
                    </a:cubicBezTo>
                    <a:cubicBezTo>
                      <a:pt x="124480" y="12402"/>
                      <a:pt x="63774" y="18943"/>
                      <a:pt x="3258" y="25420"/>
                    </a:cubicBezTo>
                    <a:cubicBezTo>
                      <a:pt x="3195" y="25420"/>
                      <a:pt x="3068" y="25420"/>
                      <a:pt x="2941" y="254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9" name="Google Shape;2389;p69"/>
              <p:cNvSpPr/>
              <p:nvPr/>
            </p:nvSpPr>
            <p:spPr>
              <a:xfrm>
                <a:off x="6360632" y="2987639"/>
                <a:ext cx="185427" cy="32864"/>
              </a:xfrm>
              <a:custGeom>
                <a:rect b="b" l="l" r="r" t="t"/>
                <a:pathLst>
                  <a:path extrusionOk="0" h="32864" w="185427">
                    <a:moveTo>
                      <a:pt x="2956" y="32865"/>
                    </a:moveTo>
                    <a:cubicBezTo>
                      <a:pt x="1496" y="32865"/>
                      <a:pt x="289" y="31785"/>
                      <a:pt x="35" y="30325"/>
                    </a:cubicBezTo>
                    <a:cubicBezTo>
                      <a:pt x="-219" y="28737"/>
                      <a:pt x="924" y="27213"/>
                      <a:pt x="2512" y="26959"/>
                    </a:cubicBezTo>
                    <a:lnTo>
                      <a:pt x="182026" y="35"/>
                    </a:lnTo>
                    <a:cubicBezTo>
                      <a:pt x="183677" y="-219"/>
                      <a:pt x="185138" y="924"/>
                      <a:pt x="185392" y="2512"/>
                    </a:cubicBezTo>
                    <a:cubicBezTo>
                      <a:pt x="185646" y="4099"/>
                      <a:pt x="184503" y="5623"/>
                      <a:pt x="182915" y="5877"/>
                    </a:cubicBezTo>
                    <a:lnTo>
                      <a:pt x="3401" y="32801"/>
                    </a:lnTo>
                    <a:cubicBezTo>
                      <a:pt x="3274" y="32865"/>
                      <a:pt x="3147" y="32865"/>
                      <a:pt x="2956" y="328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0" name="Google Shape;2390;p69"/>
              <p:cNvSpPr/>
              <p:nvPr/>
            </p:nvSpPr>
            <p:spPr>
              <a:xfrm>
                <a:off x="6380297" y="3024703"/>
                <a:ext cx="122284" cy="28376"/>
              </a:xfrm>
              <a:custGeom>
                <a:rect b="b" l="l" r="r" t="t"/>
                <a:pathLst>
                  <a:path extrusionOk="0" h="28376" w="122284">
                    <a:moveTo>
                      <a:pt x="2976" y="28376"/>
                    </a:moveTo>
                    <a:cubicBezTo>
                      <a:pt x="1580" y="28376"/>
                      <a:pt x="373" y="27424"/>
                      <a:pt x="56" y="25964"/>
                    </a:cubicBezTo>
                    <a:cubicBezTo>
                      <a:pt x="-262" y="24376"/>
                      <a:pt x="818" y="22789"/>
                      <a:pt x="2405" y="22535"/>
                    </a:cubicBezTo>
                    <a:lnTo>
                      <a:pt x="118800" y="55"/>
                    </a:lnTo>
                    <a:cubicBezTo>
                      <a:pt x="120388" y="-262"/>
                      <a:pt x="121975" y="817"/>
                      <a:pt x="122230" y="2405"/>
                    </a:cubicBezTo>
                    <a:cubicBezTo>
                      <a:pt x="122547" y="3992"/>
                      <a:pt x="121468" y="5580"/>
                      <a:pt x="119880" y="5834"/>
                    </a:cubicBezTo>
                    <a:lnTo>
                      <a:pt x="3484" y="28313"/>
                    </a:lnTo>
                    <a:cubicBezTo>
                      <a:pt x="3294" y="28376"/>
                      <a:pt x="3167" y="28376"/>
                      <a:pt x="2976" y="283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1" name="Google Shape;2391;p69"/>
              <p:cNvSpPr/>
              <p:nvPr/>
            </p:nvSpPr>
            <p:spPr>
              <a:xfrm>
                <a:off x="6425133" y="3063887"/>
                <a:ext cx="170217" cy="53073"/>
              </a:xfrm>
              <a:custGeom>
                <a:rect b="b" l="l" r="r" t="t"/>
                <a:pathLst>
                  <a:path extrusionOk="0" h="53073" w="170217">
                    <a:moveTo>
                      <a:pt x="2972" y="53073"/>
                    </a:moveTo>
                    <a:cubicBezTo>
                      <a:pt x="1702" y="53073"/>
                      <a:pt x="495" y="52248"/>
                      <a:pt x="114" y="50914"/>
                    </a:cubicBezTo>
                    <a:cubicBezTo>
                      <a:pt x="-330" y="49327"/>
                      <a:pt x="559" y="47739"/>
                      <a:pt x="2146" y="47295"/>
                    </a:cubicBezTo>
                    <a:lnTo>
                      <a:pt x="166485" y="114"/>
                    </a:lnTo>
                    <a:cubicBezTo>
                      <a:pt x="168072" y="-330"/>
                      <a:pt x="169660" y="559"/>
                      <a:pt x="170104" y="2146"/>
                    </a:cubicBezTo>
                    <a:cubicBezTo>
                      <a:pt x="170548" y="3734"/>
                      <a:pt x="169660" y="5321"/>
                      <a:pt x="168072" y="5766"/>
                    </a:cubicBezTo>
                    <a:lnTo>
                      <a:pt x="3734" y="52946"/>
                    </a:lnTo>
                    <a:cubicBezTo>
                      <a:pt x="3480" y="53010"/>
                      <a:pt x="3226" y="53073"/>
                      <a:pt x="2972" y="530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2" name="Google Shape;2392;p69"/>
              <p:cNvSpPr/>
              <p:nvPr/>
            </p:nvSpPr>
            <p:spPr>
              <a:xfrm>
                <a:off x="6446052" y="3089061"/>
                <a:ext cx="166352" cy="60030"/>
              </a:xfrm>
              <a:custGeom>
                <a:rect b="b" l="l" r="r" t="t"/>
                <a:pathLst>
                  <a:path extrusionOk="0" h="60030" w="166352">
                    <a:moveTo>
                      <a:pt x="2944" y="60030"/>
                    </a:moveTo>
                    <a:cubicBezTo>
                      <a:pt x="1737" y="60030"/>
                      <a:pt x="594" y="59268"/>
                      <a:pt x="150" y="57998"/>
                    </a:cubicBezTo>
                    <a:cubicBezTo>
                      <a:pt x="-358" y="56474"/>
                      <a:pt x="467" y="54760"/>
                      <a:pt x="1991" y="54252"/>
                    </a:cubicBezTo>
                    <a:cubicBezTo>
                      <a:pt x="55649" y="36154"/>
                      <a:pt x="109179" y="18120"/>
                      <a:pt x="162456" y="150"/>
                    </a:cubicBezTo>
                    <a:cubicBezTo>
                      <a:pt x="163979" y="-358"/>
                      <a:pt x="165694" y="467"/>
                      <a:pt x="166203" y="1991"/>
                    </a:cubicBezTo>
                    <a:cubicBezTo>
                      <a:pt x="166710" y="3515"/>
                      <a:pt x="165885" y="5230"/>
                      <a:pt x="164361" y="5738"/>
                    </a:cubicBezTo>
                    <a:cubicBezTo>
                      <a:pt x="111021" y="23708"/>
                      <a:pt x="57553" y="41742"/>
                      <a:pt x="3833" y="59840"/>
                    </a:cubicBezTo>
                    <a:cubicBezTo>
                      <a:pt x="3579" y="60030"/>
                      <a:pt x="3261" y="60030"/>
                      <a:pt x="2944" y="600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3" name="Google Shape;2393;p69"/>
              <p:cNvSpPr/>
              <p:nvPr/>
            </p:nvSpPr>
            <p:spPr>
              <a:xfrm>
                <a:off x="6463221" y="3114548"/>
                <a:ext cx="164908" cy="67373"/>
              </a:xfrm>
              <a:custGeom>
                <a:rect b="b" l="l" r="r" t="t"/>
                <a:pathLst>
                  <a:path extrusionOk="0" h="67373" w="164908">
                    <a:moveTo>
                      <a:pt x="2920" y="67373"/>
                    </a:moveTo>
                    <a:cubicBezTo>
                      <a:pt x="1714" y="67373"/>
                      <a:pt x="634" y="66675"/>
                      <a:pt x="190" y="65468"/>
                    </a:cubicBezTo>
                    <a:cubicBezTo>
                      <a:pt x="-382" y="63944"/>
                      <a:pt x="380" y="62230"/>
                      <a:pt x="1904" y="61658"/>
                    </a:cubicBezTo>
                    <a:cubicBezTo>
                      <a:pt x="55435" y="41021"/>
                      <a:pt x="108394" y="20574"/>
                      <a:pt x="160909" y="190"/>
                    </a:cubicBezTo>
                    <a:cubicBezTo>
                      <a:pt x="162432" y="-381"/>
                      <a:pt x="164147" y="381"/>
                      <a:pt x="164718" y="1841"/>
                    </a:cubicBezTo>
                    <a:cubicBezTo>
                      <a:pt x="165290" y="3302"/>
                      <a:pt x="164528" y="5080"/>
                      <a:pt x="163067" y="5651"/>
                    </a:cubicBezTo>
                    <a:cubicBezTo>
                      <a:pt x="110553" y="26035"/>
                      <a:pt x="57594" y="46545"/>
                      <a:pt x="4063" y="67119"/>
                    </a:cubicBezTo>
                    <a:cubicBezTo>
                      <a:pt x="3619" y="67310"/>
                      <a:pt x="3238" y="67373"/>
                      <a:pt x="2920" y="67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4" name="Google Shape;2394;p69"/>
              <p:cNvSpPr/>
              <p:nvPr/>
            </p:nvSpPr>
            <p:spPr>
              <a:xfrm>
                <a:off x="6474478" y="3184543"/>
                <a:ext cx="65050" cy="31286"/>
              </a:xfrm>
              <a:custGeom>
                <a:rect b="b" l="l" r="r" t="t"/>
                <a:pathLst>
                  <a:path extrusionOk="0" h="31286" w="65050">
                    <a:moveTo>
                      <a:pt x="2966" y="31287"/>
                    </a:moveTo>
                    <a:cubicBezTo>
                      <a:pt x="1823" y="31287"/>
                      <a:pt x="743" y="30588"/>
                      <a:pt x="235" y="29509"/>
                    </a:cubicBezTo>
                    <a:cubicBezTo>
                      <a:pt x="-400" y="27985"/>
                      <a:pt x="299" y="26270"/>
                      <a:pt x="1759" y="25635"/>
                    </a:cubicBezTo>
                    <a:cubicBezTo>
                      <a:pt x="21635" y="17126"/>
                      <a:pt x="41383" y="8681"/>
                      <a:pt x="60941" y="235"/>
                    </a:cubicBezTo>
                    <a:cubicBezTo>
                      <a:pt x="62402" y="-400"/>
                      <a:pt x="64179" y="299"/>
                      <a:pt x="64815" y="1759"/>
                    </a:cubicBezTo>
                    <a:cubicBezTo>
                      <a:pt x="65450" y="3283"/>
                      <a:pt x="64751" y="4998"/>
                      <a:pt x="63290" y="5633"/>
                    </a:cubicBezTo>
                    <a:cubicBezTo>
                      <a:pt x="43733" y="14078"/>
                      <a:pt x="23984" y="22524"/>
                      <a:pt x="4109" y="31033"/>
                    </a:cubicBezTo>
                    <a:cubicBezTo>
                      <a:pt x="3728" y="31223"/>
                      <a:pt x="3347" y="31287"/>
                      <a:pt x="2966" y="31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2395" name="Google Shape;2395;p69"/>
          <p:cNvSpPr/>
          <p:nvPr/>
        </p:nvSpPr>
        <p:spPr>
          <a:xfrm>
            <a:off x="775417" y="3021661"/>
            <a:ext cx="492300" cy="492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96" name="Google Shape;2396;p69"/>
          <p:cNvSpPr/>
          <p:nvPr/>
        </p:nvSpPr>
        <p:spPr>
          <a:xfrm>
            <a:off x="1371857" y="3021661"/>
            <a:ext cx="492300" cy="492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97" name="Google Shape;2397;p69"/>
          <p:cNvSpPr/>
          <p:nvPr/>
        </p:nvSpPr>
        <p:spPr>
          <a:xfrm>
            <a:off x="1968296" y="3021661"/>
            <a:ext cx="492300" cy="492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98" name="Google Shape;2398;p69"/>
          <p:cNvSpPr/>
          <p:nvPr/>
        </p:nvSpPr>
        <p:spPr>
          <a:xfrm>
            <a:off x="2550308" y="3021661"/>
            <a:ext cx="492300" cy="492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2399" name="Google Shape;2399;p69"/>
          <p:cNvGrpSpPr/>
          <p:nvPr/>
        </p:nvGrpSpPr>
        <p:grpSpPr>
          <a:xfrm>
            <a:off x="1503952" y="3170254"/>
            <a:ext cx="227848" cy="195236"/>
            <a:chOff x="1453575" y="2970458"/>
            <a:chExt cx="262256" cy="224720"/>
          </a:xfrm>
        </p:grpSpPr>
        <p:sp>
          <p:nvSpPr>
            <p:cNvPr id="2400" name="Google Shape;2400;p69"/>
            <p:cNvSpPr/>
            <p:nvPr/>
          </p:nvSpPr>
          <p:spPr>
            <a:xfrm>
              <a:off x="1472682" y="3054262"/>
              <a:ext cx="47283" cy="140443"/>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9"/>
            <p:cNvSpPr/>
            <p:nvPr/>
          </p:nvSpPr>
          <p:spPr>
            <a:xfrm>
              <a:off x="1453575" y="2970458"/>
              <a:ext cx="66391" cy="5701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9"/>
            <p:cNvSpPr/>
            <p:nvPr/>
          </p:nvSpPr>
          <p:spPr>
            <a:xfrm>
              <a:off x="1565829" y="3054230"/>
              <a:ext cx="150002" cy="140947"/>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69"/>
          <p:cNvSpPr/>
          <p:nvPr/>
        </p:nvSpPr>
        <p:spPr>
          <a:xfrm>
            <a:off x="942765" y="3154309"/>
            <a:ext cx="157473" cy="22688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9"/>
          <p:cNvSpPr/>
          <p:nvPr/>
        </p:nvSpPr>
        <p:spPr>
          <a:xfrm>
            <a:off x="2696901" y="3154332"/>
            <a:ext cx="199011" cy="226983"/>
          </a:xfrm>
          <a:custGeom>
            <a:rect b="b" l="l" r="r" t="t"/>
            <a:pathLst>
              <a:path extrusionOk="0" h="148841" w="130928">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5" name="Google Shape;2405;p69"/>
          <p:cNvGrpSpPr/>
          <p:nvPr/>
        </p:nvGrpSpPr>
        <p:grpSpPr>
          <a:xfrm>
            <a:off x="2099855" y="3153150"/>
            <a:ext cx="229194" cy="229179"/>
            <a:chOff x="3961538" y="-679127"/>
            <a:chExt cx="275209" cy="275191"/>
          </a:xfrm>
        </p:grpSpPr>
        <p:sp>
          <p:nvSpPr>
            <p:cNvPr id="2406" name="Google Shape;2406;p69"/>
            <p:cNvSpPr/>
            <p:nvPr/>
          </p:nvSpPr>
          <p:spPr>
            <a:xfrm>
              <a:off x="4025414" y="-615233"/>
              <a:ext cx="147444" cy="147444"/>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9"/>
            <p:cNvSpPr/>
            <p:nvPr/>
          </p:nvSpPr>
          <p:spPr>
            <a:xfrm>
              <a:off x="3961538" y="-679127"/>
              <a:ext cx="275209" cy="275191"/>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9"/>
            <p:cNvSpPr/>
            <p:nvPr/>
          </p:nvSpPr>
          <p:spPr>
            <a:xfrm>
              <a:off x="4151801" y="-636297"/>
              <a:ext cx="42127" cy="42145"/>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7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414" name="Google Shape;2414;p70"/>
          <p:cNvSpPr txBox="1"/>
          <p:nvPr>
            <p:ph idx="1" type="body"/>
          </p:nvPr>
        </p:nvSpPr>
        <p:spPr>
          <a:xfrm>
            <a:off x="720000" y="1094212"/>
            <a:ext cx="77040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Hand drawn flat design poetry illustration</a:t>
            </a:r>
            <a:endParaRPr/>
          </a:p>
          <a:p>
            <a:pPr indent="-304800" lvl="0" marL="457200" rtl="0" algn="l">
              <a:spcBef>
                <a:spcPts val="0"/>
              </a:spcBef>
              <a:spcAft>
                <a:spcPts val="0"/>
              </a:spcAft>
              <a:buSzPts val="1200"/>
              <a:buChar char="●"/>
            </a:pPr>
            <a:r>
              <a:rPr lang="en" u="sng">
                <a:solidFill>
                  <a:schemeClr val="hlink"/>
                </a:solidFill>
                <a:hlinkClick r:id="rId4"/>
              </a:rPr>
              <a:t>Hand drawn flat design literature illustration</a:t>
            </a:r>
            <a:endParaRPr/>
          </a:p>
        </p:txBody>
      </p:sp>
      <p:grpSp>
        <p:nvGrpSpPr>
          <p:cNvPr id="2415" name="Google Shape;2415;p70"/>
          <p:cNvGrpSpPr/>
          <p:nvPr/>
        </p:nvGrpSpPr>
        <p:grpSpPr>
          <a:xfrm>
            <a:off x="1875415" y="3028307"/>
            <a:ext cx="2267267" cy="1575496"/>
            <a:chOff x="37629" y="1438770"/>
            <a:chExt cx="5520495" cy="3836124"/>
          </a:xfrm>
        </p:grpSpPr>
        <p:sp>
          <p:nvSpPr>
            <p:cNvPr id="2416" name="Google Shape;2416;p70"/>
            <p:cNvSpPr/>
            <p:nvPr/>
          </p:nvSpPr>
          <p:spPr>
            <a:xfrm>
              <a:off x="247646" y="1464704"/>
              <a:ext cx="5310478" cy="3799936"/>
            </a:xfrm>
            <a:custGeom>
              <a:rect b="b" l="l" r="r" t="t"/>
              <a:pathLst>
                <a:path extrusionOk="0" h="1622171" w="2267013">
                  <a:moveTo>
                    <a:pt x="1818322" y="1622171"/>
                  </a:moveTo>
                  <a:lnTo>
                    <a:pt x="0" y="1622171"/>
                  </a:lnTo>
                  <a:lnTo>
                    <a:pt x="454787" y="37084"/>
                  </a:lnTo>
                  <a:cubicBezTo>
                    <a:pt x="461073" y="15113"/>
                    <a:pt x="481013" y="0"/>
                    <a:pt x="503619" y="0"/>
                  </a:cubicBezTo>
                  <a:lnTo>
                    <a:pt x="2216150" y="0"/>
                  </a:lnTo>
                  <a:cubicBezTo>
                    <a:pt x="2249996" y="0"/>
                    <a:pt x="2274380" y="32893"/>
                    <a:pt x="2264982" y="65786"/>
                  </a:cubicBezTo>
                  <a:lnTo>
                    <a:pt x="1818322" y="162217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7" name="Google Shape;2417;p70"/>
            <p:cNvSpPr/>
            <p:nvPr/>
          </p:nvSpPr>
          <p:spPr>
            <a:xfrm>
              <a:off x="2869752" y="1438770"/>
              <a:ext cx="643862" cy="293239"/>
            </a:xfrm>
            <a:custGeom>
              <a:rect b="b" l="l" r="r" t="t"/>
              <a:pathLst>
                <a:path extrusionOk="0" h="125182" w="274861">
                  <a:moveTo>
                    <a:pt x="44821" y="8088"/>
                  </a:moveTo>
                  <a:cubicBezTo>
                    <a:pt x="46472" y="8723"/>
                    <a:pt x="47298" y="10501"/>
                    <a:pt x="46726" y="12151"/>
                  </a:cubicBezTo>
                  <a:lnTo>
                    <a:pt x="6150" y="123086"/>
                  </a:lnTo>
                  <a:cubicBezTo>
                    <a:pt x="5705" y="124356"/>
                    <a:pt x="4499" y="125182"/>
                    <a:pt x="3165" y="125182"/>
                  </a:cubicBezTo>
                  <a:cubicBezTo>
                    <a:pt x="2784" y="125182"/>
                    <a:pt x="2403" y="125118"/>
                    <a:pt x="2086" y="124991"/>
                  </a:cubicBezTo>
                  <a:cubicBezTo>
                    <a:pt x="435" y="124356"/>
                    <a:pt x="-391" y="122578"/>
                    <a:pt x="181" y="120927"/>
                  </a:cubicBezTo>
                  <a:lnTo>
                    <a:pt x="40757" y="9992"/>
                  </a:lnTo>
                  <a:cubicBezTo>
                    <a:pt x="41392" y="8342"/>
                    <a:pt x="43170" y="7516"/>
                    <a:pt x="44821" y="8088"/>
                  </a:cubicBezTo>
                  <a:close/>
                  <a:moveTo>
                    <a:pt x="272776" y="180"/>
                  </a:moveTo>
                  <a:cubicBezTo>
                    <a:pt x="274427" y="815"/>
                    <a:pt x="275253" y="2593"/>
                    <a:pt x="274681" y="4243"/>
                  </a:cubicBezTo>
                  <a:lnTo>
                    <a:pt x="234104" y="115178"/>
                  </a:lnTo>
                  <a:cubicBezTo>
                    <a:pt x="233597" y="116448"/>
                    <a:pt x="232390" y="117274"/>
                    <a:pt x="231120" y="117274"/>
                  </a:cubicBezTo>
                  <a:cubicBezTo>
                    <a:pt x="230739" y="117274"/>
                    <a:pt x="230358" y="117210"/>
                    <a:pt x="230040" y="117083"/>
                  </a:cubicBezTo>
                  <a:cubicBezTo>
                    <a:pt x="228390" y="116448"/>
                    <a:pt x="227564" y="114670"/>
                    <a:pt x="228135" y="113019"/>
                  </a:cubicBezTo>
                  <a:lnTo>
                    <a:pt x="268712" y="2084"/>
                  </a:lnTo>
                  <a:cubicBezTo>
                    <a:pt x="269347" y="434"/>
                    <a:pt x="271125" y="-392"/>
                    <a:pt x="272776" y="1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8" name="Google Shape;2418;p70"/>
            <p:cNvSpPr/>
            <p:nvPr/>
          </p:nvSpPr>
          <p:spPr>
            <a:xfrm>
              <a:off x="37629" y="1534313"/>
              <a:ext cx="5292778" cy="3733444"/>
            </a:xfrm>
            <a:custGeom>
              <a:rect b="b" l="l" r="r" t="t"/>
              <a:pathLst>
                <a:path extrusionOk="0" h="1593786" w="2259457">
                  <a:moveTo>
                    <a:pt x="2259457" y="167830"/>
                  </a:moveTo>
                  <a:lnTo>
                    <a:pt x="1861693" y="1593787"/>
                  </a:lnTo>
                  <a:lnTo>
                    <a:pt x="0" y="1591056"/>
                  </a:lnTo>
                  <a:lnTo>
                    <a:pt x="441071" y="81153"/>
                  </a:lnTo>
                  <a:cubicBezTo>
                    <a:pt x="441071" y="81153"/>
                    <a:pt x="652145" y="25717"/>
                    <a:pt x="871347" y="25717"/>
                  </a:cubicBezTo>
                  <a:cubicBezTo>
                    <a:pt x="892556" y="25717"/>
                    <a:pt x="912622" y="25845"/>
                    <a:pt x="931608" y="26226"/>
                  </a:cubicBezTo>
                  <a:cubicBezTo>
                    <a:pt x="966724" y="26797"/>
                    <a:pt x="998220" y="28067"/>
                    <a:pt x="1027113" y="30226"/>
                  </a:cubicBezTo>
                  <a:cubicBezTo>
                    <a:pt x="1037336" y="31052"/>
                    <a:pt x="1047178" y="31940"/>
                    <a:pt x="1056767" y="32957"/>
                  </a:cubicBezTo>
                  <a:cubicBezTo>
                    <a:pt x="1101534" y="37719"/>
                    <a:pt x="1139571" y="45466"/>
                    <a:pt x="1174750" y="57531"/>
                  </a:cubicBezTo>
                  <a:cubicBezTo>
                    <a:pt x="1218247" y="72454"/>
                    <a:pt x="1257300" y="93853"/>
                    <a:pt x="1298829" y="124460"/>
                  </a:cubicBezTo>
                  <a:cubicBezTo>
                    <a:pt x="1423289" y="32448"/>
                    <a:pt x="1629854" y="0"/>
                    <a:pt x="1793113" y="0"/>
                  </a:cubicBezTo>
                  <a:cubicBezTo>
                    <a:pt x="1956371" y="0"/>
                    <a:pt x="2194496" y="62230"/>
                    <a:pt x="2194496" y="62230"/>
                  </a:cubicBezTo>
                  <a:lnTo>
                    <a:pt x="2259457" y="16783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9" name="Google Shape;2419;p70"/>
            <p:cNvSpPr/>
            <p:nvPr/>
          </p:nvSpPr>
          <p:spPr>
            <a:xfrm>
              <a:off x="294392" y="1463577"/>
              <a:ext cx="5192323" cy="3811317"/>
            </a:xfrm>
            <a:custGeom>
              <a:rect b="b" l="l" r="r" t="t"/>
              <a:pathLst>
                <a:path extrusionOk="0" h="3811317" w="5192323">
                  <a:moveTo>
                    <a:pt x="200602" y="3063768"/>
                  </a:moveTo>
                  <a:lnTo>
                    <a:pt x="1010921" y="3063768"/>
                  </a:lnTo>
                  <a:cubicBezTo>
                    <a:pt x="1015085" y="3063768"/>
                    <a:pt x="1018357" y="3067041"/>
                    <a:pt x="1018357" y="3071205"/>
                  </a:cubicBezTo>
                  <a:cubicBezTo>
                    <a:pt x="1018357" y="3075370"/>
                    <a:pt x="1015085" y="3078642"/>
                    <a:pt x="1010921" y="3078642"/>
                  </a:cubicBezTo>
                  <a:lnTo>
                    <a:pt x="200602" y="3078642"/>
                  </a:lnTo>
                  <a:cubicBezTo>
                    <a:pt x="196438" y="3078642"/>
                    <a:pt x="193165" y="3075370"/>
                    <a:pt x="193165" y="3071205"/>
                  </a:cubicBezTo>
                  <a:cubicBezTo>
                    <a:pt x="193165" y="3067041"/>
                    <a:pt x="196438" y="3063768"/>
                    <a:pt x="200602" y="3063768"/>
                  </a:cubicBezTo>
                  <a:close/>
                  <a:moveTo>
                    <a:pt x="257717" y="2814040"/>
                  </a:moveTo>
                  <a:lnTo>
                    <a:pt x="1667001" y="2814040"/>
                  </a:lnTo>
                  <a:cubicBezTo>
                    <a:pt x="1671165" y="2814040"/>
                    <a:pt x="1674438" y="2817312"/>
                    <a:pt x="1674438" y="2821477"/>
                  </a:cubicBezTo>
                  <a:cubicBezTo>
                    <a:pt x="1674438" y="2825641"/>
                    <a:pt x="1671016" y="2828914"/>
                    <a:pt x="1667001" y="2828914"/>
                  </a:cubicBezTo>
                  <a:lnTo>
                    <a:pt x="257717" y="2828914"/>
                  </a:lnTo>
                  <a:cubicBezTo>
                    <a:pt x="253553" y="2828914"/>
                    <a:pt x="250280" y="2825641"/>
                    <a:pt x="250280" y="2821477"/>
                  </a:cubicBezTo>
                  <a:cubicBezTo>
                    <a:pt x="250280" y="2817312"/>
                    <a:pt x="253553" y="2814040"/>
                    <a:pt x="257717" y="2814040"/>
                  </a:cubicBezTo>
                  <a:close/>
                  <a:moveTo>
                    <a:pt x="2481482" y="2304467"/>
                  </a:moveTo>
                  <a:lnTo>
                    <a:pt x="3890766" y="2304467"/>
                  </a:lnTo>
                  <a:cubicBezTo>
                    <a:pt x="3894930" y="2304467"/>
                    <a:pt x="3898203" y="2307739"/>
                    <a:pt x="3898203" y="2311904"/>
                  </a:cubicBezTo>
                  <a:cubicBezTo>
                    <a:pt x="3898203" y="2316069"/>
                    <a:pt x="3894780" y="2319341"/>
                    <a:pt x="3890766" y="2319341"/>
                  </a:cubicBezTo>
                  <a:lnTo>
                    <a:pt x="2481482" y="2319341"/>
                  </a:lnTo>
                  <a:cubicBezTo>
                    <a:pt x="2477317" y="2319341"/>
                    <a:pt x="2474045" y="2316069"/>
                    <a:pt x="2474045" y="2311904"/>
                  </a:cubicBezTo>
                  <a:cubicBezTo>
                    <a:pt x="2474045" y="2307739"/>
                    <a:pt x="2477317" y="2304467"/>
                    <a:pt x="2481482" y="2304467"/>
                  </a:cubicBezTo>
                  <a:close/>
                  <a:moveTo>
                    <a:pt x="2538450" y="2054739"/>
                  </a:moveTo>
                  <a:lnTo>
                    <a:pt x="3875743" y="2054739"/>
                  </a:lnTo>
                  <a:cubicBezTo>
                    <a:pt x="3879910" y="2054739"/>
                    <a:pt x="3883180" y="2058011"/>
                    <a:pt x="3883180" y="2062176"/>
                  </a:cubicBezTo>
                  <a:cubicBezTo>
                    <a:pt x="3883180" y="2066341"/>
                    <a:pt x="3879910" y="2069613"/>
                    <a:pt x="3875743" y="2069613"/>
                  </a:cubicBezTo>
                  <a:lnTo>
                    <a:pt x="2538450" y="2069613"/>
                  </a:lnTo>
                  <a:cubicBezTo>
                    <a:pt x="2534285" y="2069613"/>
                    <a:pt x="2531013" y="2066341"/>
                    <a:pt x="2531013" y="2062176"/>
                  </a:cubicBezTo>
                  <a:cubicBezTo>
                    <a:pt x="2531013" y="2058011"/>
                    <a:pt x="2534285" y="2054739"/>
                    <a:pt x="2538450" y="2054739"/>
                  </a:cubicBezTo>
                  <a:close/>
                  <a:moveTo>
                    <a:pt x="2595565" y="1805008"/>
                  </a:moveTo>
                  <a:lnTo>
                    <a:pt x="3101865" y="1805008"/>
                  </a:lnTo>
                  <a:cubicBezTo>
                    <a:pt x="3106030" y="1805008"/>
                    <a:pt x="3109302" y="1808280"/>
                    <a:pt x="3109302" y="1812445"/>
                  </a:cubicBezTo>
                  <a:cubicBezTo>
                    <a:pt x="3109302" y="1816610"/>
                    <a:pt x="3106030" y="1819882"/>
                    <a:pt x="3101865" y="1819882"/>
                  </a:cubicBezTo>
                  <a:lnTo>
                    <a:pt x="2595565" y="1819882"/>
                  </a:lnTo>
                  <a:cubicBezTo>
                    <a:pt x="2591400" y="1819882"/>
                    <a:pt x="2588128" y="1816610"/>
                    <a:pt x="2588128" y="1812445"/>
                  </a:cubicBezTo>
                  <a:cubicBezTo>
                    <a:pt x="2588128" y="1808280"/>
                    <a:pt x="2591400" y="1805008"/>
                    <a:pt x="2595565" y="1805008"/>
                  </a:cubicBezTo>
                  <a:close/>
                  <a:moveTo>
                    <a:pt x="2652530" y="1555278"/>
                  </a:moveTo>
                  <a:lnTo>
                    <a:pt x="4061814" y="1555278"/>
                  </a:lnTo>
                  <a:cubicBezTo>
                    <a:pt x="4065978" y="1555278"/>
                    <a:pt x="4069251" y="1558550"/>
                    <a:pt x="4069251" y="1562715"/>
                  </a:cubicBezTo>
                  <a:cubicBezTo>
                    <a:pt x="4069251" y="1566880"/>
                    <a:pt x="4065978" y="1570152"/>
                    <a:pt x="4061814" y="1570152"/>
                  </a:cubicBezTo>
                  <a:lnTo>
                    <a:pt x="2652530" y="1570152"/>
                  </a:lnTo>
                  <a:cubicBezTo>
                    <a:pt x="2648365" y="1570152"/>
                    <a:pt x="2645093" y="1566880"/>
                    <a:pt x="2645093" y="1562715"/>
                  </a:cubicBezTo>
                  <a:cubicBezTo>
                    <a:pt x="2645093" y="1558550"/>
                    <a:pt x="2648365" y="1555278"/>
                    <a:pt x="2652530" y="1555278"/>
                  </a:cubicBezTo>
                  <a:close/>
                  <a:moveTo>
                    <a:pt x="705713" y="1482994"/>
                  </a:moveTo>
                  <a:lnTo>
                    <a:pt x="1365958" y="1482994"/>
                  </a:lnTo>
                  <a:cubicBezTo>
                    <a:pt x="1370122" y="1482994"/>
                    <a:pt x="1373394" y="1486266"/>
                    <a:pt x="1373394" y="1490431"/>
                  </a:cubicBezTo>
                  <a:cubicBezTo>
                    <a:pt x="1373394" y="1494596"/>
                    <a:pt x="1369972" y="1497868"/>
                    <a:pt x="1365958" y="1497868"/>
                  </a:cubicBezTo>
                  <a:lnTo>
                    <a:pt x="705713" y="1497868"/>
                  </a:lnTo>
                  <a:cubicBezTo>
                    <a:pt x="701548" y="1497868"/>
                    <a:pt x="698276" y="1494596"/>
                    <a:pt x="698276" y="1490431"/>
                  </a:cubicBezTo>
                  <a:cubicBezTo>
                    <a:pt x="698276" y="1486266"/>
                    <a:pt x="701548" y="1482994"/>
                    <a:pt x="705713" y="1482994"/>
                  </a:cubicBezTo>
                  <a:close/>
                  <a:moveTo>
                    <a:pt x="2709647" y="1305550"/>
                  </a:moveTo>
                  <a:lnTo>
                    <a:pt x="3850460" y="1305550"/>
                  </a:lnTo>
                  <a:cubicBezTo>
                    <a:pt x="3854624" y="1305550"/>
                    <a:pt x="3857897" y="1308822"/>
                    <a:pt x="3857897" y="1312987"/>
                  </a:cubicBezTo>
                  <a:cubicBezTo>
                    <a:pt x="3857897" y="1317152"/>
                    <a:pt x="3854474" y="1320424"/>
                    <a:pt x="3850460" y="1320424"/>
                  </a:cubicBezTo>
                  <a:lnTo>
                    <a:pt x="2709647" y="1320424"/>
                  </a:lnTo>
                  <a:cubicBezTo>
                    <a:pt x="2705482" y="1320424"/>
                    <a:pt x="2702210" y="1317152"/>
                    <a:pt x="2702210" y="1312987"/>
                  </a:cubicBezTo>
                  <a:cubicBezTo>
                    <a:pt x="2702210" y="1308822"/>
                    <a:pt x="2705482" y="1305550"/>
                    <a:pt x="2709647" y="1305550"/>
                  </a:cubicBezTo>
                  <a:close/>
                  <a:moveTo>
                    <a:pt x="762678" y="1233264"/>
                  </a:moveTo>
                  <a:lnTo>
                    <a:pt x="2171962" y="1233264"/>
                  </a:lnTo>
                  <a:cubicBezTo>
                    <a:pt x="2176126" y="1233264"/>
                    <a:pt x="2179399" y="1236536"/>
                    <a:pt x="2179399" y="1240701"/>
                  </a:cubicBezTo>
                  <a:cubicBezTo>
                    <a:pt x="2179399" y="1244866"/>
                    <a:pt x="2176126" y="1248138"/>
                    <a:pt x="2171962" y="1248138"/>
                  </a:cubicBezTo>
                  <a:lnTo>
                    <a:pt x="762678" y="1248138"/>
                  </a:lnTo>
                  <a:cubicBezTo>
                    <a:pt x="758513" y="1248138"/>
                    <a:pt x="755241" y="1244866"/>
                    <a:pt x="755241" y="1240701"/>
                  </a:cubicBezTo>
                  <a:cubicBezTo>
                    <a:pt x="755241" y="1236536"/>
                    <a:pt x="758513" y="1233264"/>
                    <a:pt x="762678" y="1233264"/>
                  </a:cubicBezTo>
                  <a:close/>
                  <a:moveTo>
                    <a:pt x="819795" y="983533"/>
                  </a:moveTo>
                  <a:lnTo>
                    <a:pt x="1499075" y="983533"/>
                  </a:lnTo>
                  <a:cubicBezTo>
                    <a:pt x="1503240" y="983533"/>
                    <a:pt x="1506512" y="986805"/>
                    <a:pt x="1506512" y="990970"/>
                  </a:cubicBezTo>
                  <a:cubicBezTo>
                    <a:pt x="1506512" y="995135"/>
                    <a:pt x="1503092" y="998407"/>
                    <a:pt x="1499075" y="998407"/>
                  </a:cubicBezTo>
                  <a:lnTo>
                    <a:pt x="819795" y="998407"/>
                  </a:lnTo>
                  <a:cubicBezTo>
                    <a:pt x="815630" y="998407"/>
                    <a:pt x="812358" y="995135"/>
                    <a:pt x="812358" y="990970"/>
                  </a:cubicBezTo>
                  <a:cubicBezTo>
                    <a:pt x="812358" y="986805"/>
                    <a:pt x="815630" y="983533"/>
                    <a:pt x="819795" y="983533"/>
                  </a:cubicBezTo>
                  <a:close/>
                  <a:moveTo>
                    <a:pt x="876760" y="733953"/>
                  </a:moveTo>
                  <a:lnTo>
                    <a:pt x="2286044" y="733953"/>
                  </a:lnTo>
                  <a:cubicBezTo>
                    <a:pt x="2290208" y="733953"/>
                    <a:pt x="2293481" y="737225"/>
                    <a:pt x="2293481" y="741390"/>
                  </a:cubicBezTo>
                  <a:cubicBezTo>
                    <a:pt x="2293481" y="745555"/>
                    <a:pt x="2290208" y="748827"/>
                    <a:pt x="2286044" y="748827"/>
                  </a:cubicBezTo>
                  <a:lnTo>
                    <a:pt x="876760" y="748827"/>
                  </a:lnTo>
                  <a:cubicBezTo>
                    <a:pt x="872595" y="748827"/>
                    <a:pt x="869323" y="745555"/>
                    <a:pt x="869323" y="741390"/>
                  </a:cubicBezTo>
                  <a:cubicBezTo>
                    <a:pt x="869323" y="737225"/>
                    <a:pt x="872595" y="733953"/>
                    <a:pt x="876760" y="733953"/>
                  </a:cubicBezTo>
                  <a:close/>
                  <a:moveTo>
                    <a:pt x="933726" y="484225"/>
                  </a:moveTo>
                  <a:lnTo>
                    <a:pt x="2145488" y="484225"/>
                  </a:lnTo>
                  <a:cubicBezTo>
                    <a:pt x="2149652" y="484225"/>
                    <a:pt x="2152925" y="487497"/>
                    <a:pt x="2152925" y="491662"/>
                  </a:cubicBezTo>
                  <a:cubicBezTo>
                    <a:pt x="2152925" y="495827"/>
                    <a:pt x="2149652" y="499099"/>
                    <a:pt x="2145488" y="499099"/>
                  </a:cubicBezTo>
                  <a:lnTo>
                    <a:pt x="933726" y="499099"/>
                  </a:lnTo>
                  <a:cubicBezTo>
                    <a:pt x="929561" y="499099"/>
                    <a:pt x="926289" y="495827"/>
                    <a:pt x="926289" y="491662"/>
                  </a:cubicBezTo>
                  <a:cubicBezTo>
                    <a:pt x="926289" y="487497"/>
                    <a:pt x="929561" y="484225"/>
                    <a:pt x="933726" y="484225"/>
                  </a:cubicBezTo>
                  <a:close/>
                  <a:moveTo>
                    <a:pt x="4885519" y="209504"/>
                  </a:moveTo>
                  <a:cubicBezTo>
                    <a:pt x="4889536" y="210696"/>
                    <a:pt x="4891766" y="214710"/>
                    <a:pt x="4890576" y="218728"/>
                  </a:cubicBezTo>
                  <a:lnTo>
                    <a:pt x="3883777" y="3676116"/>
                  </a:lnTo>
                  <a:lnTo>
                    <a:pt x="3958440" y="3800013"/>
                  </a:lnTo>
                  <a:cubicBezTo>
                    <a:pt x="3960522" y="3803583"/>
                    <a:pt x="3959482" y="3808047"/>
                    <a:pt x="3955913" y="3810277"/>
                  </a:cubicBezTo>
                  <a:cubicBezTo>
                    <a:pt x="3954870" y="3811020"/>
                    <a:pt x="3953533" y="3811317"/>
                    <a:pt x="3952193" y="3811317"/>
                  </a:cubicBezTo>
                  <a:cubicBezTo>
                    <a:pt x="3949666" y="3811317"/>
                    <a:pt x="3947286" y="3809980"/>
                    <a:pt x="3945799" y="3807750"/>
                  </a:cubicBezTo>
                  <a:lnTo>
                    <a:pt x="3870556" y="3683026"/>
                  </a:lnTo>
                  <a:lnTo>
                    <a:pt x="3678932" y="3600542"/>
                  </a:lnTo>
                  <a:cubicBezTo>
                    <a:pt x="3224846" y="3433413"/>
                    <a:pt x="2760309" y="3449926"/>
                    <a:pt x="2432994" y="3499119"/>
                  </a:cubicBezTo>
                  <a:cubicBezTo>
                    <a:pt x="2078091" y="3552351"/>
                    <a:pt x="1813147" y="3653066"/>
                    <a:pt x="1750565" y="3678210"/>
                  </a:cubicBezTo>
                  <a:lnTo>
                    <a:pt x="1743803" y="3680986"/>
                  </a:lnTo>
                  <a:lnTo>
                    <a:pt x="1803539" y="3800461"/>
                  </a:lnTo>
                  <a:cubicBezTo>
                    <a:pt x="1805324" y="3804178"/>
                    <a:pt x="1803837" y="3808640"/>
                    <a:pt x="1800267" y="3810425"/>
                  </a:cubicBezTo>
                  <a:cubicBezTo>
                    <a:pt x="1799227" y="3811020"/>
                    <a:pt x="1798037" y="3811317"/>
                    <a:pt x="1796847" y="3811317"/>
                  </a:cubicBezTo>
                  <a:cubicBezTo>
                    <a:pt x="1794170" y="3811317"/>
                    <a:pt x="1791492" y="3809830"/>
                    <a:pt x="1790153" y="3807152"/>
                  </a:cubicBezTo>
                  <a:lnTo>
                    <a:pt x="1727981" y="3682808"/>
                  </a:lnTo>
                  <a:cubicBezTo>
                    <a:pt x="730403" y="3259948"/>
                    <a:pt x="17953" y="3614242"/>
                    <a:pt x="10814" y="3617809"/>
                  </a:cubicBezTo>
                  <a:cubicBezTo>
                    <a:pt x="7094" y="3619594"/>
                    <a:pt x="2632" y="3618257"/>
                    <a:pt x="847" y="3614539"/>
                  </a:cubicBezTo>
                  <a:cubicBezTo>
                    <a:pt x="-1085" y="3610820"/>
                    <a:pt x="402" y="3606358"/>
                    <a:pt x="4119" y="3604573"/>
                  </a:cubicBezTo>
                  <a:cubicBezTo>
                    <a:pt x="10814" y="3601087"/>
                    <a:pt x="643552" y="3286081"/>
                    <a:pt x="1551340" y="3598944"/>
                  </a:cubicBezTo>
                  <a:lnTo>
                    <a:pt x="1728925" y="3667267"/>
                  </a:lnTo>
                  <a:lnTo>
                    <a:pt x="2778659" y="360175"/>
                  </a:lnTo>
                  <a:cubicBezTo>
                    <a:pt x="2779848" y="356308"/>
                    <a:pt x="2784013" y="354078"/>
                    <a:pt x="2788030" y="355268"/>
                  </a:cubicBezTo>
                  <a:cubicBezTo>
                    <a:pt x="2791897" y="356458"/>
                    <a:pt x="2794127" y="360623"/>
                    <a:pt x="2792937" y="364637"/>
                  </a:cubicBezTo>
                  <a:lnTo>
                    <a:pt x="1745682" y="3664217"/>
                  </a:lnTo>
                  <a:cubicBezTo>
                    <a:pt x="1809786" y="3638487"/>
                    <a:pt x="2075430" y="3537791"/>
                    <a:pt x="2430614" y="3484396"/>
                  </a:cubicBezTo>
                  <a:cubicBezTo>
                    <a:pt x="2759751" y="3434940"/>
                    <a:pt x="3227134" y="3418282"/>
                    <a:pt x="3684396" y="3586574"/>
                  </a:cubicBezTo>
                  <a:lnTo>
                    <a:pt x="3870990" y="3666885"/>
                  </a:lnTo>
                  <a:lnTo>
                    <a:pt x="4876297" y="214563"/>
                  </a:lnTo>
                  <a:cubicBezTo>
                    <a:pt x="4877487" y="210546"/>
                    <a:pt x="4881502" y="208314"/>
                    <a:pt x="4885519" y="209504"/>
                  </a:cubicBezTo>
                  <a:close/>
                  <a:moveTo>
                    <a:pt x="5179721" y="234"/>
                  </a:moveTo>
                  <a:cubicBezTo>
                    <a:pt x="5183588" y="-806"/>
                    <a:pt x="5187752" y="1722"/>
                    <a:pt x="5188645" y="5589"/>
                  </a:cubicBezTo>
                  <a:cubicBezTo>
                    <a:pt x="5189687" y="9753"/>
                    <a:pt x="5213485" y="112382"/>
                    <a:pt x="5125135" y="396322"/>
                  </a:cubicBezTo>
                  <a:cubicBezTo>
                    <a:pt x="5037380" y="678177"/>
                    <a:pt x="4164294" y="3771608"/>
                    <a:pt x="4155518" y="3802843"/>
                  </a:cubicBezTo>
                  <a:cubicBezTo>
                    <a:pt x="4154478" y="3805967"/>
                    <a:pt x="4151503" y="3808200"/>
                    <a:pt x="4148378" y="3808200"/>
                  </a:cubicBezTo>
                  <a:cubicBezTo>
                    <a:pt x="4147636" y="3808200"/>
                    <a:pt x="4147041" y="3808050"/>
                    <a:pt x="4146296" y="3807900"/>
                  </a:cubicBezTo>
                  <a:cubicBezTo>
                    <a:pt x="4142281" y="3806710"/>
                    <a:pt x="4140049" y="3802695"/>
                    <a:pt x="4141091" y="3798680"/>
                  </a:cubicBezTo>
                  <a:cubicBezTo>
                    <a:pt x="4149866" y="3767443"/>
                    <a:pt x="5023102" y="673865"/>
                    <a:pt x="5110857" y="391860"/>
                  </a:cubicBezTo>
                  <a:cubicBezTo>
                    <a:pt x="5197569" y="113127"/>
                    <a:pt x="5174366" y="10051"/>
                    <a:pt x="5174219" y="9159"/>
                  </a:cubicBezTo>
                  <a:cubicBezTo>
                    <a:pt x="5173176" y="5144"/>
                    <a:pt x="5175706" y="1127"/>
                    <a:pt x="5179721" y="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0" name="Google Shape;2420;p70"/>
            <p:cNvSpPr/>
            <p:nvPr/>
          </p:nvSpPr>
          <p:spPr>
            <a:xfrm>
              <a:off x="1456577" y="1595742"/>
              <a:ext cx="987097" cy="2974975"/>
            </a:xfrm>
            <a:custGeom>
              <a:rect b="b" l="l" r="r" t="t"/>
              <a:pathLst>
                <a:path extrusionOk="0" h="1270000" w="421386">
                  <a:moveTo>
                    <a:pt x="421386" y="4064"/>
                  </a:moveTo>
                  <a:lnTo>
                    <a:pt x="95060" y="1270000"/>
                  </a:lnTo>
                  <a:lnTo>
                    <a:pt x="46355" y="1231138"/>
                  </a:lnTo>
                  <a:lnTo>
                    <a:pt x="0" y="1270000"/>
                  </a:lnTo>
                  <a:cubicBezTo>
                    <a:pt x="0" y="1270000"/>
                    <a:pt x="254381" y="268160"/>
                    <a:pt x="325882" y="0"/>
                  </a:cubicBezTo>
                  <a:cubicBezTo>
                    <a:pt x="360934" y="635"/>
                    <a:pt x="392494" y="1842"/>
                    <a:pt x="421386" y="40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21" name="Google Shape;2421;p70"/>
          <p:cNvGrpSpPr/>
          <p:nvPr/>
        </p:nvGrpSpPr>
        <p:grpSpPr>
          <a:xfrm>
            <a:off x="803189" y="2835650"/>
            <a:ext cx="490621" cy="1768153"/>
            <a:chOff x="-3517298" y="-3118150"/>
            <a:chExt cx="2789203" cy="10052038"/>
          </a:xfrm>
        </p:grpSpPr>
        <p:sp>
          <p:nvSpPr>
            <p:cNvPr id="2422" name="Google Shape;2422;p70"/>
            <p:cNvSpPr/>
            <p:nvPr/>
          </p:nvSpPr>
          <p:spPr>
            <a:xfrm>
              <a:off x="-3517298" y="-3118150"/>
              <a:ext cx="2035759" cy="6010246"/>
            </a:xfrm>
            <a:custGeom>
              <a:rect b="b" l="l" r="r" t="t"/>
              <a:pathLst>
                <a:path extrusionOk="0" h="1288370" w="436390">
                  <a:moveTo>
                    <a:pt x="267948" y="1287821"/>
                  </a:moveTo>
                  <a:lnTo>
                    <a:pt x="267948" y="1287821"/>
                  </a:lnTo>
                  <a:cubicBezTo>
                    <a:pt x="167491" y="1295568"/>
                    <a:pt x="79734" y="1220448"/>
                    <a:pt x="71923" y="1119927"/>
                  </a:cubicBezTo>
                  <a:lnTo>
                    <a:pt x="549" y="196574"/>
                  </a:lnTo>
                  <a:cubicBezTo>
                    <a:pt x="-7198" y="96117"/>
                    <a:pt x="67923" y="8360"/>
                    <a:pt x="168443" y="549"/>
                  </a:cubicBezTo>
                  <a:lnTo>
                    <a:pt x="168443" y="549"/>
                  </a:lnTo>
                  <a:cubicBezTo>
                    <a:pt x="268900" y="-7198"/>
                    <a:pt x="356657" y="67923"/>
                    <a:pt x="364468" y="168443"/>
                  </a:cubicBezTo>
                  <a:lnTo>
                    <a:pt x="435842" y="1091797"/>
                  </a:lnTo>
                  <a:cubicBezTo>
                    <a:pt x="443589" y="1192317"/>
                    <a:pt x="368405" y="1280074"/>
                    <a:pt x="267948" y="12878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3" name="Google Shape;2423;p70"/>
            <p:cNvSpPr/>
            <p:nvPr/>
          </p:nvSpPr>
          <p:spPr>
            <a:xfrm>
              <a:off x="-3434181" y="-2426902"/>
              <a:ext cx="1890965" cy="3838440"/>
            </a:xfrm>
            <a:custGeom>
              <a:rect b="b" l="l" r="r" t="t"/>
              <a:pathLst>
                <a:path extrusionOk="0" h="3838440" w="1890965">
                  <a:moveTo>
                    <a:pt x="1878143" y="3218522"/>
                  </a:moveTo>
                  <a:cubicBezTo>
                    <a:pt x="1881883" y="3219077"/>
                    <a:pt x="1885438" y="3221076"/>
                    <a:pt x="1887957" y="3224334"/>
                  </a:cubicBezTo>
                  <a:cubicBezTo>
                    <a:pt x="1892990" y="3230852"/>
                    <a:pt x="1891512" y="3240037"/>
                    <a:pt x="1884994" y="3245071"/>
                  </a:cubicBezTo>
                  <a:lnTo>
                    <a:pt x="1109734" y="3835477"/>
                  </a:lnTo>
                  <a:cubicBezTo>
                    <a:pt x="1107364" y="3837549"/>
                    <a:pt x="1104108" y="3838440"/>
                    <a:pt x="1100847" y="3838440"/>
                  </a:cubicBezTo>
                  <a:cubicBezTo>
                    <a:pt x="1096405" y="3838440"/>
                    <a:pt x="1091960" y="3836364"/>
                    <a:pt x="1088997" y="3832515"/>
                  </a:cubicBezTo>
                  <a:cubicBezTo>
                    <a:pt x="1083963" y="3825998"/>
                    <a:pt x="1085442" y="3816812"/>
                    <a:pt x="1091960" y="3811778"/>
                  </a:cubicBezTo>
                  <a:lnTo>
                    <a:pt x="1867220" y="3221372"/>
                  </a:lnTo>
                  <a:cubicBezTo>
                    <a:pt x="1870479" y="3218855"/>
                    <a:pt x="1874403" y="3217966"/>
                    <a:pt x="1878143" y="3218522"/>
                  </a:cubicBezTo>
                  <a:close/>
                  <a:moveTo>
                    <a:pt x="1846333" y="2853442"/>
                  </a:moveTo>
                  <a:cubicBezTo>
                    <a:pt x="1850110" y="2853442"/>
                    <a:pt x="1853886" y="2854924"/>
                    <a:pt x="1856849" y="2857889"/>
                  </a:cubicBezTo>
                  <a:cubicBezTo>
                    <a:pt x="1862774" y="2863814"/>
                    <a:pt x="1862774" y="2872995"/>
                    <a:pt x="1856849" y="2878920"/>
                  </a:cubicBezTo>
                  <a:cubicBezTo>
                    <a:pt x="1607415" y="3128059"/>
                    <a:pt x="1331320" y="3352309"/>
                    <a:pt x="1036266" y="3545163"/>
                  </a:cubicBezTo>
                  <a:cubicBezTo>
                    <a:pt x="1033602" y="3546642"/>
                    <a:pt x="1030640" y="3547533"/>
                    <a:pt x="1027971" y="3547533"/>
                  </a:cubicBezTo>
                  <a:cubicBezTo>
                    <a:pt x="1023231" y="3547533"/>
                    <a:pt x="1018491" y="3545163"/>
                    <a:pt x="1015529" y="3540717"/>
                  </a:cubicBezTo>
                  <a:cubicBezTo>
                    <a:pt x="1011088" y="3533906"/>
                    <a:pt x="1012865" y="3524720"/>
                    <a:pt x="1019975" y="3520274"/>
                  </a:cubicBezTo>
                  <a:cubicBezTo>
                    <a:pt x="1313252" y="3328610"/>
                    <a:pt x="1587864" y="3105540"/>
                    <a:pt x="1835818" y="2857889"/>
                  </a:cubicBezTo>
                  <a:cubicBezTo>
                    <a:pt x="1838780" y="2854924"/>
                    <a:pt x="1842557" y="2853442"/>
                    <a:pt x="1846333" y="2853442"/>
                  </a:cubicBezTo>
                  <a:close/>
                  <a:moveTo>
                    <a:pt x="1823341" y="2667514"/>
                  </a:moveTo>
                  <a:cubicBezTo>
                    <a:pt x="1827081" y="2667921"/>
                    <a:pt x="1830636" y="2669772"/>
                    <a:pt x="1833155" y="2673031"/>
                  </a:cubicBezTo>
                  <a:cubicBezTo>
                    <a:pt x="1838189" y="2679548"/>
                    <a:pt x="1837302" y="2688734"/>
                    <a:pt x="1830785" y="2693768"/>
                  </a:cubicBezTo>
                  <a:lnTo>
                    <a:pt x="995684" y="3357641"/>
                  </a:lnTo>
                  <a:cubicBezTo>
                    <a:pt x="993020" y="3360011"/>
                    <a:pt x="989759" y="3360897"/>
                    <a:pt x="986503" y="3360897"/>
                  </a:cubicBezTo>
                  <a:cubicBezTo>
                    <a:pt x="982057" y="3360897"/>
                    <a:pt x="977909" y="3359120"/>
                    <a:pt x="974947" y="3355271"/>
                  </a:cubicBezTo>
                  <a:cubicBezTo>
                    <a:pt x="969913" y="3348754"/>
                    <a:pt x="970799" y="3339568"/>
                    <a:pt x="977317" y="3334534"/>
                  </a:cubicBezTo>
                  <a:lnTo>
                    <a:pt x="1812418" y="2670661"/>
                  </a:lnTo>
                  <a:cubicBezTo>
                    <a:pt x="1815677" y="2668144"/>
                    <a:pt x="1819601" y="2667107"/>
                    <a:pt x="1823341" y="2667514"/>
                  </a:cubicBezTo>
                  <a:close/>
                  <a:moveTo>
                    <a:pt x="85935" y="1736325"/>
                  </a:moveTo>
                  <a:lnTo>
                    <a:pt x="619166" y="1941321"/>
                  </a:lnTo>
                  <a:cubicBezTo>
                    <a:pt x="626868" y="1944284"/>
                    <a:pt x="630717" y="1952877"/>
                    <a:pt x="627754" y="1960579"/>
                  </a:cubicBezTo>
                  <a:cubicBezTo>
                    <a:pt x="625385" y="1966504"/>
                    <a:pt x="619758" y="1970059"/>
                    <a:pt x="613834" y="1970059"/>
                  </a:cubicBezTo>
                  <a:cubicBezTo>
                    <a:pt x="612056" y="1970059"/>
                    <a:pt x="610279" y="1969760"/>
                    <a:pt x="608501" y="1969168"/>
                  </a:cubicBezTo>
                  <a:lnTo>
                    <a:pt x="75270" y="1764171"/>
                  </a:lnTo>
                  <a:cubicBezTo>
                    <a:pt x="67568" y="1761209"/>
                    <a:pt x="63715" y="1752620"/>
                    <a:pt x="66677" y="1744918"/>
                  </a:cubicBezTo>
                  <a:cubicBezTo>
                    <a:pt x="69640" y="1737216"/>
                    <a:pt x="78233" y="1733362"/>
                    <a:pt x="85935" y="1736325"/>
                  </a:cubicBezTo>
                  <a:close/>
                  <a:moveTo>
                    <a:pt x="54050" y="1516075"/>
                  </a:moveTo>
                  <a:cubicBezTo>
                    <a:pt x="57568" y="1514668"/>
                    <a:pt x="61642" y="1514593"/>
                    <a:pt x="65493" y="1516221"/>
                  </a:cubicBezTo>
                  <a:lnTo>
                    <a:pt x="619166" y="1756473"/>
                  </a:lnTo>
                  <a:cubicBezTo>
                    <a:pt x="626570" y="1759729"/>
                    <a:pt x="630125" y="1768323"/>
                    <a:pt x="626864" y="1776025"/>
                  </a:cubicBezTo>
                  <a:cubicBezTo>
                    <a:pt x="624499" y="1781651"/>
                    <a:pt x="619166" y="1784907"/>
                    <a:pt x="613237" y="1784907"/>
                  </a:cubicBezTo>
                  <a:cubicBezTo>
                    <a:pt x="611166" y="1784907"/>
                    <a:pt x="609388" y="1784613"/>
                    <a:pt x="607312" y="1783722"/>
                  </a:cubicBezTo>
                  <a:lnTo>
                    <a:pt x="53643" y="1543475"/>
                  </a:lnTo>
                  <a:cubicBezTo>
                    <a:pt x="46239" y="1540214"/>
                    <a:pt x="42680" y="1531626"/>
                    <a:pt x="45941" y="1523923"/>
                  </a:cubicBezTo>
                  <a:cubicBezTo>
                    <a:pt x="47569" y="1520221"/>
                    <a:pt x="50531" y="1517482"/>
                    <a:pt x="54050" y="1516075"/>
                  </a:cubicBezTo>
                  <a:close/>
                  <a:moveTo>
                    <a:pt x="9321" y="1290229"/>
                  </a:moveTo>
                  <a:cubicBezTo>
                    <a:pt x="12839" y="1288859"/>
                    <a:pt x="16912" y="1288859"/>
                    <a:pt x="20763" y="1290487"/>
                  </a:cubicBezTo>
                  <a:lnTo>
                    <a:pt x="619166" y="1547329"/>
                  </a:lnTo>
                  <a:cubicBezTo>
                    <a:pt x="626575" y="1550585"/>
                    <a:pt x="630130" y="1559178"/>
                    <a:pt x="626869" y="1566881"/>
                  </a:cubicBezTo>
                  <a:cubicBezTo>
                    <a:pt x="624499" y="1572507"/>
                    <a:pt x="619166" y="1575768"/>
                    <a:pt x="613242" y="1575768"/>
                  </a:cubicBezTo>
                  <a:cubicBezTo>
                    <a:pt x="611166" y="1575768"/>
                    <a:pt x="609388" y="1575469"/>
                    <a:pt x="607317" y="1574583"/>
                  </a:cubicBezTo>
                  <a:lnTo>
                    <a:pt x="8913" y="1317741"/>
                  </a:lnTo>
                  <a:cubicBezTo>
                    <a:pt x="1509" y="1314485"/>
                    <a:pt x="-2045" y="1305891"/>
                    <a:pt x="1211" y="1298189"/>
                  </a:cubicBezTo>
                  <a:cubicBezTo>
                    <a:pt x="2841" y="1294338"/>
                    <a:pt x="5804" y="1291598"/>
                    <a:pt x="9321" y="1290229"/>
                  </a:cubicBezTo>
                  <a:close/>
                  <a:moveTo>
                    <a:pt x="1616303" y="257500"/>
                  </a:moveTo>
                  <a:cubicBezTo>
                    <a:pt x="1622526" y="252466"/>
                    <a:pt x="1632006" y="253353"/>
                    <a:pt x="1637040" y="259576"/>
                  </a:cubicBezTo>
                  <a:cubicBezTo>
                    <a:pt x="1642078" y="265795"/>
                    <a:pt x="1641187" y="275275"/>
                    <a:pt x="1634968" y="280313"/>
                  </a:cubicBezTo>
                  <a:cubicBezTo>
                    <a:pt x="1353541" y="507526"/>
                    <a:pt x="1056709" y="722003"/>
                    <a:pt x="752175" y="916928"/>
                  </a:cubicBezTo>
                  <a:cubicBezTo>
                    <a:pt x="749805" y="918706"/>
                    <a:pt x="746843" y="919597"/>
                    <a:pt x="744175" y="919597"/>
                  </a:cubicBezTo>
                  <a:cubicBezTo>
                    <a:pt x="739435" y="919597"/>
                    <a:pt x="734401" y="917227"/>
                    <a:pt x="731732" y="912781"/>
                  </a:cubicBezTo>
                  <a:cubicBezTo>
                    <a:pt x="727291" y="905970"/>
                    <a:pt x="729363" y="896784"/>
                    <a:pt x="736178" y="892343"/>
                  </a:cubicBezTo>
                  <a:cubicBezTo>
                    <a:pt x="1039821" y="697711"/>
                    <a:pt x="1336061" y="484125"/>
                    <a:pt x="1616303" y="257500"/>
                  </a:cubicBezTo>
                  <a:close/>
                  <a:moveTo>
                    <a:pt x="1600605" y="3626"/>
                  </a:moveTo>
                  <a:cubicBezTo>
                    <a:pt x="1606823" y="-1707"/>
                    <a:pt x="1616009" y="-1114"/>
                    <a:pt x="1621635" y="5109"/>
                  </a:cubicBezTo>
                  <a:cubicBezTo>
                    <a:pt x="1626968" y="11328"/>
                    <a:pt x="1626380" y="20514"/>
                    <a:pt x="1620156" y="26140"/>
                  </a:cubicBezTo>
                  <a:cubicBezTo>
                    <a:pt x="1349095" y="259875"/>
                    <a:pt x="1062042" y="481461"/>
                    <a:pt x="766987" y="684681"/>
                  </a:cubicBezTo>
                  <a:cubicBezTo>
                    <a:pt x="764025" y="686459"/>
                    <a:pt x="761063" y="687350"/>
                    <a:pt x="758100" y="687350"/>
                  </a:cubicBezTo>
                  <a:cubicBezTo>
                    <a:pt x="753360" y="687350"/>
                    <a:pt x="748621" y="684975"/>
                    <a:pt x="745957" y="680828"/>
                  </a:cubicBezTo>
                  <a:cubicBezTo>
                    <a:pt x="741212" y="674016"/>
                    <a:pt x="742990" y="664831"/>
                    <a:pt x="749805" y="660091"/>
                  </a:cubicBezTo>
                  <a:cubicBezTo>
                    <a:pt x="1043969" y="457464"/>
                    <a:pt x="1330141" y="236768"/>
                    <a:pt x="1600605" y="3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4" name="Google Shape;2424;p70"/>
            <p:cNvSpPr/>
            <p:nvPr/>
          </p:nvSpPr>
          <p:spPr>
            <a:xfrm>
              <a:off x="-2832500" y="-2669458"/>
              <a:ext cx="1193536" cy="6560903"/>
            </a:xfrm>
            <a:custGeom>
              <a:rect b="b" l="l" r="r" t="t"/>
              <a:pathLst>
                <a:path extrusionOk="0" h="1406410" w="255849">
                  <a:moveTo>
                    <a:pt x="244222" y="1406400"/>
                  </a:moveTo>
                  <a:cubicBezTo>
                    <a:pt x="239142" y="1406654"/>
                    <a:pt x="234189" y="1402590"/>
                    <a:pt x="232157" y="1395922"/>
                  </a:cubicBezTo>
                  <a:cubicBezTo>
                    <a:pt x="231014" y="1392176"/>
                    <a:pt x="116651" y="1014859"/>
                    <a:pt x="36577" y="694438"/>
                  </a:cubicBezTo>
                  <a:cubicBezTo>
                    <a:pt x="-39305" y="390908"/>
                    <a:pt x="24258" y="73408"/>
                    <a:pt x="37784" y="12829"/>
                  </a:cubicBezTo>
                  <a:lnTo>
                    <a:pt x="38101" y="11495"/>
                  </a:lnTo>
                  <a:cubicBezTo>
                    <a:pt x="39879" y="2986"/>
                    <a:pt x="46610" y="-1903"/>
                    <a:pt x="53151" y="700"/>
                  </a:cubicBezTo>
                  <a:cubicBezTo>
                    <a:pt x="59691" y="3240"/>
                    <a:pt x="63501" y="12194"/>
                    <a:pt x="61787" y="20703"/>
                  </a:cubicBezTo>
                  <a:lnTo>
                    <a:pt x="61342" y="22608"/>
                  </a:lnTo>
                  <a:cubicBezTo>
                    <a:pt x="48198" y="81536"/>
                    <a:pt x="-13715" y="390590"/>
                    <a:pt x="59882" y="684976"/>
                  </a:cubicBezTo>
                  <a:cubicBezTo>
                    <a:pt x="139701" y="1004445"/>
                    <a:pt x="253811" y="1380746"/>
                    <a:pt x="254954" y="1384556"/>
                  </a:cubicBezTo>
                  <a:cubicBezTo>
                    <a:pt x="257494" y="1392938"/>
                    <a:pt x="254446" y="1402209"/>
                    <a:pt x="248159" y="1405384"/>
                  </a:cubicBezTo>
                  <a:cubicBezTo>
                    <a:pt x="246826" y="1406019"/>
                    <a:pt x="245556" y="1406336"/>
                    <a:pt x="244222" y="14064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5" name="Google Shape;2425;p70"/>
            <p:cNvSpPr/>
            <p:nvPr/>
          </p:nvSpPr>
          <p:spPr>
            <a:xfrm>
              <a:off x="-2719924" y="3681907"/>
              <a:ext cx="1991829" cy="3251981"/>
            </a:xfrm>
            <a:custGeom>
              <a:rect b="b" l="l" r="r" t="t"/>
              <a:pathLst>
                <a:path extrusionOk="0" h="697102" w="426973">
                  <a:moveTo>
                    <a:pt x="426974" y="156401"/>
                  </a:moveTo>
                  <a:lnTo>
                    <a:pt x="426974" y="697103"/>
                  </a:lnTo>
                  <a:lnTo>
                    <a:pt x="0" y="697103"/>
                  </a:lnTo>
                  <a:lnTo>
                    <a:pt x="0" y="156401"/>
                  </a:lnTo>
                  <a:cubicBezTo>
                    <a:pt x="0" y="103696"/>
                    <a:pt x="42672" y="61024"/>
                    <a:pt x="95377" y="61024"/>
                  </a:cubicBezTo>
                  <a:lnTo>
                    <a:pt x="109411" y="61024"/>
                  </a:lnTo>
                  <a:lnTo>
                    <a:pt x="109411" y="38354"/>
                  </a:lnTo>
                  <a:cubicBezTo>
                    <a:pt x="109411" y="17145"/>
                    <a:pt x="126619" y="0"/>
                    <a:pt x="147764" y="0"/>
                  </a:cubicBezTo>
                  <a:lnTo>
                    <a:pt x="279083" y="0"/>
                  </a:lnTo>
                  <a:cubicBezTo>
                    <a:pt x="300292" y="0"/>
                    <a:pt x="317500" y="17145"/>
                    <a:pt x="317500" y="38354"/>
                  </a:cubicBezTo>
                  <a:lnTo>
                    <a:pt x="317500" y="61024"/>
                  </a:lnTo>
                  <a:lnTo>
                    <a:pt x="331533" y="61024"/>
                  </a:lnTo>
                  <a:cubicBezTo>
                    <a:pt x="384175" y="61024"/>
                    <a:pt x="426974" y="103696"/>
                    <a:pt x="426974" y="15640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6" name="Google Shape;2426;p70"/>
            <p:cNvSpPr/>
            <p:nvPr/>
          </p:nvSpPr>
          <p:spPr>
            <a:xfrm>
              <a:off x="-2304891" y="4538928"/>
              <a:ext cx="1161506" cy="2059961"/>
            </a:xfrm>
            <a:custGeom>
              <a:rect b="b" l="l" r="r" t="t"/>
              <a:pathLst>
                <a:path extrusionOk="0" h="441578" w="248983">
                  <a:moveTo>
                    <a:pt x="0" y="0"/>
                  </a:moveTo>
                  <a:lnTo>
                    <a:pt x="248984" y="0"/>
                  </a:lnTo>
                  <a:lnTo>
                    <a:pt x="248984" y="441579"/>
                  </a:lnTo>
                  <a:lnTo>
                    <a:pt x="0" y="4415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27" name="Google Shape;2427;p70"/>
          <p:cNvGrpSpPr/>
          <p:nvPr/>
        </p:nvGrpSpPr>
        <p:grpSpPr>
          <a:xfrm>
            <a:off x="4724289" y="2407278"/>
            <a:ext cx="1081118" cy="2196525"/>
            <a:chOff x="5374965" y="-86842"/>
            <a:chExt cx="3942809" cy="8010669"/>
          </a:xfrm>
        </p:grpSpPr>
        <p:sp>
          <p:nvSpPr>
            <p:cNvPr id="2428" name="Google Shape;2428;p70"/>
            <p:cNvSpPr/>
            <p:nvPr/>
          </p:nvSpPr>
          <p:spPr>
            <a:xfrm>
              <a:off x="5374965" y="6097964"/>
              <a:ext cx="3942809" cy="1816572"/>
            </a:xfrm>
            <a:custGeom>
              <a:rect b="b" l="l" r="r" t="t"/>
              <a:pathLst>
                <a:path extrusionOk="0" h="531939" w="1154556">
                  <a:moveTo>
                    <a:pt x="1154557" y="531939"/>
                  </a:moveTo>
                  <a:lnTo>
                    <a:pt x="0" y="531939"/>
                  </a:lnTo>
                  <a:cubicBezTo>
                    <a:pt x="1143" y="517589"/>
                    <a:pt x="3048" y="503428"/>
                    <a:pt x="5778" y="489395"/>
                  </a:cubicBezTo>
                  <a:cubicBezTo>
                    <a:pt x="29528" y="366776"/>
                    <a:pt x="112268" y="259969"/>
                    <a:pt x="229806" y="188468"/>
                  </a:cubicBezTo>
                  <a:cubicBezTo>
                    <a:pt x="294322" y="149289"/>
                    <a:pt x="369253" y="120650"/>
                    <a:pt x="450786" y="106045"/>
                  </a:cubicBezTo>
                  <a:lnTo>
                    <a:pt x="450786" y="0"/>
                  </a:lnTo>
                  <a:lnTo>
                    <a:pt x="703897" y="0"/>
                  </a:lnTo>
                  <a:lnTo>
                    <a:pt x="703897" y="106045"/>
                  </a:lnTo>
                  <a:cubicBezTo>
                    <a:pt x="800989" y="123508"/>
                    <a:pt x="888936" y="160782"/>
                    <a:pt x="960818" y="212280"/>
                  </a:cubicBezTo>
                  <a:cubicBezTo>
                    <a:pt x="1019810" y="254508"/>
                    <a:pt x="1068070" y="306324"/>
                    <a:pt x="1101725" y="364744"/>
                  </a:cubicBezTo>
                  <a:cubicBezTo>
                    <a:pt x="1126934" y="408432"/>
                    <a:pt x="1144079" y="455676"/>
                    <a:pt x="1151445" y="505460"/>
                  </a:cubicBezTo>
                  <a:cubicBezTo>
                    <a:pt x="1152842" y="514223"/>
                    <a:pt x="1153858" y="522986"/>
                    <a:pt x="1154557" y="53193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9" name="Google Shape;2429;p70"/>
            <p:cNvSpPr/>
            <p:nvPr/>
          </p:nvSpPr>
          <p:spPr>
            <a:xfrm>
              <a:off x="5374965" y="6822973"/>
              <a:ext cx="3942809" cy="1091632"/>
            </a:xfrm>
            <a:custGeom>
              <a:rect b="b" l="l" r="r" t="t"/>
              <a:pathLst>
                <a:path extrusionOk="0" h="319658" w="1154556">
                  <a:moveTo>
                    <a:pt x="1154557" y="319659"/>
                  </a:moveTo>
                  <a:lnTo>
                    <a:pt x="0" y="319659"/>
                  </a:lnTo>
                  <a:cubicBezTo>
                    <a:pt x="1143" y="305308"/>
                    <a:pt x="3048" y="291147"/>
                    <a:pt x="5778" y="277114"/>
                  </a:cubicBezTo>
                  <a:cubicBezTo>
                    <a:pt x="647764" y="336550"/>
                    <a:pt x="878586" y="137096"/>
                    <a:pt x="960818" y="0"/>
                  </a:cubicBezTo>
                  <a:cubicBezTo>
                    <a:pt x="1019810" y="42227"/>
                    <a:pt x="1068070" y="94043"/>
                    <a:pt x="1101725" y="152464"/>
                  </a:cubicBezTo>
                  <a:lnTo>
                    <a:pt x="1151445" y="293179"/>
                  </a:lnTo>
                  <a:cubicBezTo>
                    <a:pt x="1152842" y="301942"/>
                    <a:pt x="1153858" y="310705"/>
                    <a:pt x="1154557" y="3196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0" name="Google Shape;2430;p70"/>
            <p:cNvSpPr/>
            <p:nvPr/>
          </p:nvSpPr>
          <p:spPr>
            <a:xfrm>
              <a:off x="7210156" y="6617809"/>
              <a:ext cx="1423130" cy="1306018"/>
            </a:xfrm>
            <a:custGeom>
              <a:rect b="b" l="l" r="r" t="t"/>
              <a:pathLst>
                <a:path extrusionOk="0" h="1306018" w="1423130">
                  <a:moveTo>
                    <a:pt x="1410336" y="175884"/>
                  </a:moveTo>
                  <a:lnTo>
                    <a:pt x="1423130" y="193449"/>
                  </a:lnTo>
                  <a:cubicBezTo>
                    <a:pt x="1315994" y="271528"/>
                    <a:pt x="1223390" y="364350"/>
                    <a:pt x="1147700" y="469317"/>
                  </a:cubicBezTo>
                  <a:cubicBezTo>
                    <a:pt x="1071794" y="574284"/>
                    <a:pt x="1011936" y="692261"/>
                    <a:pt x="953814" y="806555"/>
                  </a:cubicBezTo>
                  <a:cubicBezTo>
                    <a:pt x="887235" y="937981"/>
                    <a:pt x="818266" y="1073744"/>
                    <a:pt x="724579" y="1190857"/>
                  </a:cubicBezTo>
                  <a:cubicBezTo>
                    <a:pt x="692263" y="1230980"/>
                    <a:pt x="656696" y="1269365"/>
                    <a:pt x="618960" y="1304933"/>
                  </a:cubicBezTo>
                  <a:lnTo>
                    <a:pt x="604212" y="1289102"/>
                  </a:lnTo>
                  <a:cubicBezTo>
                    <a:pt x="641296" y="1254403"/>
                    <a:pt x="675996" y="1216666"/>
                    <a:pt x="707663" y="1177195"/>
                  </a:cubicBezTo>
                  <a:cubicBezTo>
                    <a:pt x="799833" y="1061818"/>
                    <a:pt x="868365" y="927137"/>
                    <a:pt x="934510" y="796797"/>
                  </a:cubicBezTo>
                  <a:cubicBezTo>
                    <a:pt x="992851" y="681854"/>
                    <a:pt x="1053142" y="562788"/>
                    <a:pt x="1130135" y="456738"/>
                  </a:cubicBezTo>
                  <a:cubicBezTo>
                    <a:pt x="1207123" y="349818"/>
                    <a:pt x="1301465" y="255260"/>
                    <a:pt x="1410336" y="175884"/>
                  </a:cubicBezTo>
                  <a:close/>
                  <a:moveTo>
                    <a:pt x="1240955" y="70920"/>
                  </a:moveTo>
                  <a:lnTo>
                    <a:pt x="1253533" y="88485"/>
                  </a:lnTo>
                  <a:cubicBezTo>
                    <a:pt x="1131650" y="176103"/>
                    <a:pt x="1022564" y="278686"/>
                    <a:pt x="929305" y="393848"/>
                  </a:cubicBezTo>
                  <a:cubicBezTo>
                    <a:pt x="837569" y="506404"/>
                    <a:pt x="759279" y="632191"/>
                    <a:pt x="683806" y="753856"/>
                  </a:cubicBezTo>
                  <a:cubicBezTo>
                    <a:pt x="636958" y="829113"/>
                    <a:pt x="588596" y="907188"/>
                    <a:pt x="537199" y="981359"/>
                  </a:cubicBezTo>
                  <a:cubicBezTo>
                    <a:pt x="441989" y="1118642"/>
                    <a:pt x="347862" y="1224692"/>
                    <a:pt x="249624" y="1305370"/>
                  </a:cubicBezTo>
                  <a:lnTo>
                    <a:pt x="235959" y="1288669"/>
                  </a:lnTo>
                  <a:cubicBezTo>
                    <a:pt x="332685" y="1209293"/>
                    <a:pt x="425288" y="1104759"/>
                    <a:pt x="519197" y="969214"/>
                  </a:cubicBezTo>
                  <a:cubicBezTo>
                    <a:pt x="570160" y="895477"/>
                    <a:pt x="618526" y="817836"/>
                    <a:pt x="665152" y="742579"/>
                  </a:cubicBezTo>
                  <a:cubicBezTo>
                    <a:pt x="741058" y="620265"/>
                    <a:pt x="819566" y="494044"/>
                    <a:pt x="912389" y="380183"/>
                  </a:cubicBezTo>
                  <a:cubicBezTo>
                    <a:pt x="1006946" y="263723"/>
                    <a:pt x="1117555" y="159620"/>
                    <a:pt x="1240955" y="70920"/>
                  </a:cubicBezTo>
                  <a:close/>
                  <a:moveTo>
                    <a:pt x="1096732" y="0"/>
                  </a:moveTo>
                  <a:lnTo>
                    <a:pt x="1110612" y="16701"/>
                  </a:lnTo>
                  <a:cubicBezTo>
                    <a:pt x="921935" y="173933"/>
                    <a:pt x="755591" y="355459"/>
                    <a:pt x="615708" y="555851"/>
                  </a:cubicBezTo>
                  <a:cubicBezTo>
                    <a:pt x="571462" y="619175"/>
                    <a:pt x="529173" y="685539"/>
                    <a:pt x="488401" y="749737"/>
                  </a:cubicBezTo>
                  <a:cubicBezTo>
                    <a:pt x="416832" y="862078"/>
                    <a:pt x="342876" y="978319"/>
                    <a:pt x="255912" y="1082422"/>
                  </a:cubicBezTo>
                  <a:cubicBezTo>
                    <a:pt x="179357" y="1174159"/>
                    <a:pt x="97375" y="1249631"/>
                    <a:pt x="11926" y="1306018"/>
                  </a:cubicBezTo>
                  <a:lnTo>
                    <a:pt x="0" y="1288019"/>
                  </a:lnTo>
                  <a:cubicBezTo>
                    <a:pt x="83495" y="1232715"/>
                    <a:pt x="164172" y="1158759"/>
                    <a:pt x="239426" y="1068542"/>
                  </a:cubicBezTo>
                  <a:cubicBezTo>
                    <a:pt x="325530" y="965525"/>
                    <a:pt x="399049" y="849714"/>
                    <a:pt x="470183" y="738026"/>
                  </a:cubicBezTo>
                  <a:cubicBezTo>
                    <a:pt x="511171" y="673612"/>
                    <a:pt x="553463" y="607030"/>
                    <a:pt x="597921" y="543269"/>
                  </a:cubicBezTo>
                  <a:cubicBezTo>
                    <a:pt x="738674" y="341361"/>
                    <a:pt x="906535" y="158533"/>
                    <a:pt x="109673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1" name="Google Shape;2431;p70"/>
            <p:cNvSpPr/>
            <p:nvPr/>
          </p:nvSpPr>
          <p:spPr>
            <a:xfrm>
              <a:off x="5793481" y="6711244"/>
              <a:ext cx="930133" cy="879093"/>
            </a:xfrm>
            <a:custGeom>
              <a:rect b="b" l="l" r="r" t="t"/>
              <a:pathLst>
                <a:path extrusionOk="0" h="257421" w="272367">
                  <a:moveTo>
                    <a:pt x="111711" y="186067"/>
                  </a:moveTo>
                  <a:cubicBezTo>
                    <a:pt x="161050" y="135140"/>
                    <a:pt x="230138" y="102184"/>
                    <a:pt x="265445" y="40652"/>
                  </a:cubicBezTo>
                  <a:cubicBezTo>
                    <a:pt x="272049" y="29095"/>
                    <a:pt x="276557" y="12585"/>
                    <a:pt x="266397" y="4012"/>
                  </a:cubicBezTo>
                  <a:cubicBezTo>
                    <a:pt x="256872" y="-4052"/>
                    <a:pt x="242394" y="1536"/>
                    <a:pt x="231536" y="7695"/>
                  </a:cubicBezTo>
                  <a:cubicBezTo>
                    <a:pt x="147208" y="55574"/>
                    <a:pt x="73103" y="121297"/>
                    <a:pt x="15509" y="199275"/>
                  </a:cubicBezTo>
                  <a:cubicBezTo>
                    <a:pt x="8524" y="208736"/>
                    <a:pt x="1538" y="218960"/>
                    <a:pt x="396" y="230644"/>
                  </a:cubicBezTo>
                  <a:cubicBezTo>
                    <a:pt x="-7351" y="306971"/>
                    <a:pt x="101107" y="196989"/>
                    <a:pt x="111711" y="1860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2" name="Google Shape;2432;p70"/>
            <p:cNvSpPr/>
            <p:nvPr/>
          </p:nvSpPr>
          <p:spPr>
            <a:xfrm>
              <a:off x="6605380" y="-86842"/>
              <a:ext cx="2573203" cy="5588518"/>
            </a:xfrm>
            <a:custGeom>
              <a:rect b="b" l="l" r="r" t="t"/>
              <a:pathLst>
                <a:path extrusionOk="0" h="1636462" w="753500">
                  <a:moveTo>
                    <a:pt x="15151" y="1462399"/>
                  </a:moveTo>
                  <a:cubicBezTo>
                    <a:pt x="-11456" y="1374261"/>
                    <a:pt x="1753" y="1279455"/>
                    <a:pt x="18453" y="1188968"/>
                  </a:cubicBezTo>
                  <a:cubicBezTo>
                    <a:pt x="75667" y="879786"/>
                    <a:pt x="172123" y="577907"/>
                    <a:pt x="304775" y="292856"/>
                  </a:cubicBezTo>
                  <a:cubicBezTo>
                    <a:pt x="357099" y="180461"/>
                    <a:pt x="423901" y="62160"/>
                    <a:pt x="538772" y="15551"/>
                  </a:cubicBezTo>
                  <a:cubicBezTo>
                    <a:pt x="584429" y="-2991"/>
                    <a:pt x="638848" y="-7753"/>
                    <a:pt x="681520" y="16885"/>
                  </a:cubicBezTo>
                  <a:cubicBezTo>
                    <a:pt x="747941" y="55302"/>
                    <a:pt x="760324" y="146234"/>
                    <a:pt x="750544" y="222307"/>
                  </a:cubicBezTo>
                  <a:cubicBezTo>
                    <a:pt x="740384" y="301619"/>
                    <a:pt x="714540" y="377946"/>
                    <a:pt x="689330" y="453828"/>
                  </a:cubicBezTo>
                  <a:cubicBezTo>
                    <a:pt x="583031" y="773805"/>
                    <a:pt x="485115" y="1096575"/>
                    <a:pt x="395643" y="1421632"/>
                  </a:cubicBezTo>
                  <a:cubicBezTo>
                    <a:pt x="380975" y="1474908"/>
                    <a:pt x="365862" y="1529645"/>
                    <a:pt x="332842" y="1573968"/>
                  </a:cubicBezTo>
                  <a:cubicBezTo>
                    <a:pt x="228702" y="1713478"/>
                    <a:pt x="54902" y="1594161"/>
                    <a:pt x="15151" y="14623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3" name="Google Shape;2433;p70"/>
            <p:cNvSpPr/>
            <p:nvPr/>
          </p:nvSpPr>
          <p:spPr>
            <a:xfrm>
              <a:off x="6644929" y="-39150"/>
              <a:ext cx="2544218" cy="5552201"/>
            </a:xfrm>
            <a:custGeom>
              <a:rect b="b" l="l" r="r" t="t"/>
              <a:pathLst>
                <a:path extrusionOk="0" h="5552201" w="2544218">
                  <a:moveTo>
                    <a:pt x="3740" y="4074419"/>
                  </a:moveTo>
                  <a:cubicBezTo>
                    <a:pt x="8292" y="4070515"/>
                    <a:pt x="15017" y="4070949"/>
                    <a:pt x="19136" y="4075505"/>
                  </a:cubicBezTo>
                  <a:cubicBezTo>
                    <a:pt x="222130" y="4309077"/>
                    <a:pt x="441607" y="4530507"/>
                    <a:pt x="671713" y="4733502"/>
                  </a:cubicBezTo>
                  <a:cubicBezTo>
                    <a:pt x="676265" y="4737405"/>
                    <a:pt x="676702" y="4744345"/>
                    <a:pt x="672580" y="4748901"/>
                  </a:cubicBezTo>
                  <a:cubicBezTo>
                    <a:pt x="670411" y="4751285"/>
                    <a:pt x="667375" y="4752587"/>
                    <a:pt x="664339" y="4752587"/>
                  </a:cubicBezTo>
                  <a:cubicBezTo>
                    <a:pt x="661736" y="4752587"/>
                    <a:pt x="659134" y="4751719"/>
                    <a:pt x="657180" y="4749984"/>
                  </a:cubicBezTo>
                  <a:cubicBezTo>
                    <a:pt x="426426" y="4546337"/>
                    <a:pt x="206082" y="4324258"/>
                    <a:pt x="2653" y="4089819"/>
                  </a:cubicBezTo>
                  <a:cubicBezTo>
                    <a:pt x="-1250" y="4085263"/>
                    <a:pt x="-813" y="4078541"/>
                    <a:pt x="3740" y="4074419"/>
                  </a:cubicBezTo>
                  <a:close/>
                  <a:moveTo>
                    <a:pt x="32149" y="3920653"/>
                  </a:moveTo>
                  <a:cubicBezTo>
                    <a:pt x="36705" y="3916753"/>
                    <a:pt x="43426" y="3917183"/>
                    <a:pt x="47548" y="3921739"/>
                  </a:cubicBezTo>
                  <a:cubicBezTo>
                    <a:pt x="256615" y="4160953"/>
                    <a:pt x="472185" y="4396475"/>
                    <a:pt x="688410" y="4621809"/>
                  </a:cubicBezTo>
                  <a:cubicBezTo>
                    <a:pt x="691013" y="4619641"/>
                    <a:pt x="694701" y="4618773"/>
                    <a:pt x="698387" y="4619856"/>
                  </a:cubicBezTo>
                  <a:cubicBezTo>
                    <a:pt x="704244" y="4621594"/>
                    <a:pt x="707495" y="4627663"/>
                    <a:pt x="705760" y="4633302"/>
                  </a:cubicBezTo>
                  <a:cubicBezTo>
                    <a:pt x="704025" y="4639159"/>
                    <a:pt x="699035" y="4643712"/>
                    <a:pt x="692966" y="4645017"/>
                  </a:cubicBezTo>
                  <a:cubicBezTo>
                    <a:pt x="691228" y="4645447"/>
                    <a:pt x="689930" y="4645666"/>
                    <a:pt x="688410" y="4645666"/>
                  </a:cubicBezTo>
                  <a:cubicBezTo>
                    <a:pt x="683639" y="4645666"/>
                    <a:pt x="679086" y="4643712"/>
                    <a:pt x="675832" y="4640242"/>
                  </a:cubicBezTo>
                  <a:cubicBezTo>
                    <a:pt x="458305" y="4413610"/>
                    <a:pt x="241431" y="4176783"/>
                    <a:pt x="31066" y="3936053"/>
                  </a:cubicBezTo>
                  <a:cubicBezTo>
                    <a:pt x="27159" y="3931497"/>
                    <a:pt x="27592" y="3924775"/>
                    <a:pt x="32149" y="3920653"/>
                  </a:cubicBezTo>
                  <a:close/>
                  <a:moveTo>
                    <a:pt x="66415" y="3748240"/>
                  </a:moveTo>
                  <a:cubicBezTo>
                    <a:pt x="70968" y="3744336"/>
                    <a:pt x="77692" y="3744988"/>
                    <a:pt x="81811" y="3749541"/>
                  </a:cubicBezTo>
                  <a:cubicBezTo>
                    <a:pt x="87450" y="3756266"/>
                    <a:pt x="93089" y="3763206"/>
                    <a:pt x="98512" y="3770146"/>
                  </a:cubicBezTo>
                  <a:lnTo>
                    <a:pt x="104151" y="3777304"/>
                  </a:lnTo>
                  <a:cubicBezTo>
                    <a:pt x="288276" y="4009141"/>
                    <a:pt x="489969" y="4230569"/>
                    <a:pt x="704025" y="4435083"/>
                  </a:cubicBezTo>
                  <a:cubicBezTo>
                    <a:pt x="708363" y="4439202"/>
                    <a:pt x="708578" y="4446142"/>
                    <a:pt x="704456" y="4450479"/>
                  </a:cubicBezTo>
                  <a:cubicBezTo>
                    <a:pt x="702072" y="4452648"/>
                    <a:pt x="699251" y="4453734"/>
                    <a:pt x="696433" y="4453734"/>
                  </a:cubicBezTo>
                  <a:cubicBezTo>
                    <a:pt x="693831" y="4453734"/>
                    <a:pt x="691009" y="4452648"/>
                    <a:pt x="688841" y="4450698"/>
                  </a:cubicBezTo>
                  <a:cubicBezTo>
                    <a:pt x="474135" y="4245535"/>
                    <a:pt x="271793" y="4023455"/>
                    <a:pt x="87016" y="3790750"/>
                  </a:cubicBezTo>
                  <a:lnTo>
                    <a:pt x="81378" y="3783592"/>
                  </a:lnTo>
                  <a:cubicBezTo>
                    <a:pt x="75954" y="3776867"/>
                    <a:pt x="70749" y="3770146"/>
                    <a:pt x="65110" y="3763639"/>
                  </a:cubicBezTo>
                  <a:cubicBezTo>
                    <a:pt x="61210" y="3759083"/>
                    <a:pt x="61859" y="3752143"/>
                    <a:pt x="66415" y="3748240"/>
                  </a:cubicBezTo>
                  <a:close/>
                  <a:moveTo>
                    <a:pt x="1141896" y="653656"/>
                  </a:moveTo>
                  <a:cubicBezTo>
                    <a:pt x="1146882" y="650620"/>
                    <a:pt x="1153607" y="652140"/>
                    <a:pt x="1156862" y="657345"/>
                  </a:cubicBezTo>
                  <a:lnTo>
                    <a:pt x="1272455" y="850144"/>
                  </a:lnTo>
                  <a:cubicBezTo>
                    <a:pt x="1370916" y="1014320"/>
                    <a:pt x="1469377" y="1178492"/>
                    <a:pt x="1567838" y="1342668"/>
                  </a:cubicBezTo>
                  <a:cubicBezTo>
                    <a:pt x="1571742" y="1343102"/>
                    <a:pt x="1575427" y="1345485"/>
                    <a:pt x="1576947" y="1349608"/>
                  </a:cubicBezTo>
                  <a:lnTo>
                    <a:pt x="1586489" y="1374113"/>
                  </a:lnTo>
                  <a:cubicBezTo>
                    <a:pt x="1588439" y="1379318"/>
                    <a:pt x="1586271" y="1385390"/>
                    <a:pt x="1581066" y="1387778"/>
                  </a:cubicBezTo>
                  <a:cubicBezTo>
                    <a:pt x="1579549" y="1388427"/>
                    <a:pt x="1578029" y="1388861"/>
                    <a:pt x="1576294" y="1388861"/>
                  </a:cubicBezTo>
                  <a:cubicBezTo>
                    <a:pt x="1572609" y="1388861"/>
                    <a:pt x="1568924" y="1386910"/>
                    <a:pt x="1566971" y="1383655"/>
                  </a:cubicBezTo>
                  <a:cubicBezTo>
                    <a:pt x="1462656" y="1209507"/>
                    <a:pt x="1358119" y="1035355"/>
                    <a:pt x="1253804" y="861422"/>
                  </a:cubicBezTo>
                  <a:lnTo>
                    <a:pt x="1138207" y="668622"/>
                  </a:lnTo>
                  <a:cubicBezTo>
                    <a:pt x="1135174" y="663417"/>
                    <a:pt x="1136691" y="656911"/>
                    <a:pt x="1141896" y="653656"/>
                  </a:cubicBezTo>
                  <a:close/>
                  <a:moveTo>
                    <a:pt x="1234716" y="500761"/>
                  </a:moveTo>
                  <a:cubicBezTo>
                    <a:pt x="1239921" y="498159"/>
                    <a:pt x="1246642" y="500112"/>
                    <a:pt x="1249245" y="505533"/>
                  </a:cubicBezTo>
                  <a:cubicBezTo>
                    <a:pt x="1369178" y="741058"/>
                    <a:pt x="1499737" y="973114"/>
                    <a:pt x="1637669" y="1194978"/>
                  </a:cubicBezTo>
                  <a:cubicBezTo>
                    <a:pt x="1640924" y="1199964"/>
                    <a:pt x="1639189" y="1206689"/>
                    <a:pt x="1634199" y="1209940"/>
                  </a:cubicBezTo>
                  <a:cubicBezTo>
                    <a:pt x="1632245" y="1211026"/>
                    <a:pt x="1630295" y="1211675"/>
                    <a:pt x="1628345" y="1211675"/>
                  </a:cubicBezTo>
                  <a:cubicBezTo>
                    <a:pt x="1624656" y="1211675"/>
                    <a:pt x="1621186" y="1209940"/>
                    <a:pt x="1619236" y="1206470"/>
                  </a:cubicBezTo>
                  <a:cubicBezTo>
                    <a:pt x="1481085" y="983957"/>
                    <a:pt x="1350093" y="751468"/>
                    <a:pt x="1229945" y="515293"/>
                  </a:cubicBezTo>
                  <a:cubicBezTo>
                    <a:pt x="1227127" y="509870"/>
                    <a:pt x="1229296" y="503364"/>
                    <a:pt x="1234716" y="500761"/>
                  </a:cubicBezTo>
                  <a:close/>
                  <a:moveTo>
                    <a:pt x="1297393" y="409456"/>
                  </a:moveTo>
                  <a:cubicBezTo>
                    <a:pt x="1302598" y="406638"/>
                    <a:pt x="1309320" y="408588"/>
                    <a:pt x="1312141" y="414012"/>
                  </a:cubicBezTo>
                  <a:cubicBezTo>
                    <a:pt x="1398242" y="577101"/>
                    <a:pt x="1484773" y="740406"/>
                    <a:pt x="1571089" y="903496"/>
                  </a:cubicBezTo>
                  <a:cubicBezTo>
                    <a:pt x="1606875" y="971595"/>
                    <a:pt x="1647647" y="1048587"/>
                    <a:pt x="1698177" y="1114950"/>
                  </a:cubicBezTo>
                  <a:cubicBezTo>
                    <a:pt x="1701865" y="1119722"/>
                    <a:pt x="1700998" y="1126443"/>
                    <a:pt x="1696227" y="1130131"/>
                  </a:cubicBezTo>
                  <a:cubicBezTo>
                    <a:pt x="1694273" y="1131866"/>
                    <a:pt x="1691886" y="1132515"/>
                    <a:pt x="1689502" y="1132515"/>
                  </a:cubicBezTo>
                  <a:cubicBezTo>
                    <a:pt x="1686247" y="1132515"/>
                    <a:pt x="1682996" y="1130999"/>
                    <a:pt x="1680827" y="1128178"/>
                  </a:cubicBezTo>
                  <a:cubicBezTo>
                    <a:pt x="1628992" y="1060513"/>
                    <a:pt x="1588005" y="982438"/>
                    <a:pt x="1551788" y="913691"/>
                  </a:cubicBezTo>
                  <a:cubicBezTo>
                    <a:pt x="1465473" y="750601"/>
                    <a:pt x="1378938" y="587293"/>
                    <a:pt x="1292837" y="424203"/>
                  </a:cubicBezTo>
                  <a:cubicBezTo>
                    <a:pt x="1290020" y="418998"/>
                    <a:pt x="1291973" y="412277"/>
                    <a:pt x="1297393" y="409456"/>
                  </a:cubicBezTo>
                  <a:close/>
                  <a:moveTo>
                    <a:pt x="2293496" y="0"/>
                  </a:moveTo>
                  <a:cubicBezTo>
                    <a:pt x="2580856" y="166126"/>
                    <a:pt x="2550708" y="587296"/>
                    <a:pt x="2534660" y="712434"/>
                  </a:cubicBezTo>
                  <a:cubicBezTo>
                    <a:pt x="2500612" y="977018"/>
                    <a:pt x="2414945" y="1234665"/>
                    <a:pt x="2332099" y="1484070"/>
                  </a:cubicBezTo>
                  <a:lnTo>
                    <a:pt x="2325163" y="1505327"/>
                  </a:lnTo>
                  <a:cubicBezTo>
                    <a:pt x="1963847" y="2593385"/>
                    <a:pt x="1626390" y="3705302"/>
                    <a:pt x="1322336" y="4810275"/>
                  </a:cubicBezTo>
                  <a:cubicBezTo>
                    <a:pt x="1272236" y="4992450"/>
                    <a:pt x="1220401" y="5180912"/>
                    <a:pt x="1105891" y="5334244"/>
                  </a:cubicBezTo>
                  <a:cubicBezTo>
                    <a:pt x="977939" y="5506009"/>
                    <a:pt x="830680" y="5552201"/>
                    <a:pt x="709230" y="5552201"/>
                  </a:cubicBezTo>
                  <a:cubicBezTo>
                    <a:pt x="678215" y="5552201"/>
                    <a:pt x="648720" y="5549165"/>
                    <a:pt x="621828" y="5544397"/>
                  </a:cubicBezTo>
                  <a:cubicBezTo>
                    <a:pt x="356592" y="5497767"/>
                    <a:pt x="90052" y="5242289"/>
                    <a:pt x="1786" y="4949943"/>
                  </a:cubicBezTo>
                  <a:lnTo>
                    <a:pt x="22606" y="4943652"/>
                  </a:lnTo>
                  <a:cubicBezTo>
                    <a:pt x="108703" y="5228628"/>
                    <a:pt x="367870" y="5477815"/>
                    <a:pt x="625732" y="5522925"/>
                  </a:cubicBezTo>
                  <a:cubicBezTo>
                    <a:pt x="751737" y="5545046"/>
                    <a:pt x="934346" y="5527911"/>
                    <a:pt x="1088541" y="5321232"/>
                  </a:cubicBezTo>
                  <a:cubicBezTo>
                    <a:pt x="1200449" y="5171370"/>
                    <a:pt x="1251850" y="4984861"/>
                    <a:pt x="1301297" y="4804637"/>
                  </a:cubicBezTo>
                  <a:lnTo>
                    <a:pt x="1532555" y="3985168"/>
                  </a:lnTo>
                  <a:lnTo>
                    <a:pt x="1437193" y="4018579"/>
                  </a:lnTo>
                  <a:cubicBezTo>
                    <a:pt x="890931" y="4209631"/>
                    <a:pt x="801891" y="4235554"/>
                    <a:pt x="783186" y="4235554"/>
                  </a:cubicBezTo>
                  <a:cubicBezTo>
                    <a:pt x="779716" y="4235554"/>
                    <a:pt x="778630" y="4234687"/>
                    <a:pt x="777547" y="4233819"/>
                  </a:cubicBezTo>
                  <a:cubicBezTo>
                    <a:pt x="774729" y="4231435"/>
                    <a:pt x="772991" y="4227313"/>
                    <a:pt x="773643" y="4223628"/>
                  </a:cubicBezTo>
                  <a:cubicBezTo>
                    <a:pt x="774511" y="4217770"/>
                    <a:pt x="779934" y="4213652"/>
                    <a:pt x="786003" y="4214519"/>
                  </a:cubicBezTo>
                  <a:cubicBezTo>
                    <a:pt x="786222" y="4214519"/>
                    <a:pt x="786656" y="4214519"/>
                    <a:pt x="786871" y="4214734"/>
                  </a:cubicBezTo>
                  <a:cubicBezTo>
                    <a:pt x="804357" y="4211888"/>
                    <a:pt x="917340" y="4177400"/>
                    <a:pt x="1436218" y="3995830"/>
                  </a:cubicBezTo>
                  <a:lnTo>
                    <a:pt x="1540035" y="3959436"/>
                  </a:lnTo>
                  <a:lnTo>
                    <a:pt x="1574945" y="3841628"/>
                  </a:lnTo>
                  <a:lnTo>
                    <a:pt x="1478819" y="3875302"/>
                  </a:lnTo>
                  <a:cubicBezTo>
                    <a:pt x="931487" y="4066689"/>
                    <a:pt x="842445" y="4092421"/>
                    <a:pt x="823739" y="4092421"/>
                  </a:cubicBezTo>
                  <a:cubicBezTo>
                    <a:pt x="820273" y="4092421"/>
                    <a:pt x="819402" y="4091553"/>
                    <a:pt x="818319" y="4090686"/>
                  </a:cubicBezTo>
                  <a:cubicBezTo>
                    <a:pt x="815498" y="4088298"/>
                    <a:pt x="813763" y="4084179"/>
                    <a:pt x="814415" y="4080491"/>
                  </a:cubicBezTo>
                  <a:cubicBezTo>
                    <a:pt x="815283" y="4074637"/>
                    <a:pt x="820922" y="4070515"/>
                    <a:pt x="826775" y="4071385"/>
                  </a:cubicBezTo>
                  <a:cubicBezTo>
                    <a:pt x="826994" y="4071385"/>
                    <a:pt x="827428" y="4071385"/>
                    <a:pt x="827643" y="4071601"/>
                  </a:cubicBezTo>
                  <a:cubicBezTo>
                    <a:pt x="842894" y="4069161"/>
                    <a:pt x="941248" y="4040227"/>
                    <a:pt x="1474749" y="3853629"/>
                  </a:cubicBezTo>
                  <a:lnTo>
                    <a:pt x="1582586" y="3815840"/>
                  </a:lnTo>
                  <a:lnTo>
                    <a:pt x="1617611" y="3697643"/>
                  </a:lnTo>
                  <a:lnTo>
                    <a:pt x="1520661" y="3731662"/>
                  </a:lnTo>
                  <a:cubicBezTo>
                    <a:pt x="972232" y="3923738"/>
                    <a:pt x="883012" y="3949280"/>
                    <a:pt x="864512" y="3949280"/>
                  </a:cubicBezTo>
                  <a:cubicBezTo>
                    <a:pt x="861042" y="3949280"/>
                    <a:pt x="860174" y="3948413"/>
                    <a:pt x="859088" y="3947545"/>
                  </a:cubicBezTo>
                  <a:cubicBezTo>
                    <a:pt x="856056" y="3945161"/>
                    <a:pt x="854536" y="3941039"/>
                    <a:pt x="855188" y="3937354"/>
                  </a:cubicBezTo>
                  <a:cubicBezTo>
                    <a:pt x="856056" y="3931496"/>
                    <a:pt x="861476" y="3927378"/>
                    <a:pt x="867548" y="3928245"/>
                  </a:cubicBezTo>
                  <a:cubicBezTo>
                    <a:pt x="867763" y="3928245"/>
                    <a:pt x="868197" y="3928245"/>
                    <a:pt x="868416" y="3928460"/>
                  </a:cubicBezTo>
                  <a:cubicBezTo>
                    <a:pt x="895553" y="3924097"/>
                    <a:pt x="1120614" y="3848500"/>
                    <a:pt x="1471536" y="3725786"/>
                  </a:cubicBezTo>
                  <a:lnTo>
                    <a:pt x="1625256" y="3671843"/>
                  </a:lnTo>
                  <a:lnTo>
                    <a:pt x="1781267" y="3145358"/>
                  </a:lnTo>
                  <a:cubicBezTo>
                    <a:pt x="1865048" y="2869209"/>
                    <a:pt x="1950625" y="2593582"/>
                    <a:pt x="2037853" y="2318961"/>
                  </a:cubicBezTo>
                  <a:lnTo>
                    <a:pt x="2058044" y="2256802"/>
                  </a:lnTo>
                  <a:lnTo>
                    <a:pt x="1946815" y="2289096"/>
                  </a:lnTo>
                  <a:cubicBezTo>
                    <a:pt x="1328288" y="2468401"/>
                    <a:pt x="1222831" y="2494706"/>
                    <a:pt x="1200668" y="2494706"/>
                  </a:cubicBezTo>
                  <a:cubicBezTo>
                    <a:pt x="1196331" y="2494706"/>
                    <a:pt x="1195244" y="2493623"/>
                    <a:pt x="1193943" y="2492537"/>
                  </a:cubicBezTo>
                  <a:cubicBezTo>
                    <a:pt x="1191126" y="2490149"/>
                    <a:pt x="1189824" y="2486031"/>
                    <a:pt x="1190473" y="2482342"/>
                  </a:cubicBezTo>
                  <a:cubicBezTo>
                    <a:pt x="1191559" y="2476488"/>
                    <a:pt x="1197198" y="2472366"/>
                    <a:pt x="1203055" y="2473452"/>
                  </a:cubicBezTo>
                  <a:cubicBezTo>
                    <a:pt x="1203270" y="2473452"/>
                    <a:pt x="1203704" y="2473452"/>
                    <a:pt x="1203919" y="2473667"/>
                  </a:cubicBezTo>
                  <a:cubicBezTo>
                    <a:pt x="1231249" y="2470822"/>
                    <a:pt x="1457993" y="2407866"/>
                    <a:pt x="1879071" y="2286111"/>
                  </a:cubicBezTo>
                  <a:lnTo>
                    <a:pt x="2066146" y="2231862"/>
                  </a:lnTo>
                  <a:lnTo>
                    <a:pt x="2103749" y="2116103"/>
                  </a:lnTo>
                  <a:lnTo>
                    <a:pt x="1993049" y="2148312"/>
                  </a:lnTo>
                  <a:cubicBezTo>
                    <a:pt x="1379875" y="2326381"/>
                    <a:pt x="1275799" y="2351349"/>
                    <a:pt x="1254452" y="2351349"/>
                  </a:cubicBezTo>
                  <a:cubicBezTo>
                    <a:pt x="1250330" y="2351349"/>
                    <a:pt x="1249247" y="2350482"/>
                    <a:pt x="1248161" y="2349399"/>
                  </a:cubicBezTo>
                  <a:cubicBezTo>
                    <a:pt x="1245344" y="2346796"/>
                    <a:pt x="1244042" y="2342893"/>
                    <a:pt x="1244691" y="2339208"/>
                  </a:cubicBezTo>
                  <a:cubicBezTo>
                    <a:pt x="1245777" y="2333350"/>
                    <a:pt x="1251416" y="2329447"/>
                    <a:pt x="1257273" y="2330529"/>
                  </a:cubicBezTo>
                  <a:cubicBezTo>
                    <a:pt x="1257488" y="2330529"/>
                    <a:pt x="1257922" y="2330529"/>
                    <a:pt x="1258137" y="2330748"/>
                  </a:cubicBezTo>
                  <a:cubicBezTo>
                    <a:pt x="1286034" y="2327712"/>
                    <a:pt x="1533939" y="2258757"/>
                    <a:pt x="1935311" y="2142479"/>
                  </a:cubicBezTo>
                  <a:lnTo>
                    <a:pt x="2111851" y="2091162"/>
                  </a:lnTo>
                  <a:lnTo>
                    <a:pt x="2150013" y="1973684"/>
                  </a:lnTo>
                  <a:lnTo>
                    <a:pt x="2039156" y="2005924"/>
                  </a:lnTo>
                  <a:cubicBezTo>
                    <a:pt x="1427638" y="2183432"/>
                    <a:pt x="1323946" y="2208212"/>
                    <a:pt x="1302599" y="2208212"/>
                  </a:cubicBezTo>
                  <a:cubicBezTo>
                    <a:pt x="1298477" y="2208212"/>
                    <a:pt x="1297394" y="2207344"/>
                    <a:pt x="1296308" y="2206262"/>
                  </a:cubicBezTo>
                  <a:cubicBezTo>
                    <a:pt x="1293491" y="2203659"/>
                    <a:pt x="1292189" y="2199755"/>
                    <a:pt x="1292838" y="2196067"/>
                  </a:cubicBezTo>
                  <a:cubicBezTo>
                    <a:pt x="1293924" y="2190213"/>
                    <a:pt x="1299563" y="2186309"/>
                    <a:pt x="1305420" y="2187392"/>
                  </a:cubicBezTo>
                  <a:cubicBezTo>
                    <a:pt x="1305635" y="2187392"/>
                    <a:pt x="1305854" y="2187392"/>
                    <a:pt x="1306284" y="2187610"/>
                  </a:cubicBezTo>
                  <a:cubicBezTo>
                    <a:pt x="1334373" y="2184574"/>
                    <a:pt x="1587447" y="2114124"/>
                    <a:pt x="1983859" y="1999362"/>
                  </a:cubicBezTo>
                  <a:lnTo>
                    <a:pt x="2158114" y="1948745"/>
                  </a:lnTo>
                  <a:lnTo>
                    <a:pt x="2304339" y="1498602"/>
                  </a:lnTo>
                  <a:lnTo>
                    <a:pt x="2311498" y="1477349"/>
                  </a:lnTo>
                  <a:cubicBezTo>
                    <a:pt x="2393910" y="1229026"/>
                    <a:pt x="2479358" y="972247"/>
                    <a:pt x="2512972" y="709828"/>
                  </a:cubicBezTo>
                  <a:cubicBezTo>
                    <a:pt x="2528591" y="588164"/>
                    <a:pt x="2558301" y="178271"/>
                    <a:pt x="2282652" y="188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4" name="Google Shape;2434;p70"/>
            <p:cNvSpPr/>
            <p:nvPr/>
          </p:nvSpPr>
          <p:spPr>
            <a:xfrm>
              <a:off x="7198878" y="180706"/>
              <a:ext cx="1559798" cy="5916655"/>
            </a:xfrm>
            <a:custGeom>
              <a:rect b="b" l="l" r="r" t="t"/>
              <a:pathLst>
                <a:path extrusionOk="0" h="1732549" w="456749">
                  <a:moveTo>
                    <a:pt x="456057" y="10874"/>
                  </a:moveTo>
                  <a:cubicBezTo>
                    <a:pt x="454152" y="15129"/>
                    <a:pt x="262128" y="436705"/>
                    <a:pt x="147193" y="802973"/>
                  </a:cubicBezTo>
                  <a:cubicBezTo>
                    <a:pt x="46990" y="1122061"/>
                    <a:pt x="20574" y="1609423"/>
                    <a:pt x="15367" y="1732550"/>
                  </a:cubicBezTo>
                  <a:lnTo>
                    <a:pt x="0" y="1732550"/>
                  </a:lnTo>
                  <a:cubicBezTo>
                    <a:pt x="5143" y="1609995"/>
                    <a:pt x="31686" y="1119711"/>
                    <a:pt x="132524" y="798338"/>
                  </a:cubicBezTo>
                  <a:cubicBezTo>
                    <a:pt x="247777" y="431117"/>
                    <a:pt x="440118" y="8652"/>
                    <a:pt x="442087" y="4461"/>
                  </a:cubicBezTo>
                  <a:cubicBezTo>
                    <a:pt x="443865" y="587"/>
                    <a:pt x="448373" y="-1064"/>
                    <a:pt x="452247" y="714"/>
                  </a:cubicBezTo>
                  <a:cubicBezTo>
                    <a:pt x="456057" y="2492"/>
                    <a:pt x="457835" y="7064"/>
                    <a:pt x="456057" y="108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35" name="Google Shape;2435;p70"/>
          <p:cNvGrpSpPr/>
          <p:nvPr/>
        </p:nvGrpSpPr>
        <p:grpSpPr>
          <a:xfrm>
            <a:off x="6387013" y="3513588"/>
            <a:ext cx="1904172" cy="1090215"/>
            <a:chOff x="9362211" y="2811434"/>
            <a:chExt cx="5284962" cy="3025853"/>
          </a:xfrm>
        </p:grpSpPr>
        <p:sp>
          <p:nvSpPr>
            <p:cNvPr id="2436" name="Google Shape;2436;p70"/>
            <p:cNvSpPr/>
            <p:nvPr/>
          </p:nvSpPr>
          <p:spPr>
            <a:xfrm>
              <a:off x="10302176" y="2811434"/>
              <a:ext cx="4221319" cy="1193585"/>
            </a:xfrm>
            <a:custGeom>
              <a:rect b="b" l="l" r="r" t="t"/>
              <a:pathLst>
                <a:path extrusionOk="0" h="456438" w="1614271">
                  <a:moveTo>
                    <a:pt x="1577277" y="435420"/>
                  </a:moveTo>
                  <a:cubicBezTo>
                    <a:pt x="1572451" y="448056"/>
                    <a:pt x="1560259" y="456438"/>
                    <a:pt x="1546734" y="456438"/>
                  </a:cubicBezTo>
                  <a:lnTo>
                    <a:pt x="32830" y="456438"/>
                  </a:lnTo>
                  <a:cubicBezTo>
                    <a:pt x="14732" y="456438"/>
                    <a:pt x="0" y="441833"/>
                    <a:pt x="0" y="423609"/>
                  </a:cubicBezTo>
                  <a:cubicBezTo>
                    <a:pt x="0" y="405511"/>
                    <a:pt x="14669" y="390779"/>
                    <a:pt x="32830" y="390779"/>
                  </a:cubicBezTo>
                  <a:lnTo>
                    <a:pt x="1522985" y="390779"/>
                  </a:lnTo>
                  <a:cubicBezTo>
                    <a:pt x="1538415" y="339090"/>
                    <a:pt x="1570800" y="199961"/>
                    <a:pt x="1524127" y="65659"/>
                  </a:cubicBezTo>
                  <a:lnTo>
                    <a:pt x="32830" y="65659"/>
                  </a:lnTo>
                  <a:cubicBezTo>
                    <a:pt x="14732" y="65659"/>
                    <a:pt x="0" y="50990"/>
                    <a:pt x="0" y="32829"/>
                  </a:cubicBezTo>
                  <a:cubicBezTo>
                    <a:pt x="0" y="14732"/>
                    <a:pt x="14669" y="0"/>
                    <a:pt x="32830" y="0"/>
                  </a:cubicBezTo>
                  <a:lnTo>
                    <a:pt x="1546734" y="0"/>
                  </a:lnTo>
                  <a:cubicBezTo>
                    <a:pt x="1560068" y="0"/>
                    <a:pt x="1572006" y="8001"/>
                    <a:pt x="1577023" y="20320"/>
                  </a:cubicBezTo>
                  <a:cubicBezTo>
                    <a:pt x="1658938" y="219392"/>
                    <a:pt x="1580706" y="426720"/>
                    <a:pt x="1577277" y="435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7" name="Google Shape;2437;p70"/>
            <p:cNvSpPr/>
            <p:nvPr/>
          </p:nvSpPr>
          <p:spPr>
            <a:xfrm>
              <a:off x="10446043" y="2983376"/>
              <a:ext cx="3905115" cy="850189"/>
            </a:xfrm>
            <a:custGeom>
              <a:rect b="b" l="l" r="r" t="t"/>
              <a:pathLst>
                <a:path extrusionOk="0" h="325120" w="1493352">
                  <a:moveTo>
                    <a:pt x="1467993" y="325120"/>
                  </a:moveTo>
                  <a:lnTo>
                    <a:pt x="0" y="325120"/>
                  </a:lnTo>
                  <a:cubicBezTo>
                    <a:pt x="77153" y="182309"/>
                    <a:pt x="24574" y="47879"/>
                    <a:pt x="2667" y="0"/>
                  </a:cubicBezTo>
                  <a:lnTo>
                    <a:pt x="1469072" y="0"/>
                  </a:lnTo>
                  <a:cubicBezTo>
                    <a:pt x="1515808" y="134303"/>
                    <a:pt x="1483423" y="273368"/>
                    <a:pt x="1467993" y="32512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8" name="Google Shape;2438;p70"/>
            <p:cNvSpPr/>
            <p:nvPr/>
          </p:nvSpPr>
          <p:spPr>
            <a:xfrm>
              <a:off x="12677315" y="3271609"/>
              <a:ext cx="1268721" cy="272118"/>
            </a:xfrm>
            <a:custGeom>
              <a:rect b="b" l="l" r="r" t="t"/>
              <a:pathLst>
                <a:path extrusionOk="0" h="272118" w="1268721">
                  <a:moveTo>
                    <a:pt x="8306" y="255505"/>
                  </a:moveTo>
                  <a:lnTo>
                    <a:pt x="1260415" y="255505"/>
                  </a:lnTo>
                  <a:cubicBezTo>
                    <a:pt x="1265066" y="255505"/>
                    <a:pt x="1268721" y="259160"/>
                    <a:pt x="1268721" y="263812"/>
                  </a:cubicBezTo>
                  <a:cubicBezTo>
                    <a:pt x="1268721" y="268463"/>
                    <a:pt x="1265066" y="272118"/>
                    <a:pt x="1260415" y="272118"/>
                  </a:cubicBezTo>
                  <a:lnTo>
                    <a:pt x="8306" y="272118"/>
                  </a:lnTo>
                  <a:cubicBezTo>
                    <a:pt x="3655" y="272118"/>
                    <a:pt x="0" y="268463"/>
                    <a:pt x="0" y="263812"/>
                  </a:cubicBezTo>
                  <a:cubicBezTo>
                    <a:pt x="0" y="259160"/>
                    <a:pt x="3655" y="255505"/>
                    <a:pt x="8306" y="255505"/>
                  </a:cubicBezTo>
                  <a:close/>
                  <a:moveTo>
                    <a:pt x="8306" y="170280"/>
                  </a:moveTo>
                  <a:lnTo>
                    <a:pt x="1260415" y="170280"/>
                  </a:lnTo>
                  <a:cubicBezTo>
                    <a:pt x="1265066" y="170280"/>
                    <a:pt x="1268721" y="173935"/>
                    <a:pt x="1268721" y="178586"/>
                  </a:cubicBezTo>
                  <a:cubicBezTo>
                    <a:pt x="1268721" y="183238"/>
                    <a:pt x="1265066" y="186893"/>
                    <a:pt x="1260415" y="186893"/>
                  </a:cubicBezTo>
                  <a:lnTo>
                    <a:pt x="8306" y="186893"/>
                  </a:lnTo>
                  <a:cubicBezTo>
                    <a:pt x="3655" y="186893"/>
                    <a:pt x="0" y="183238"/>
                    <a:pt x="0" y="178586"/>
                  </a:cubicBezTo>
                  <a:cubicBezTo>
                    <a:pt x="0" y="173935"/>
                    <a:pt x="3655" y="170280"/>
                    <a:pt x="8306" y="170280"/>
                  </a:cubicBezTo>
                  <a:close/>
                  <a:moveTo>
                    <a:pt x="8306" y="85222"/>
                  </a:moveTo>
                  <a:lnTo>
                    <a:pt x="1260415" y="85222"/>
                  </a:lnTo>
                  <a:cubicBezTo>
                    <a:pt x="1265066" y="85222"/>
                    <a:pt x="1268721" y="88877"/>
                    <a:pt x="1268721" y="93528"/>
                  </a:cubicBezTo>
                  <a:cubicBezTo>
                    <a:pt x="1268721" y="98180"/>
                    <a:pt x="1265066" y="101835"/>
                    <a:pt x="1260415" y="101835"/>
                  </a:cubicBezTo>
                  <a:lnTo>
                    <a:pt x="8306" y="101835"/>
                  </a:lnTo>
                  <a:cubicBezTo>
                    <a:pt x="3655" y="101835"/>
                    <a:pt x="0" y="98180"/>
                    <a:pt x="0" y="93528"/>
                  </a:cubicBezTo>
                  <a:cubicBezTo>
                    <a:pt x="0" y="88877"/>
                    <a:pt x="3655" y="85222"/>
                    <a:pt x="8306" y="85222"/>
                  </a:cubicBezTo>
                  <a:close/>
                  <a:moveTo>
                    <a:pt x="8306" y="0"/>
                  </a:moveTo>
                  <a:lnTo>
                    <a:pt x="1260415" y="0"/>
                  </a:lnTo>
                  <a:cubicBezTo>
                    <a:pt x="1265066" y="0"/>
                    <a:pt x="1268721" y="3655"/>
                    <a:pt x="1268721" y="8306"/>
                  </a:cubicBezTo>
                  <a:cubicBezTo>
                    <a:pt x="1268721" y="12958"/>
                    <a:pt x="1265066" y="16613"/>
                    <a:pt x="1260415" y="16613"/>
                  </a:cubicBezTo>
                  <a:lnTo>
                    <a:pt x="8306" y="16613"/>
                  </a:lnTo>
                  <a:cubicBezTo>
                    <a:pt x="3655" y="16613"/>
                    <a:pt x="0" y="12958"/>
                    <a:pt x="0" y="8306"/>
                  </a:cubicBezTo>
                  <a:cubicBezTo>
                    <a:pt x="0" y="3655"/>
                    <a:pt x="3655" y="0"/>
                    <a:pt x="830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9" name="Google Shape;2439;p70"/>
            <p:cNvSpPr/>
            <p:nvPr/>
          </p:nvSpPr>
          <p:spPr>
            <a:xfrm>
              <a:off x="9362211" y="4002407"/>
              <a:ext cx="5284962" cy="1834880"/>
            </a:xfrm>
            <a:custGeom>
              <a:rect b="b" l="l" r="r" t="t"/>
              <a:pathLst>
                <a:path extrusionOk="0" h="701675" w="2021018">
                  <a:moveTo>
                    <a:pt x="2021019" y="668846"/>
                  </a:moveTo>
                  <a:cubicBezTo>
                    <a:pt x="2021019" y="686943"/>
                    <a:pt x="2006350" y="701675"/>
                    <a:pt x="1988189" y="701675"/>
                  </a:cubicBezTo>
                  <a:lnTo>
                    <a:pt x="115638" y="701675"/>
                  </a:lnTo>
                  <a:cubicBezTo>
                    <a:pt x="103510" y="701675"/>
                    <a:pt x="92334" y="694944"/>
                    <a:pt x="86618" y="684149"/>
                  </a:cubicBezTo>
                  <a:cubicBezTo>
                    <a:pt x="-105088" y="321818"/>
                    <a:pt x="80078" y="27432"/>
                    <a:pt x="88079" y="15049"/>
                  </a:cubicBezTo>
                  <a:cubicBezTo>
                    <a:pt x="94112" y="5715"/>
                    <a:pt x="104462" y="0"/>
                    <a:pt x="115638" y="0"/>
                  </a:cubicBezTo>
                  <a:lnTo>
                    <a:pt x="1988189" y="0"/>
                  </a:lnTo>
                  <a:cubicBezTo>
                    <a:pt x="2006287" y="0"/>
                    <a:pt x="2021019" y="14668"/>
                    <a:pt x="2021019" y="32829"/>
                  </a:cubicBezTo>
                  <a:cubicBezTo>
                    <a:pt x="2021019" y="50990"/>
                    <a:pt x="2006350" y="65659"/>
                    <a:pt x="1988189" y="65659"/>
                  </a:cubicBezTo>
                  <a:lnTo>
                    <a:pt x="134688" y="65659"/>
                  </a:lnTo>
                  <a:cubicBezTo>
                    <a:pt x="120845" y="91630"/>
                    <a:pt x="93413" y="149796"/>
                    <a:pt x="77919" y="228981"/>
                  </a:cubicBezTo>
                  <a:cubicBezTo>
                    <a:pt x="50804" y="367347"/>
                    <a:pt x="70236" y="504190"/>
                    <a:pt x="135640" y="636079"/>
                  </a:cubicBezTo>
                  <a:lnTo>
                    <a:pt x="1988126" y="636079"/>
                  </a:lnTo>
                  <a:cubicBezTo>
                    <a:pt x="2006350" y="636016"/>
                    <a:pt x="2021019" y="650621"/>
                    <a:pt x="2021019" y="6688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0" name="Google Shape;2440;p70"/>
            <p:cNvSpPr/>
            <p:nvPr/>
          </p:nvSpPr>
          <p:spPr>
            <a:xfrm>
              <a:off x="9535199" y="4174019"/>
              <a:ext cx="4931887" cy="1491648"/>
            </a:xfrm>
            <a:custGeom>
              <a:rect b="b" l="l" r="r" t="t"/>
              <a:pathLst>
                <a:path extrusionOk="0" h="570420" w="1885999">
                  <a:moveTo>
                    <a:pt x="1859711" y="570420"/>
                  </a:moveTo>
                  <a:lnTo>
                    <a:pt x="69582" y="570420"/>
                  </a:lnTo>
                  <a:cubicBezTo>
                    <a:pt x="4177" y="438531"/>
                    <a:pt x="-15254" y="301688"/>
                    <a:pt x="11861" y="163322"/>
                  </a:cubicBezTo>
                  <a:cubicBezTo>
                    <a:pt x="27354" y="84138"/>
                    <a:pt x="54787" y="26035"/>
                    <a:pt x="68629" y="0"/>
                  </a:cubicBezTo>
                  <a:lnTo>
                    <a:pt x="1886000" y="0"/>
                  </a:lnTo>
                  <a:cubicBezTo>
                    <a:pt x="1847709" y="73660"/>
                    <a:pt x="1731123" y="334391"/>
                    <a:pt x="1859711" y="57042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1" name="Google Shape;2441;p70"/>
            <p:cNvSpPr/>
            <p:nvPr/>
          </p:nvSpPr>
          <p:spPr>
            <a:xfrm>
              <a:off x="10116780" y="4510925"/>
              <a:ext cx="329113" cy="529707"/>
            </a:xfrm>
            <a:custGeom>
              <a:rect b="b" l="l" r="r" t="t"/>
              <a:pathLst>
                <a:path extrusionOk="0" h="202565" w="125856">
                  <a:moveTo>
                    <a:pt x="0" y="0"/>
                  </a:moveTo>
                  <a:lnTo>
                    <a:pt x="0" y="202565"/>
                  </a:lnTo>
                  <a:lnTo>
                    <a:pt x="62928" y="163195"/>
                  </a:lnTo>
                  <a:lnTo>
                    <a:pt x="125857" y="202565"/>
                  </a:lnTo>
                  <a:lnTo>
                    <a:pt x="125857"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2" name="Google Shape;2442;p70"/>
            <p:cNvSpPr/>
            <p:nvPr/>
          </p:nvSpPr>
          <p:spPr>
            <a:xfrm>
              <a:off x="10002316" y="4332338"/>
              <a:ext cx="1268721" cy="186893"/>
            </a:xfrm>
            <a:custGeom>
              <a:rect b="b" l="l" r="r" t="t"/>
              <a:pathLst>
                <a:path extrusionOk="0" h="186893" w="1268721">
                  <a:moveTo>
                    <a:pt x="8306" y="170280"/>
                  </a:moveTo>
                  <a:lnTo>
                    <a:pt x="1260415" y="170280"/>
                  </a:lnTo>
                  <a:cubicBezTo>
                    <a:pt x="1265069" y="170280"/>
                    <a:pt x="1268721" y="173935"/>
                    <a:pt x="1268721" y="178587"/>
                  </a:cubicBezTo>
                  <a:cubicBezTo>
                    <a:pt x="1268721" y="183238"/>
                    <a:pt x="1265069" y="186893"/>
                    <a:pt x="1260415" y="186893"/>
                  </a:cubicBezTo>
                  <a:lnTo>
                    <a:pt x="8306" y="186893"/>
                  </a:lnTo>
                  <a:cubicBezTo>
                    <a:pt x="3655" y="186893"/>
                    <a:pt x="0" y="183238"/>
                    <a:pt x="0" y="178587"/>
                  </a:cubicBezTo>
                  <a:cubicBezTo>
                    <a:pt x="0" y="173935"/>
                    <a:pt x="3655" y="170280"/>
                    <a:pt x="8306" y="170280"/>
                  </a:cubicBezTo>
                  <a:close/>
                  <a:moveTo>
                    <a:pt x="8306" y="85058"/>
                  </a:moveTo>
                  <a:lnTo>
                    <a:pt x="1260415" y="85058"/>
                  </a:lnTo>
                  <a:cubicBezTo>
                    <a:pt x="1265069" y="85058"/>
                    <a:pt x="1268721" y="88713"/>
                    <a:pt x="1268721" y="93364"/>
                  </a:cubicBezTo>
                  <a:cubicBezTo>
                    <a:pt x="1268721" y="98016"/>
                    <a:pt x="1265069" y="101671"/>
                    <a:pt x="1260415" y="101671"/>
                  </a:cubicBezTo>
                  <a:lnTo>
                    <a:pt x="8306" y="101671"/>
                  </a:lnTo>
                  <a:cubicBezTo>
                    <a:pt x="3655" y="101671"/>
                    <a:pt x="0" y="98016"/>
                    <a:pt x="0" y="93364"/>
                  </a:cubicBezTo>
                  <a:cubicBezTo>
                    <a:pt x="0" y="88713"/>
                    <a:pt x="3655" y="85058"/>
                    <a:pt x="8306" y="85058"/>
                  </a:cubicBezTo>
                  <a:close/>
                  <a:moveTo>
                    <a:pt x="8306" y="0"/>
                  </a:moveTo>
                  <a:lnTo>
                    <a:pt x="1260415" y="0"/>
                  </a:lnTo>
                  <a:cubicBezTo>
                    <a:pt x="1265069" y="0"/>
                    <a:pt x="1268721" y="3655"/>
                    <a:pt x="1268721" y="8306"/>
                  </a:cubicBezTo>
                  <a:cubicBezTo>
                    <a:pt x="1268721" y="12958"/>
                    <a:pt x="1265069" y="16613"/>
                    <a:pt x="1260415" y="16613"/>
                  </a:cubicBezTo>
                  <a:lnTo>
                    <a:pt x="8306" y="16613"/>
                  </a:lnTo>
                  <a:cubicBezTo>
                    <a:pt x="3655" y="16613"/>
                    <a:pt x="0" y="12958"/>
                    <a:pt x="0" y="8306"/>
                  </a:cubicBezTo>
                  <a:cubicBezTo>
                    <a:pt x="0" y="3655"/>
                    <a:pt x="3655" y="0"/>
                    <a:pt x="830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71"/>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448" name="Google Shape;2448;p71"/>
          <p:cNvSpPr txBox="1"/>
          <p:nvPr>
            <p:ph idx="1" type="body"/>
          </p:nvPr>
        </p:nvSpPr>
        <p:spPr>
          <a:xfrm>
            <a:off x="720000" y="1094212"/>
            <a:ext cx="7704000" cy="35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on these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Hand drawn glossary illustration I</a:t>
            </a:r>
            <a:endParaRPr/>
          </a:p>
          <a:p>
            <a:pPr indent="-304800" lvl="0" marL="457200" rtl="0" algn="l">
              <a:spcBef>
                <a:spcPts val="0"/>
              </a:spcBef>
              <a:spcAft>
                <a:spcPts val="0"/>
              </a:spcAft>
              <a:buSzPts val="1200"/>
              <a:buChar char="●"/>
            </a:pPr>
            <a:r>
              <a:rPr lang="en" u="sng">
                <a:solidFill>
                  <a:schemeClr val="hlink"/>
                </a:solidFill>
                <a:hlinkClick r:id="rId4"/>
              </a:rPr>
              <a:t>Hand drawn glossary illustration II</a:t>
            </a:r>
            <a:endParaRPr/>
          </a:p>
          <a:p>
            <a:pPr indent="-304800" lvl="0" marL="457200" rtl="0" algn="l">
              <a:spcBef>
                <a:spcPts val="0"/>
              </a:spcBef>
              <a:spcAft>
                <a:spcPts val="0"/>
              </a:spcAft>
              <a:buSzPts val="1200"/>
              <a:buChar char="●"/>
            </a:pPr>
            <a:r>
              <a:rPr lang="en" u="sng">
                <a:solidFill>
                  <a:schemeClr val="hlink"/>
                </a:solidFill>
                <a:hlinkClick r:id="rId5"/>
              </a:rPr>
              <a:t>Hand drawn essay illustration</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Char char="●"/>
            </a:pPr>
            <a:r>
              <a:rPr lang="en" u="sng">
                <a:solidFill>
                  <a:schemeClr val="hlink"/>
                </a:solidFill>
                <a:hlinkClick r:id="rId6"/>
              </a:rPr>
              <a:t>Portrait woman writing letter</a:t>
            </a:r>
            <a:endParaRPr/>
          </a:p>
          <a:p>
            <a:pPr indent="-304800" lvl="0" marL="457200" rtl="0" algn="l">
              <a:spcBef>
                <a:spcPts val="0"/>
              </a:spcBef>
              <a:spcAft>
                <a:spcPts val="0"/>
              </a:spcAft>
              <a:buSzPts val="1200"/>
              <a:buChar char="●"/>
            </a:pPr>
            <a:r>
              <a:rPr lang="en" u="sng">
                <a:solidFill>
                  <a:schemeClr val="hlink"/>
                </a:solidFill>
                <a:hlinkClick r:id="rId7"/>
              </a:rPr>
              <a:t>Elderly woman drinking coffee at a cafe while working on her laptop and writing on her notebook</a:t>
            </a:r>
            <a:endParaRPr/>
          </a:p>
          <a:p>
            <a:pPr indent="-304800" lvl="0" marL="457200" rtl="0" algn="l">
              <a:spcBef>
                <a:spcPts val="0"/>
              </a:spcBef>
              <a:spcAft>
                <a:spcPts val="0"/>
              </a:spcAft>
              <a:buSzPts val="1200"/>
              <a:buChar char="●"/>
            </a:pPr>
            <a:r>
              <a:rPr lang="en" u="sng">
                <a:solidFill>
                  <a:schemeClr val="hlink"/>
                </a:solidFill>
                <a:hlinkClick r:id="rId8"/>
              </a:rPr>
              <a:t>Hand writing on notebook close up</a:t>
            </a:r>
            <a:endParaRPr/>
          </a:p>
          <a:p>
            <a:pPr indent="-304800" lvl="0" marL="457200" rtl="0" algn="l">
              <a:spcBef>
                <a:spcPts val="0"/>
              </a:spcBef>
              <a:spcAft>
                <a:spcPts val="0"/>
              </a:spcAft>
              <a:buSzPts val="1200"/>
              <a:buChar char="●"/>
            </a:pPr>
            <a:r>
              <a:rPr lang="en" u="sng">
                <a:solidFill>
                  <a:schemeClr val="hlink"/>
                </a:solidFill>
                <a:hlinkClick r:id="rId9"/>
              </a:rPr>
              <a:t>Side view woman with journal at home</a:t>
            </a:r>
            <a:endParaRPr/>
          </a:p>
          <a:p>
            <a:pPr indent="-304800" lvl="0" marL="457200" rtl="0" algn="l">
              <a:spcBef>
                <a:spcPts val="0"/>
              </a:spcBef>
              <a:spcAft>
                <a:spcPts val="0"/>
              </a:spcAft>
              <a:buSzPts val="1200"/>
              <a:buChar char="●"/>
            </a:pPr>
            <a:r>
              <a:rPr lang="en" u="sng">
                <a:solidFill>
                  <a:schemeClr val="hlink"/>
                </a:solidFill>
                <a:hlinkClick r:id="rId10"/>
              </a:rPr>
              <a:t>Person reading cell phone messages</a:t>
            </a:r>
            <a:endParaRPr/>
          </a:p>
          <a:p>
            <a:pPr indent="-304800" lvl="0" marL="457200" rtl="0" algn="l">
              <a:spcBef>
                <a:spcPts val="0"/>
              </a:spcBef>
              <a:spcAft>
                <a:spcPts val="0"/>
              </a:spcAft>
              <a:buSzPts val="1200"/>
              <a:buChar char="●"/>
            </a:pPr>
            <a:r>
              <a:rPr lang="en" u="sng">
                <a:solidFill>
                  <a:schemeClr val="hlink"/>
                </a:solidFill>
                <a:hlinkClick r:id="rId11"/>
              </a:rPr>
              <a:t>Front view casual woman holding bags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2" name="Shape 2452"/>
        <p:cNvGrpSpPr/>
        <p:nvPr/>
      </p:nvGrpSpPr>
      <p:grpSpPr>
        <a:xfrm>
          <a:off x="0" y="0"/>
          <a:ext cx="0" cy="0"/>
          <a:chOff x="0" y="0"/>
          <a:chExt cx="0" cy="0"/>
        </a:xfrm>
      </p:grpSpPr>
      <p:grpSp>
        <p:nvGrpSpPr>
          <p:cNvPr id="2453" name="Google Shape;2453;p72"/>
          <p:cNvGrpSpPr/>
          <p:nvPr/>
        </p:nvGrpSpPr>
        <p:grpSpPr>
          <a:xfrm>
            <a:off x="1343061" y="3305297"/>
            <a:ext cx="291737" cy="289845"/>
            <a:chOff x="5049575" y="4993600"/>
            <a:chExt cx="482050" cy="478925"/>
          </a:xfrm>
        </p:grpSpPr>
        <p:sp>
          <p:nvSpPr>
            <p:cNvPr id="2454" name="Google Shape;2454;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55" name="Google Shape;2455;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56" name="Google Shape;2456;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57" name="Google Shape;2457;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58" name="Google Shape;2458;p72"/>
          <p:cNvGrpSpPr/>
          <p:nvPr/>
        </p:nvGrpSpPr>
        <p:grpSpPr>
          <a:xfrm>
            <a:off x="1343052" y="2010830"/>
            <a:ext cx="291746" cy="286082"/>
            <a:chOff x="1490050" y="3805975"/>
            <a:chExt cx="491900" cy="482350"/>
          </a:xfrm>
        </p:grpSpPr>
        <p:sp>
          <p:nvSpPr>
            <p:cNvPr id="2459" name="Google Shape;2459;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0" name="Google Shape;2460;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1" name="Google Shape;2461;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2" name="Google Shape;2462;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63" name="Google Shape;2463;p72"/>
          <p:cNvGrpSpPr/>
          <p:nvPr/>
        </p:nvGrpSpPr>
        <p:grpSpPr>
          <a:xfrm>
            <a:off x="942179" y="2419464"/>
            <a:ext cx="291890" cy="291890"/>
            <a:chOff x="2085525" y="4992125"/>
            <a:chExt cx="481825" cy="481825"/>
          </a:xfrm>
        </p:grpSpPr>
        <p:sp>
          <p:nvSpPr>
            <p:cNvPr id="2464" name="Google Shape;2464;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5" name="Google Shape;2465;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466" name="Google Shape;2466;p7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2467" name="Google Shape;2467;p72"/>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 </a:t>
            </a:r>
            <a:endParaRPr b="1" sz="1100">
              <a:solidFill>
                <a:schemeClr val="dk2"/>
              </a:solidFill>
              <a:latin typeface="Inter"/>
              <a:ea typeface="Inter"/>
              <a:cs typeface="Inter"/>
              <a:sym typeface="Inter"/>
            </a:endParaRPr>
          </a:p>
        </p:txBody>
      </p:sp>
      <p:sp>
        <p:nvSpPr>
          <p:cNvPr id="2468" name="Google Shape;2468;p72"/>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sp>
        <p:nvSpPr>
          <p:cNvPr id="2469" name="Google Shape;2469;p72"/>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As a Free user, you are allowed to:</a:t>
            </a:r>
            <a:endParaRPr/>
          </a:p>
        </p:txBody>
      </p:sp>
      <p:grpSp>
        <p:nvGrpSpPr>
          <p:cNvPr id="2470" name="Google Shape;2470;p72"/>
          <p:cNvGrpSpPr/>
          <p:nvPr/>
        </p:nvGrpSpPr>
        <p:grpSpPr>
          <a:xfrm>
            <a:off x="942192" y="1551114"/>
            <a:ext cx="291890" cy="291890"/>
            <a:chOff x="1492675" y="4992125"/>
            <a:chExt cx="481825" cy="481825"/>
          </a:xfrm>
        </p:grpSpPr>
        <p:sp>
          <p:nvSpPr>
            <p:cNvPr id="2471" name="Google Shape;2471;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2" name="Google Shape;2472;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473" name="Google Shape;2473;p72"/>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4" name="Google Shape;2474;p72"/>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2475" name="Google Shape;2475;p72"/>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2476" name="Google Shape;2476;p72"/>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2477" name="Google Shape;2477;p72"/>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2478" name="Google Shape;2478;p72"/>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2479" name="Google Shape;2479;p72"/>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2480" name="Google Shape;2480;p72"/>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2481" name="Google Shape;2481;p72"/>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2482" name="Google Shape;2482;p72"/>
          <p:cNvGrpSpPr/>
          <p:nvPr/>
        </p:nvGrpSpPr>
        <p:grpSpPr>
          <a:xfrm>
            <a:off x="4522635" y="2884257"/>
            <a:ext cx="291741" cy="255607"/>
            <a:chOff x="899850" y="871450"/>
            <a:chExt cx="483175" cy="423400"/>
          </a:xfrm>
        </p:grpSpPr>
        <p:sp>
          <p:nvSpPr>
            <p:cNvPr id="2483" name="Google Shape;2483;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4" name="Google Shape;2484;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5" name="Google Shape;2485;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6" name="Google Shape;2486;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487" name="Google Shape;2487;p72"/>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488" name="Google Shape;2488;p72"/>
          <p:cNvGrpSpPr/>
          <p:nvPr/>
        </p:nvGrpSpPr>
        <p:grpSpPr>
          <a:xfrm>
            <a:off x="1343054" y="3797714"/>
            <a:ext cx="291752" cy="270260"/>
            <a:chOff x="4266025" y="3609275"/>
            <a:chExt cx="299325" cy="277275"/>
          </a:xfrm>
        </p:grpSpPr>
        <p:sp>
          <p:nvSpPr>
            <p:cNvPr id="2489" name="Google Shape;2489;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72"/>
          <p:cNvGrpSpPr/>
          <p:nvPr/>
        </p:nvGrpSpPr>
        <p:grpSpPr>
          <a:xfrm>
            <a:off x="4541087" y="3353101"/>
            <a:ext cx="254844" cy="253474"/>
            <a:chOff x="-6329100" y="3632100"/>
            <a:chExt cx="293025" cy="291450"/>
          </a:xfrm>
        </p:grpSpPr>
        <p:sp>
          <p:nvSpPr>
            <p:cNvPr id="2492" name="Google Shape;2492;p7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8" name="Shape 2498"/>
        <p:cNvGrpSpPr/>
        <p:nvPr/>
      </p:nvGrpSpPr>
      <p:grpSpPr>
        <a:xfrm>
          <a:off x="0" y="0"/>
          <a:ext cx="0" cy="0"/>
          <a:chOff x="0" y="0"/>
          <a:chExt cx="0" cy="0"/>
        </a:xfrm>
      </p:grpSpPr>
      <p:grpSp>
        <p:nvGrpSpPr>
          <p:cNvPr id="2499" name="Google Shape;2499;p73"/>
          <p:cNvGrpSpPr/>
          <p:nvPr/>
        </p:nvGrpSpPr>
        <p:grpSpPr>
          <a:xfrm>
            <a:off x="1343043" y="3832782"/>
            <a:ext cx="291745" cy="222188"/>
            <a:chOff x="3271200" y="3863875"/>
            <a:chExt cx="481825" cy="366950"/>
          </a:xfrm>
        </p:grpSpPr>
        <p:sp>
          <p:nvSpPr>
            <p:cNvPr id="2500" name="Google Shape;2500;p7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1" name="Google Shape;2501;p7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02" name="Google Shape;2502;p73"/>
          <p:cNvGrpSpPr/>
          <p:nvPr/>
        </p:nvGrpSpPr>
        <p:grpSpPr>
          <a:xfrm>
            <a:off x="4541062" y="3799828"/>
            <a:ext cx="254864" cy="257380"/>
            <a:chOff x="-37804925" y="3953450"/>
            <a:chExt cx="315075" cy="318225"/>
          </a:xfrm>
        </p:grpSpPr>
        <p:sp>
          <p:nvSpPr>
            <p:cNvPr id="2503" name="Google Shape;2503;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73"/>
          <p:cNvGrpSpPr/>
          <p:nvPr/>
        </p:nvGrpSpPr>
        <p:grpSpPr>
          <a:xfrm>
            <a:off x="4522635" y="3285732"/>
            <a:ext cx="291741" cy="255607"/>
            <a:chOff x="899850" y="871450"/>
            <a:chExt cx="483175" cy="423400"/>
          </a:xfrm>
        </p:grpSpPr>
        <p:sp>
          <p:nvSpPr>
            <p:cNvPr id="2507" name="Google Shape;2507;p7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8" name="Google Shape;2508;p7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9" name="Google Shape;2509;p7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0" name="Google Shape;2510;p7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11" name="Google Shape;2511;p73"/>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512" name="Google Shape;2512;p73"/>
          <p:cNvGrpSpPr/>
          <p:nvPr/>
        </p:nvGrpSpPr>
        <p:grpSpPr>
          <a:xfrm>
            <a:off x="1343039" y="2440320"/>
            <a:ext cx="291768" cy="290652"/>
            <a:chOff x="2085450" y="842250"/>
            <a:chExt cx="483700" cy="481850"/>
          </a:xfrm>
        </p:grpSpPr>
        <p:sp>
          <p:nvSpPr>
            <p:cNvPr id="2513" name="Google Shape;2513;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4" name="Google Shape;2514;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5" name="Google Shape;2515;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16" name="Google Shape;2516;p73"/>
          <p:cNvGrpSpPr/>
          <p:nvPr/>
        </p:nvGrpSpPr>
        <p:grpSpPr>
          <a:xfrm>
            <a:off x="4541083" y="2436280"/>
            <a:ext cx="254847" cy="289962"/>
            <a:chOff x="2707500" y="249400"/>
            <a:chExt cx="423475" cy="481825"/>
          </a:xfrm>
        </p:grpSpPr>
        <p:sp>
          <p:nvSpPr>
            <p:cNvPr id="2517" name="Google Shape;2517;p7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8" name="Google Shape;2518;p7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19" name="Google Shape;2519;p73"/>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2520" name="Google Shape;2520;p73"/>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2521" name="Google Shape;2521;p73"/>
          <p:cNvGrpSpPr/>
          <p:nvPr/>
        </p:nvGrpSpPr>
        <p:grpSpPr>
          <a:xfrm>
            <a:off x="1343052" y="2010830"/>
            <a:ext cx="291746" cy="286082"/>
            <a:chOff x="1490050" y="3805975"/>
            <a:chExt cx="491900" cy="482350"/>
          </a:xfrm>
        </p:grpSpPr>
        <p:sp>
          <p:nvSpPr>
            <p:cNvPr id="2522" name="Google Shape;2522;p7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3" name="Google Shape;2523;p7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4" name="Google Shape;2524;p7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5" name="Google Shape;2525;p7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26" name="Google Shape;2526;p73"/>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2527" name="Google Shape;2527;p73"/>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8" name="Google Shape;2528;p73"/>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2529" name="Google Shape;2529;p73"/>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2530" name="Google Shape;2530;p73"/>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2531" name="Google Shape;2531;p73"/>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2532" name="Google Shape;2532;p73"/>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2533" name="Google Shape;2533;p73"/>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2534" name="Google Shape;2534;p73"/>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2535" name="Google Shape;2535;p73"/>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2536" name="Google Shape;2536;p73"/>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2537" name="Google Shape;2537;p73"/>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2538" name="Google Shape;2538;p73"/>
          <p:cNvGrpSpPr/>
          <p:nvPr/>
        </p:nvGrpSpPr>
        <p:grpSpPr>
          <a:xfrm>
            <a:off x="8430787" y="228418"/>
            <a:ext cx="346490" cy="311075"/>
            <a:chOff x="5655285" y="1922218"/>
            <a:chExt cx="2946347" cy="2645192"/>
          </a:xfrm>
        </p:grpSpPr>
        <p:sp>
          <p:nvSpPr>
            <p:cNvPr id="2539" name="Google Shape;2539;p73"/>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73"/>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73"/>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73"/>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3" name="Google Shape;2543;p73"/>
          <p:cNvGrpSpPr/>
          <p:nvPr/>
        </p:nvGrpSpPr>
        <p:grpSpPr>
          <a:xfrm>
            <a:off x="942179" y="2910127"/>
            <a:ext cx="291890" cy="291890"/>
            <a:chOff x="2085525" y="4992125"/>
            <a:chExt cx="481825" cy="481825"/>
          </a:xfrm>
        </p:grpSpPr>
        <p:sp>
          <p:nvSpPr>
            <p:cNvPr id="2544" name="Google Shape;2544;p7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45" name="Google Shape;2545;p7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46" name="Google Shape;2546;p73"/>
          <p:cNvGrpSpPr/>
          <p:nvPr/>
        </p:nvGrpSpPr>
        <p:grpSpPr>
          <a:xfrm>
            <a:off x="942192" y="1551114"/>
            <a:ext cx="291890" cy="291890"/>
            <a:chOff x="1492675" y="4992125"/>
            <a:chExt cx="481825" cy="481825"/>
          </a:xfrm>
        </p:grpSpPr>
        <p:sp>
          <p:nvSpPr>
            <p:cNvPr id="2547" name="Google Shape;2547;p7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48" name="Google Shape;2548;p7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8"/>
          <p:cNvSpPr txBox="1"/>
          <p:nvPr>
            <p:ph type="title"/>
          </p:nvPr>
        </p:nvSpPr>
        <p:spPr>
          <a:xfrm>
            <a:off x="2745100" y="1819050"/>
            <a:ext cx="3653700" cy="118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110" name="Google Shape;1110;p38"/>
          <p:cNvSpPr txBox="1"/>
          <p:nvPr>
            <p:ph idx="1" type="subTitle"/>
          </p:nvPr>
        </p:nvSpPr>
        <p:spPr>
          <a:xfrm>
            <a:off x="2745100" y="3230150"/>
            <a:ext cx="3653700" cy="9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cxnSp>
        <p:nvCxnSpPr>
          <p:cNvPr id="1111" name="Google Shape;1111;p38"/>
          <p:cNvCxnSpPr/>
          <p:nvPr/>
        </p:nvCxnSpPr>
        <p:spPr>
          <a:xfrm>
            <a:off x="3016050" y="3105238"/>
            <a:ext cx="3111900" cy="0"/>
          </a:xfrm>
          <a:prstGeom prst="straightConnector1">
            <a:avLst/>
          </a:prstGeom>
          <a:noFill/>
          <a:ln cap="flat" cmpd="sng" w="9525">
            <a:solidFill>
              <a:schemeClr val="dk1"/>
            </a:solidFill>
            <a:prstDash val="solid"/>
            <a:round/>
            <a:headEnd len="med" w="med" type="none"/>
            <a:tailEnd len="med" w="med" type="none"/>
          </a:ln>
        </p:spPr>
      </p:cxnSp>
      <p:grpSp>
        <p:nvGrpSpPr>
          <p:cNvPr id="1112" name="Google Shape;1112;p38"/>
          <p:cNvGrpSpPr/>
          <p:nvPr/>
        </p:nvGrpSpPr>
        <p:grpSpPr>
          <a:xfrm flipH="1">
            <a:off x="4225027" y="539492"/>
            <a:ext cx="1083645" cy="1354938"/>
            <a:chOff x="4928489" y="1985645"/>
            <a:chExt cx="327405" cy="409384"/>
          </a:xfrm>
        </p:grpSpPr>
        <p:grpSp>
          <p:nvGrpSpPr>
            <p:cNvPr id="1113" name="Google Shape;1113;p38"/>
            <p:cNvGrpSpPr/>
            <p:nvPr/>
          </p:nvGrpSpPr>
          <p:grpSpPr>
            <a:xfrm>
              <a:off x="4928489" y="1985645"/>
              <a:ext cx="327405" cy="409384"/>
              <a:chOff x="4928489" y="1985645"/>
              <a:chExt cx="327405" cy="409384"/>
            </a:xfrm>
          </p:grpSpPr>
          <p:sp>
            <p:nvSpPr>
              <p:cNvPr id="1114" name="Google Shape;1114;p38"/>
              <p:cNvSpPr/>
              <p:nvPr/>
            </p:nvSpPr>
            <p:spPr>
              <a:xfrm>
                <a:off x="4928489" y="1985645"/>
                <a:ext cx="327405" cy="327405"/>
              </a:xfrm>
              <a:custGeom>
                <a:rect b="b" l="l" r="r" t="t"/>
                <a:pathLst>
                  <a:path extrusionOk="0" h="327405" w="327405">
                    <a:moveTo>
                      <a:pt x="327406" y="163703"/>
                    </a:moveTo>
                    <a:cubicBezTo>
                      <a:pt x="327406" y="254114"/>
                      <a:pt x="254114" y="327406"/>
                      <a:pt x="163703" y="327406"/>
                    </a:cubicBezTo>
                    <a:cubicBezTo>
                      <a:pt x="73292" y="327406"/>
                      <a:pt x="0" y="254114"/>
                      <a:pt x="0" y="163703"/>
                    </a:cubicBezTo>
                    <a:cubicBezTo>
                      <a:pt x="0" y="73292"/>
                      <a:pt x="73292" y="0"/>
                      <a:pt x="163703" y="0"/>
                    </a:cubicBezTo>
                    <a:cubicBezTo>
                      <a:pt x="254114" y="0"/>
                      <a:pt x="327406" y="73293"/>
                      <a:pt x="327406" y="1637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5" name="Google Shape;1115;p38"/>
              <p:cNvSpPr/>
              <p:nvPr/>
            </p:nvSpPr>
            <p:spPr>
              <a:xfrm>
                <a:off x="5115814" y="2255075"/>
                <a:ext cx="94424" cy="139954"/>
              </a:xfrm>
              <a:custGeom>
                <a:rect b="b" l="l" r="r" t="t"/>
                <a:pathLst>
                  <a:path extrusionOk="0" h="139954" w="94424">
                    <a:moveTo>
                      <a:pt x="65405" y="0"/>
                    </a:moveTo>
                    <a:lnTo>
                      <a:pt x="94424" y="139954"/>
                    </a:lnTo>
                    <a:lnTo>
                      <a:pt x="0" y="3740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16" name="Google Shape;1116;p38"/>
            <p:cNvGrpSpPr/>
            <p:nvPr/>
          </p:nvGrpSpPr>
          <p:grpSpPr>
            <a:xfrm>
              <a:off x="4987797" y="2038985"/>
              <a:ext cx="208788" cy="215392"/>
              <a:chOff x="4987797" y="2038985"/>
              <a:chExt cx="208788" cy="215392"/>
            </a:xfrm>
          </p:grpSpPr>
          <p:grpSp>
            <p:nvGrpSpPr>
              <p:cNvPr id="1117" name="Google Shape;1117;p38"/>
              <p:cNvGrpSpPr/>
              <p:nvPr/>
            </p:nvGrpSpPr>
            <p:grpSpPr>
              <a:xfrm>
                <a:off x="5040823" y="2090106"/>
                <a:ext cx="102740" cy="164271"/>
                <a:chOff x="5040823" y="2090106"/>
                <a:chExt cx="102740" cy="164271"/>
              </a:xfrm>
            </p:grpSpPr>
            <p:sp>
              <p:nvSpPr>
                <p:cNvPr id="1118" name="Google Shape;1118;p38"/>
                <p:cNvSpPr/>
                <p:nvPr/>
              </p:nvSpPr>
              <p:spPr>
                <a:xfrm>
                  <a:off x="5040823" y="2090106"/>
                  <a:ext cx="102740" cy="126615"/>
                </a:xfrm>
                <a:custGeom>
                  <a:rect b="b" l="l" r="r" t="t"/>
                  <a:pathLst>
                    <a:path extrusionOk="0" h="126615" w="102740">
                      <a:moveTo>
                        <a:pt x="102740" y="51368"/>
                      </a:moveTo>
                      <a:cubicBezTo>
                        <a:pt x="102740" y="21078"/>
                        <a:pt x="76515" y="-3051"/>
                        <a:pt x="45527" y="314"/>
                      </a:cubicBezTo>
                      <a:cubicBezTo>
                        <a:pt x="22730" y="2854"/>
                        <a:pt x="3934" y="20888"/>
                        <a:pt x="569" y="43621"/>
                      </a:cubicBezTo>
                      <a:cubicBezTo>
                        <a:pt x="-1590" y="58353"/>
                        <a:pt x="2537" y="72069"/>
                        <a:pt x="10602" y="82546"/>
                      </a:cubicBezTo>
                      <a:cubicBezTo>
                        <a:pt x="16634" y="90421"/>
                        <a:pt x="21142" y="99374"/>
                        <a:pt x="23048" y="109153"/>
                      </a:cubicBezTo>
                      <a:lnTo>
                        <a:pt x="25461" y="121599"/>
                      </a:lnTo>
                      <a:cubicBezTo>
                        <a:pt x="26032" y="124520"/>
                        <a:pt x="28572" y="126615"/>
                        <a:pt x="31557" y="126615"/>
                      </a:cubicBezTo>
                      <a:lnTo>
                        <a:pt x="71117" y="126615"/>
                      </a:lnTo>
                      <a:cubicBezTo>
                        <a:pt x="74102" y="126615"/>
                        <a:pt x="76642" y="124520"/>
                        <a:pt x="77213" y="121599"/>
                      </a:cubicBezTo>
                      <a:lnTo>
                        <a:pt x="79626" y="109153"/>
                      </a:lnTo>
                      <a:cubicBezTo>
                        <a:pt x="81531" y="99374"/>
                        <a:pt x="86103" y="90357"/>
                        <a:pt x="92136" y="82483"/>
                      </a:cubicBezTo>
                      <a:cubicBezTo>
                        <a:pt x="98803" y="73847"/>
                        <a:pt x="102740" y="63052"/>
                        <a:pt x="102740" y="513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19" name="Google Shape;1119;p38"/>
                <p:cNvGrpSpPr/>
                <p:nvPr/>
              </p:nvGrpSpPr>
              <p:grpSpPr>
                <a:xfrm>
                  <a:off x="5067490" y="2216721"/>
                  <a:ext cx="48260" cy="37656"/>
                  <a:chOff x="5067490" y="2216721"/>
                  <a:chExt cx="48260" cy="37656"/>
                </a:xfrm>
              </p:grpSpPr>
              <p:sp>
                <p:nvSpPr>
                  <p:cNvPr id="1120" name="Google Shape;1120;p38"/>
                  <p:cNvSpPr/>
                  <p:nvPr/>
                </p:nvSpPr>
                <p:spPr>
                  <a:xfrm>
                    <a:off x="5075999" y="2236216"/>
                    <a:ext cx="31369" cy="18161"/>
                  </a:xfrm>
                  <a:custGeom>
                    <a:rect b="b" l="l" r="r" t="t"/>
                    <a:pathLst>
                      <a:path extrusionOk="0" h="18161" w="31369">
                        <a:moveTo>
                          <a:pt x="31369" y="9080"/>
                        </a:moveTo>
                        <a:cubicBezTo>
                          <a:pt x="31369" y="14095"/>
                          <a:pt x="24347" y="18161"/>
                          <a:pt x="15685" y="18161"/>
                        </a:cubicBezTo>
                        <a:cubicBezTo>
                          <a:pt x="7022" y="18161"/>
                          <a:pt x="0" y="14095"/>
                          <a:pt x="0" y="9080"/>
                        </a:cubicBezTo>
                        <a:cubicBezTo>
                          <a:pt x="0" y="4065"/>
                          <a:pt x="7022" y="0"/>
                          <a:pt x="15685" y="0"/>
                        </a:cubicBezTo>
                        <a:cubicBezTo>
                          <a:pt x="24347" y="0"/>
                          <a:pt x="31369" y="4065"/>
                          <a:pt x="31369" y="90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1" name="Google Shape;1121;p38"/>
                  <p:cNvSpPr/>
                  <p:nvPr/>
                </p:nvSpPr>
                <p:spPr>
                  <a:xfrm>
                    <a:off x="5067490" y="2216721"/>
                    <a:ext cx="48260" cy="31242"/>
                  </a:xfrm>
                  <a:custGeom>
                    <a:rect b="b" l="l" r="r" t="t"/>
                    <a:pathLst>
                      <a:path extrusionOk="0" h="31242" w="48260">
                        <a:moveTo>
                          <a:pt x="42164" y="31242"/>
                        </a:moveTo>
                        <a:lnTo>
                          <a:pt x="6159" y="31242"/>
                        </a:lnTo>
                        <a:cubicBezTo>
                          <a:pt x="2794" y="31242"/>
                          <a:pt x="0" y="28511"/>
                          <a:pt x="0" y="25083"/>
                        </a:cubicBezTo>
                        <a:lnTo>
                          <a:pt x="0" y="3746"/>
                        </a:lnTo>
                        <a:cubicBezTo>
                          <a:pt x="0" y="1651"/>
                          <a:pt x="1651" y="0"/>
                          <a:pt x="3746" y="0"/>
                        </a:cubicBezTo>
                        <a:lnTo>
                          <a:pt x="44513" y="0"/>
                        </a:lnTo>
                        <a:cubicBezTo>
                          <a:pt x="46609" y="0"/>
                          <a:pt x="48260" y="1651"/>
                          <a:pt x="48260" y="3746"/>
                        </a:cubicBezTo>
                        <a:lnTo>
                          <a:pt x="48260" y="25083"/>
                        </a:lnTo>
                        <a:cubicBezTo>
                          <a:pt x="48323" y="28511"/>
                          <a:pt x="45593" y="31242"/>
                          <a:pt x="42164" y="31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122" name="Google Shape;1122;p38"/>
                <p:cNvSpPr/>
                <p:nvPr/>
              </p:nvSpPr>
              <p:spPr>
                <a:xfrm>
                  <a:off x="5061077" y="2136838"/>
                  <a:ext cx="62483" cy="23812"/>
                </a:xfrm>
                <a:custGeom>
                  <a:rect b="b" l="l" r="r" t="t"/>
                  <a:pathLst>
                    <a:path extrusionOk="0" h="23812" w="62483">
                      <a:moveTo>
                        <a:pt x="60960" y="23813"/>
                      </a:moveTo>
                      <a:cubicBezTo>
                        <a:pt x="58039" y="23813"/>
                        <a:pt x="55499" y="22479"/>
                        <a:pt x="53530" y="20002"/>
                      </a:cubicBezTo>
                      <a:cubicBezTo>
                        <a:pt x="51562" y="22479"/>
                        <a:pt x="49022" y="23813"/>
                        <a:pt x="46101" y="23813"/>
                      </a:cubicBezTo>
                      <a:cubicBezTo>
                        <a:pt x="43116" y="23813"/>
                        <a:pt x="40640" y="22479"/>
                        <a:pt x="38671" y="20002"/>
                      </a:cubicBezTo>
                      <a:cubicBezTo>
                        <a:pt x="36703" y="22479"/>
                        <a:pt x="34163" y="23813"/>
                        <a:pt x="31242" y="23813"/>
                      </a:cubicBezTo>
                      <a:cubicBezTo>
                        <a:pt x="28321" y="23813"/>
                        <a:pt x="25781" y="22479"/>
                        <a:pt x="23813" y="20002"/>
                      </a:cubicBezTo>
                      <a:cubicBezTo>
                        <a:pt x="21844" y="22479"/>
                        <a:pt x="19304" y="23813"/>
                        <a:pt x="16383" y="23813"/>
                      </a:cubicBezTo>
                      <a:cubicBezTo>
                        <a:pt x="13462" y="23813"/>
                        <a:pt x="10922" y="22479"/>
                        <a:pt x="8953" y="20002"/>
                      </a:cubicBezTo>
                      <a:cubicBezTo>
                        <a:pt x="6985" y="22479"/>
                        <a:pt x="4445" y="23813"/>
                        <a:pt x="1524" y="23813"/>
                      </a:cubicBezTo>
                      <a:cubicBezTo>
                        <a:pt x="698" y="23813"/>
                        <a:pt x="0" y="23114"/>
                        <a:pt x="0" y="22288"/>
                      </a:cubicBezTo>
                      <a:cubicBezTo>
                        <a:pt x="0" y="21463"/>
                        <a:pt x="698" y="20764"/>
                        <a:pt x="1524" y="20764"/>
                      </a:cubicBezTo>
                      <a:cubicBezTo>
                        <a:pt x="4064" y="20764"/>
                        <a:pt x="5905" y="19304"/>
                        <a:pt x="7239" y="17208"/>
                      </a:cubicBezTo>
                      <a:cubicBezTo>
                        <a:pt x="6159" y="14986"/>
                        <a:pt x="5270" y="12319"/>
                        <a:pt x="4699" y="9080"/>
                      </a:cubicBezTo>
                      <a:cubicBezTo>
                        <a:pt x="4191" y="6223"/>
                        <a:pt x="4826" y="3111"/>
                        <a:pt x="6223" y="1397"/>
                      </a:cubicBezTo>
                      <a:cubicBezTo>
                        <a:pt x="7176" y="254"/>
                        <a:pt x="8255" y="0"/>
                        <a:pt x="8953" y="0"/>
                      </a:cubicBezTo>
                      <a:cubicBezTo>
                        <a:pt x="9652" y="0"/>
                        <a:pt x="10732" y="254"/>
                        <a:pt x="11684" y="1397"/>
                      </a:cubicBezTo>
                      <a:cubicBezTo>
                        <a:pt x="13145" y="3111"/>
                        <a:pt x="13716" y="6160"/>
                        <a:pt x="13208" y="9080"/>
                      </a:cubicBezTo>
                      <a:cubicBezTo>
                        <a:pt x="12636" y="12319"/>
                        <a:pt x="11811" y="14986"/>
                        <a:pt x="10668" y="17208"/>
                      </a:cubicBezTo>
                      <a:cubicBezTo>
                        <a:pt x="12001" y="19240"/>
                        <a:pt x="13843" y="20764"/>
                        <a:pt x="16383" y="20764"/>
                      </a:cubicBezTo>
                      <a:cubicBezTo>
                        <a:pt x="18923" y="20764"/>
                        <a:pt x="20764" y="19304"/>
                        <a:pt x="22098" y="17208"/>
                      </a:cubicBezTo>
                      <a:cubicBezTo>
                        <a:pt x="20955" y="14986"/>
                        <a:pt x="20129" y="12319"/>
                        <a:pt x="19558" y="9080"/>
                      </a:cubicBezTo>
                      <a:cubicBezTo>
                        <a:pt x="19050" y="6223"/>
                        <a:pt x="19685" y="3111"/>
                        <a:pt x="21082" y="1397"/>
                      </a:cubicBezTo>
                      <a:cubicBezTo>
                        <a:pt x="22034" y="254"/>
                        <a:pt x="23114" y="0"/>
                        <a:pt x="23813" y="0"/>
                      </a:cubicBezTo>
                      <a:cubicBezTo>
                        <a:pt x="24511" y="0"/>
                        <a:pt x="25590" y="254"/>
                        <a:pt x="26543" y="1397"/>
                      </a:cubicBezTo>
                      <a:cubicBezTo>
                        <a:pt x="28003" y="3111"/>
                        <a:pt x="28575" y="6160"/>
                        <a:pt x="28067" y="9080"/>
                      </a:cubicBezTo>
                      <a:cubicBezTo>
                        <a:pt x="27495" y="12319"/>
                        <a:pt x="26670" y="14986"/>
                        <a:pt x="25527" y="17208"/>
                      </a:cubicBezTo>
                      <a:cubicBezTo>
                        <a:pt x="26860" y="19240"/>
                        <a:pt x="28702" y="20764"/>
                        <a:pt x="31242" y="20764"/>
                      </a:cubicBezTo>
                      <a:cubicBezTo>
                        <a:pt x="33782" y="20764"/>
                        <a:pt x="35623" y="19304"/>
                        <a:pt x="36957" y="17208"/>
                      </a:cubicBezTo>
                      <a:cubicBezTo>
                        <a:pt x="35877" y="14986"/>
                        <a:pt x="34989" y="12319"/>
                        <a:pt x="34417" y="9080"/>
                      </a:cubicBezTo>
                      <a:cubicBezTo>
                        <a:pt x="33909" y="6223"/>
                        <a:pt x="34544" y="3111"/>
                        <a:pt x="35941" y="1397"/>
                      </a:cubicBezTo>
                      <a:cubicBezTo>
                        <a:pt x="36893" y="254"/>
                        <a:pt x="37973" y="0"/>
                        <a:pt x="38671" y="0"/>
                      </a:cubicBezTo>
                      <a:cubicBezTo>
                        <a:pt x="39370" y="0"/>
                        <a:pt x="40449" y="254"/>
                        <a:pt x="41402" y="1397"/>
                      </a:cubicBezTo>
                      <a:cubicBezTo>
                        <a:pt x="42863" y="3111"/>
                        <a:pt x="43434" y="6160"/>
                        <a:pt x="42926" y="9080"/>
                      </a:cubicBezTo>
                      <a:cubicBezTo>
                        <a:pt x="42354" y="12319"/>
                        <a:pt x="41529" y="14986"/>
                        <a:pt x="40386" y="17208"/>
                      </a:cubicBezTo>
                      <a:cubicBezTo>
                        <a:pt x="41720" y="19240"/>
                        <a:pt x="43561" y="20764"/>
                        <a:pt x="46101" y="20764"/>
                      </a:cubicBezTo>
                      <a:cubicBezTo>
                        <a:pt x="48641" y="20764"/>
                        <a:pt x="50482" y="19304"/>
                        <a:pt x="51816" y="17208"/>
                      </a:cubicBezTo>
                      <a:cubicBezTo>
                        <a:pt x="50673" y="14986"/>
                        <a:pt x="49847" y="12319"/>
                        <a:pt x="49276" y="9080"/>
                      </a:cubicBezTo>
                      <a:cubicBezTo>
                        <a:pt x="48768" y="6223"/>
                        <a:pt x="49403" y="3111"/>
                        <a:pt x="50800" y="1397"/>
                      </a:cubicBezTo>
                      <a:cubicBezTo>
                        <a:pt x="51752" y="254"/>
                        <a:pt x="52832" y="0"/>
                        <a:pt x="53530" y="0"/>
                      </a:cubicBezTo>
                      <a:cubicBezTo>
                        <a:pt x="54229" y="0"/>
                        <a:pt x="55308" y="254"/>
                        <a:pt x="56261" y="1397"/>
                      </a:cubicBezTo>
                      <a:cubicBezTo>
                        <a:pt x="57721" y="3111"/>
                        <a:pt x="58293" y="6160"/>
                        <a:pt x="57785" y="9080"/>
                      </a:cubicBezTo>
                      <a:cubicBezTo>
                        <a:pt x="57214" y="12319"/>
                        <a:pt x="56388" y="14986"/>
                        <a:pt x="55245" y="17208"/>
                      </a:cubicBezTo>
                      <a:cubicBezTo>
                        <a:pt x="56578" y="19240"/>
                        <a:pt x="58420" y="20764"/>
                        <a:pt x="60960" y="20764"/>
                      </a:cubicBezTo>
                      <a:cubicBezTo>
                        <a:pt x="61785" y="20764"/>
                        <a:pt x="62484" y="21463"/>
                        <a:pt x="62484" y="22288"/>
                      </a:cubicBezTo>
                      <a:cubicBezTo>
                        <a:pt x="62484" y="23114"/>
                        <a:pt x="61785" y="23813"/>
                        <a:pt x="60960" y="23813"/>
                      </a:cubicBezTo>
                      <a:close/>
                      <a:moveTo>
                        <a:pt x="8763" y="3111"/>
                      </a:moveTo>
                      <a:cubicBezTo>
                        <a:pt x="8699" y="3111"/>
                        <a:pt x="8509" y="3238"/>
                        <a:pt x="8382" y="3429"/>
                      </a:cubicBezTo>
                      <a:cubicBezTo>
                        <a:pt x="7683" y="4318"/>
                        <a:pt x="7112" y="6413"/>
                        <a:pt x="7493" y="8636"/>
                      </a:cubicBezTo>
                      <a:cubicBezTo>
                        <a:pt x="7747" y="10096"/>
                        <a:pt x="8128" y="11938"/>
                        <a:pt x="8763" y="13652"/>
                      </a:cubicBezTo>
                      <a:cubicBezTo>
                        <a:pt x="9398" y="11874"/>
                        <a:pt x="9779" y="10096"/>
                        <a:pt x="10033" y="8636"/>
                      </a:cubicBezTo>
                      <a:cubicBezTo>
                        <a:pt x="10414" y="6413"/>
                        <a:pt x="9842" y="4318"/>
                        <a:pt x="9144" y="3429"/>
                      </a:cubicBezTo>
                      <a:cubicBezTo>
                        <a:pt x="8953" y="3238"/>
                        <a:pt x="8826" y="3111"/>
                        <a:pt x="8763" y="3111"/>
                      </a:cubicBezTo>
                      <a:close/>
                      <a:moveTo>
                        <a:pt x="23685" y="3111"/>
                      </a:moveTo>
                      <a:cubicBezTo>
                        <a:pt x="23622" y="3111"/>
                        <a:pt x="23432" y="3238"/>
                        <a:pt x="23304" y="3429"/>
                      </a:cubicBezTo>
                      <a:cubicBezTo>
                        <a:pt x="22606" y="4318"/>
                        <a:pt x="22034" y="6413"/>
                        <a:pt x="22415" y="8636"/>
                      </a:cubicBezTo>
                      <a:cubicBezTo>
                        <a:pt x="22670" y="10096"/>
                        <a:pt x="23051" y="11938"/>
                        <a:pt x="23685" y="13652"/>
                      </a:cubicBezTo>
                      <a:cubicBezTo>
                        <a:pt x="24320" y="11874"/>
                        <a:pt x="24701" y="10096"/>
                        <a:pt x="24955" y="8636"/>
                      </a:cubicBezTo>
                      <a:cubicBezTo>
                        <a:pt x="25336" y="6413"/>
                        <a:pt x="24765" y="4318"/>
                        <a:pt x="24066" y="3429"/>
                      </a:cubicBezTo>
                      <a:cubicBezTo>
                        <a:pt x="23876" y="3238"/>
                        <a:pt x="23749" y="3111"/>
                        <a:pt x="23685" y="3111"/>
                      </a:cubicBezTo>
                      <a:close/>
                      <a:moveTo>
                        <a:pt x="53467" y="3111"/>
                      </a:moveTo>
                      <a:cubicBezTo>
                        <a:pt x="53403" y="3111"/>
                        <a:pt x="53213" y="3238"/>
                        <a:pt x="53086" y="3429"/>
                      </a:cubicBezTo>
                      <a:cubicBezTo>
                        <a:pt x="52388" y="4318"/>
                        <a:pt x="51816" y="6413"/>
                        <a:pt x="52197" y="8636"/>
                      </a:cubicBezTo>
                      <a:cubicBezTo>
                        <a:pt x="52451" y="10096"/>
                        <a:pt x="52832" y="11938"/>
                        <a:pt x="53467" y="13652"/>
                      </a:cubicBezTo>
                      <a:cubicBezTo>
                        <a:pt x="54102" y="11874"/>
                        <a:pt x="54483" y="10096"/>
                        <a:pt x="54737" y="8636"/>
                      </a:cubicBezTo>
                      <a:cubicBezTo>
                        <a:pt x="55118" y="6413"/>
                        <a:pt x="54546" y="4318"/>
                        <a:pt x="53848" y="3429"/>
                      </a:cubicBezTo>
                      <a:cubicBezTo>
                        <a:pt x="53721" y="3238"/>
                        <a:pt x="53530" y="3111"/>
                        <a:pt x="53467" y="3111"/>
                      </a:cubicBezTo>
                      <a:close/>
                      <a:moveTo>
                        <a:pt x="38545" y="3111"/>
                      </a:moveTo>
                      <a:cubicBezTo>
                        <a:pt x="38481" y="3111"/>
                        <a:pt x="38290" y="3238"/>
                        <a:pt x="38164" y="3429"/>
                      </a:cubicBezTo>
                      <a:cubicBezTo>
                        <a:pt x="37465" y="4318"/>
                        <a:pt x="36893" y="6413"/>
                        <a:pt x="37274" y="8636"/>
                      </a:cubicBezTo>
                      <a:cubicBezTo>
                        <a:pt x="37528" y="10096"/>
                        <a:pt x="37909" y="11938"/>
                        <a:pt x="38545" y="13652"/>
                      </a:cubicBezTo>
                      <a:cubicBezTo>
                        <a:pt x="39179" y="11874"/>
                        <a:pt x="39560" y="10096"/>
                        <a:pt x="39814" y="8636"/>
                      </a:cubicBezTo>
                      <a:cubicBezTo>
                        <a:pt x="40195" y="6413"/>
                        <a:pt x="39624" y="4318"/>
                        <a:pt x="38926" y="3429"/>
                      </a:cubicBezTo>
                      <a:cubicBezTo>
                        <a:pt x="38798" y="3238"/>
                        <a:pt x="38671" y="3111"/>
                        <a:pt x="38545" y="31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23" name="Google Shape;1123;p38"/>
              <p:cNvGrpSpPr/>
              <p:nvPr/>
            </p:nvGrpSpPr>
            <p:grpSpPr>
              <a:xfrm>
                <a:off x="4987797" y="2038985"/>
                <a:ext cx="208788" cy="109791"/>
                <a:chOff x="4987797" y="2038985"/>
                <a:chExt cx="208788" cy="109791"/>
              </a:xfrm>
            </p:grpSpPr>
            <p:sp>
              <p:nvSpPr>
                <p:cNvPr id="1124" name="Google Shape;1124;p38"/>
                <p:cNvSpPr/>
                <p:nvPr/>
              </p:nvSpPr>
              <p:spPr>
                <a:xfrm>
                  <a:off x="5086794" y="2038985"/>
                  <a:ext cx="10795" cy="43941"/>
                </a:xfrm>
                <a:custGeom>
                  <a:rect b="b" l="l" r="r" t="t"/>
                  <a:pathLst>
                    <a:path extrusionOk="0" h="43941" w="10795">
                      <a:moveTo>
                        <a:pt x="5397" y="43942"/>
                      </a:moveTo>
                      <a:cubicBezTo>
                        <a:pt x="2413" y="43942"/>
                        <a:pt x="0" y="41529"/>
                        <a:pt x="0" y="38545"/>
                      </a:cubicBezTo>
                      <a:lnTo>
                        <a:pt x="0" y="5398"/>
                      </a:lnTo>
                      <a:cubicBezTo>
                        <a:pt x="0" y="2413"/>
                        <a:pt x="2413" y="0"/>
                        <a:pt x="5397" y="0"/>
                      </a:cubicBezTo>
                      <a:cubicBezTo>
                        <a:pt x="8382" y="0"/>
                        <a:pt x="10795" y="2413"/>
                        <a:pt x="10795" y="5398"/>
                      </a:cubicBezTo>
                      <a:lnTo>
                        <a:pt x="10795" y="38545"/>
                      </a:lnTo>
                      <a:cubicBezTo>
                        <a:pt x="10795" y="41529"/>
                        <a:pt x="8382" y="43942"/>
                        <a:pt x="5397" y="439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5" name="Google Shape;1125;p38"/>
                <p:cNvSpPr/>
                <p:nvPr/>
              </p:nvSpPr>
              <p:spPr>
                <a:xfrm>
                  <a:off x="5037281" y="2052174"/>
                  <a:ext cx="27462" cy="39579"/>
                </a:xfrm>
                <a:custGeom>
                  <a:rect b="b" l="l" r="r" t="t"/>
                  <a:pathLst>
                    <a:path extrusionOk="0" h="39579" w="27462">
                      <a:moveTo>
                        <a:pt x="22018" y="39579"/>
                      </a:moveTo>
                      <a:cubicBezTo>
                        <a:pt x="20113" y="39579"/>
                        <a:pt x="18335" y="38627"/>
                        <a:pt x="17319" y="36849"/>
                      </a:cubicBezTo>
                      <a:lnTo>
                        <a:pt x="746" y="8147"/>
                      </a:lnTo>
                      <a:cubicBezTo>
                        <a:pt x="-778" y="5543"/>
                        <a:pt x="110" y="2241"/>
                        <a:pt x="2714" y="717"/>
                      </a:cubicBezTo>
                      <a:cubicBezTo>
                        <a:pt x="5317" y="-743"/>
                        <a:pt x="8620" y="82"/>
                        <a:pt x="10143" y="2686"/>
                      </a:cubicBezTo>
                      <a:lnTo>
                        <a:pt x="26717" y="31388"/>
                      </a:lnTo>
                      <a:cubicBezTo>
                        <a:pt x="28241" y="33991"/>
                        <a:pt x="27352" y="37293"/>
                        <a:pt x="24748" y="38817"/>
                      </a:cubicBezTo>
                      <a:cubicBezTo>
                        <a:pt x="23860" y="39325"/>
                        <a:pt x="22907" y="39579"/>
                        <a:pt x="22018" y="395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6" name="Google Shape;1126;p38"/>
                <p:cNvSpPr/>
                <p:nvPr/>
              </p:nvSpPr>
              <p:spPr>
                <a:xfrm>
                  <a:off x="5001022" y="2088404"/>
                  <a:ext cx="39591" cy="27415"/>
                </a:xfrm>
                <a:custGeom>
                  <a:rect b="b" l="l" r="r" t="t"/>
                  <a:pathLst>
                    <a:path extrusionOk="0" h="27415" w="39591">
                      <a:moveTo>
                        <a:pt x="34147" y="27416"/>
                      </a:moveTo>
                      <a:cubicBezTo>
                        <a:pt x="33257" y="27416"/>
                        <a:pt x="32305" y="27162"/>
                        <a:pt x="31416" y="26717"/>
                      </a:cubicBezTo>
                      <a:lnTo>
                        <a:pt x="2714" y="10144"/>
                      </a:lnTo>
                      <a:cubicBezTo>
                        <a:pt x="111" y="8619"/>
                        <a:pt x="-778" y="5318"/>
                        <a:pt x="745" y="2714"/>
                      </a:cubicBezTo>
                      <a:cubicBezTo>
                        <a:pt x="2269" y="110"/>
                        <a:pt x="5572" y="-778"/>
                        <a:pt x="8175" y="746"/>
                      </a:cubicBezTo>
                      <a:lnTo>
                        <a:pt x="36877" y="17319"/>
                      </a:lnTo>
                      <a:cubicBezTo>
                        <a:pt x="39481" y="18843"/>
                        <a:pt x="40369" y="22145"/>
                        <a:pt x="38845" y="24749"/>
                      </a:cubicBezTo>
                      <a:cubicBezTo>
                        <a:pt x="37830" y="26463"/>
                        <a:pt x="36051" y="27416"/>
                        <a:pt x="34147" y="274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7" name="Google Shape;1127;p38"/>
                <p:cNvSpPr/>
                <p:nvPr/>
              </p:nvSpPr>
              <p:spPr>
                <a:xfrm>
                  <a:off x="4987797" y="2137981"/>
                  <a:ext cx="43942" cy="10795"/>
                </a:xfrm>
                <a:custGeom>
                  <a:rect b="b" l="l" r="r" t="t"/>
                  <a:pathLst>
                    <a:path extrusionOk="0" h="10795" w="43942">
                      <a:moveTo>
                        <a:pt x="38545" y="10795"/>
                      </a:moveTo>
                      <a:lnTo>
                        <a:pt x="5398" y="10795"/>
                      </a:lnTo>
                      <a:cubicBezTo>
                        <a:pt x="2413" y="10795"/>
                        <a:pt x="0" y="8382"/>
                        <a:pt x="0" y="5398"/>
                      </a:cubicBezTo>
                      <a:cubicBezTo>
                        <a:pt x="0" y="2413"/>
                        <a:pt x="2413" y="0"/>
                        <a:pt x="5398" y="0"/>
                      </a:cubicBezTo>
                      <a:lnTo>
                        <a:pt x="38545" y="0"/>
                      </a:lnTo>
                      <a:cubicBezTo>
                        <a:pt x="41529" y="0"/>
                        <a:pt x="43942" y="2413"/>
                        <a:pt x="43942" y="5398"/>
                      </a:cubicBezTo>
                      <a:cubicBezTo>
                        <a:pt x="43942" y="8382"/>
                        <a:pt x="41529" y="10795"/>
                        <a:pt x="38545" y="107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8" name="Google Shape;1128;p38"/>
                <p:cNvSpPr/>
                <p:nvPr/>
              </p:nvSpPr>
              <p:spPr>
                <a:xfrm>
                  <a:off x="5152644" y="2137981"/>
                  <a:ext cx="43941" cy="10795"/>
                </a:xfrm>
                <a:custGeom>
                  <a:rect b="b" l="l" r="r" t="t"/>
                  <a:pathLst>
                    <a:path extrusionOk="0" h="10795" w="43941">
                      <a:moveTo>
                        <a:pt x="38545" y="10795"/>
                      </a:moveTo>
                      <a:lnTo>
                        <a:pt x="5397" y="10795"/>
                      </a:lnTo>
                      <a:cubicBezTo>
                        <a:pt x="2413" y="10795"/>
                        <a:pt x="0" y="8382"/>
                        <a:pt x="0" y="5398"/>
                      </a:cubicBezTo>
                      <a:cubicBezTo>
                        <a:pt x="0" y="2413"/>
                        <a:pt x="2413" y="0"/>
                        <a:pt x="5397" y="0"/>
                      </a:cubicBezTo>
                      <a:lnTo>
                        <a:pt x="38545" y="0"/>
                      </a:lnTo>
                      <a:cubicBezTo>
                        <a:pt x="41529" y="0"/>
                        <a:pt x="43942" y="2413"/>
                        <a:pt x="43942" y="5398"/>
                      </a:cubicBezTo>
                      <a:cubicBezTo>
                        <a:pt x="43942" y="8382"/>
                        <a:pt x="41529" y="10795"/>
                        <a:pt x="38545" y="107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9" name="Google Shape;1129;p38"/>
                <p:cNvSpPr/>
                <p:nvPr/>
              </p:nvSpPr>
              <p:spPr>
                <a:xfrm>
                  <a:off x="5143770" y="2088340"/>
                  <a:ext cx="39591" cy="27479"/>
                </a:xfrm>
                <a:custGeom>
                  <a:rect b="b" l="l" r="r" t="t"/>
                  <a:pathLst>
                    <a:path extrusionOk="0" h="27479" w="39591">
                      <a:moveTo>
                        <a:pt x="5445" y="27479"/>
                      </a:moveTo>
                      <a:cubicBezTo>
                        <a:pt x="3540" y="27479"/>
                        <a:pt x="1762" y="26526"/>
                        <a:pt x="745" y="24748"/>
                      </a:cubicBezTo>
                      <a:cubicBezTo>
                        <a:pt x="-778" y="22145"/>
                        <a:pt x="111" y="18843"/>
                        <a:pt x="2714" y="17319"/>
                      </a:cubicBezTo>
                      <a:lnTo>
                        <a:pt x="31416" y="745"/>
                      </a:lnTo>
                      <a:cubicBezTo>
                        <a:pt x="34020" y="-778"/>
                        <a:pt x="37322" y="111"/>
                        <a:pt x="38845" y="2714"/>
                      </a:cubicBezTo>
                      <a:cubicBezTo>
                        <a:pt x="40370" y="5318"/>
                        <a:pt x="39481" y="8620"/>
                        <a:pt x="36877" y="10144"/>
                      </a:cubicBezTo>
                      <a:lnTo>
                        <a:pt x="8175" y="26717"/>
                      </a:lnTo>
                      <a:cubicBezTo>
                        <a:pt x="7286" y="27289"/>
                        <a:pt x="6334" y="27479"/>
                        <a:pt x="5445" y="274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0" name="Google Shape;1130;p38"/>
                <p:cNvSpPr/>
                <p:nvPr/>
              </p:nvSpPr>
              <p:spPr>
                <a:xfrm>
                  <a:off x="5119640" y="2052209"/>
                  <a:ext cx="27462" cy="39544"/>
                </a:xfrm>
                <a:custGeom>
                  <a:rect b="b" l="l" r="r" t="t"/>
                  <a:pathLst>
                    <a:path extrusionOk="0" h="39544" w="27462">
                      <a:moveTo>
                        <a:pt x="5444" y="39544"/>
                      </a:moveTo>
                      <a:cubicBezTo>
                        <a:pt x="4556" y="39544"/>
                        <a:pt x="3603" y="39290"/>
                        <a:pt x="2714" y="38845"/>
                      </a:cubicBezTo>
                      <a:cubicBezTo>
                        <a:pt x="111" y="37322"/>
                        <a:pt x="-778" y="34020"/>
                        <a:pt x="745" y="31416"/>
                      </a:cubicBezTo>
                      <a:lnTo>
                        <a:pt x="17319" y="2714"/>
                      </a:lnTo>
                      <a:cubicBezTo>
                        <a:pt x="18843" y="111"/>
                        <a:pt x="22145" y="-778"/>
                        <a:pt x="24749" y="745"/>
                      </a:cubicBezTo>
                      <a:cubicBezTo>
                        <a:pt x="27352" y="2270"/>
                        <a:pt x="28241" y="5572"/>
                        <a:pt x="26717" y="8175"/>
                      </a:cubicBezTo>
                      <a:lnTo>
                        <a:pt x="10144" y="36877"/>
                      </a:lnTo>
                      <a:cubicBezTo>
                        <a:pt x="9191" y="38592"/>
                        <a:pt x="7350" y="39544"/>
                        <a:pt x="5444" y="395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grpSp>
        <p:nvGrpSpPr>
          <p:cNvPr id="1131" name="Google Shape;1131;p38"/>
          <p:cNvGrpSpPr/>
          <p:nvPr/>
        </p:nvGrpSpPr>
        <p:grpSpPr>
          <a:xfrm>
            <a:off x="340265" y="1245520"/>
            <a:ext cx="8461843" cy="1404713"/>
            <a:chOff x="340265" y="1245520"/>
            <a:chExt cx="8461843" cy="1404713"/>
          </a:xfrm>
        </p:grpSpPr>
        <p:sp>
          <p:nvSpPr>
            <p:cNvPr id="1132" name="Google Shape;1132;p38"/>
            <p:cNvSpPr/>
            <p:nvPr/>
          </p:nvSpPr>
          <p:spPr>
            <a:xfrm>
              <a:off x="8584806" y="2393325"/>
              <a:ext cx="217303" cy="256907"/>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3" name="Google Shape;1133;p38"/>
            <p:cNvSpPr/>
            <p:nvPr/>
          </p:nvSpPr>
          <p:spPr>
            <a:xfrm>
              <a:off x="340265" y="12455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134" name="Google Shape;1134;p38"/>
          <p:cNvSpPr/>
          <p:nvPr/>
        </p:nvSpPr>
        <p:spPr>
          <a:xfrm>
            <a:off x="7110018" y="5145805"/>
            <a:ext cx="132604" cy="156772"/>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35" name="Google Shape;1135;p38"/>
          <p:cNvGrpSpPr/>
          <p:nvPr/>
        </p:nvGrpSpPr>
        <p:grpSpPr>
          <a:xfrm>
            <a:off x="473274" y="124752"/>
            <a:ext cx="2372754" cy="2688856"/>
            <a:chOff x="473274" y="124752"/>
            <a:chExt cx="2372754" cy="2688856"/>
          </a:xfrm>
        </p:grpSpPr>
        <p:grpSp>
          <p:nvGrpSpPr>
            <p:cNvPr id="1136" name="Google Shape;1136;p38"/>
            <p:cNvGrpSpPr/>
            <p:nvPr/>
          </p:nvGrpSpPr>
          <p:grpSpPr>
            <a:xfrm flipH="1" rot="-564100">
              <a:off x="634846" y="244003"/>
              <a:ext cx="1633746" cy="2112520"/>
              <a:chOff x="-77414" y="210905"/>
              <a:chExt cx="508246" cy="657189"/>
            </a:xfrm>
          </p:grpSpPr>
          <p:grpSp>
            <p:nvGrpSpPr>
              <p:cNvPr id="1137" name="Google Shape;1137;p38"/>
              <p:cNvGrpSpPr/>
              <p:nvPr/>
            </p:nvGrpSpPr>
            <p:grpSpPr>
              <a:xfrm>
                <a:off x="-77414" y="423214"/>
                <a:ext cx="389218" cy="444880"/>
                <a:chOff x="6299617" y="2845180"/>
                <a:chExt cx="389218" cy="444880"/>
              </a:xfrm>
            </p:grpSpPr>
            <p:sp>
              <p:nvSpPr>
                <p:cNvPr id="1138" name="Google Shape;1138;p38"/>
                <p:cNvSpPr/>
                <p:nvPr/>
              </p:nvSpPr>
              <p:spPr>
                <a:xfrm>
                  <a:off x="6299617" y="2845180"/>
                  <a:ext cx="389218" cy="444880"/>
                </a:xfrm>
                <a:custGeom>
                  <a:rect b="b" l="l" r="r" t="t"/>
                  <a:pathLst>
                    <a:path extrusionOk="0" h="444880" w="389218">
                      <a:moveTo>
                        <a:pt x="389218" y="322453"/>
                      </a:moveTo>
                      <a:cubicBezTo>
                        <a:pt x="311113" y="362014"/>
                        <a:pt x="227928" y="402654"/>
                        <a:pt x="137377" y="444881"/>
                      </a:cubicBezTo>
                      <a:cubicBezTo>
                        <a:pt x="184558" y="282194"/>
                        <a:pt x="-93128" y="181166"/>
                        <a:pt x="33301" y="0"/>
                      </a:cubicBezTo>
                      <a:cubicBezTo>
                        <a:pt x="102897" y="8318"/>
                        <a:pt x="180430" y="14923"/>
                        <a:pt x="263488" y="20320"/>
                      </a:cubicBezTo>
                      <a:cubicBezTo>
                        <a:pt x="234850" y="133858"/>
                        <a:pt x="362929" y="219774"/>
                        <a:pt x="389218" y="3224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39" name="Google Shape;1139;p38"/>
                <p:cNvGrpSpPr/>
                <p:nvPr/>
              </p:nvGrpSpPr>
              <p:grpSpPr>
                <a:xfrm>
                  <a:off x="6337672" y="2908109"/>
                  <a:ext cx="290457" cy="307720"/>
                  <a:chOff x="6337672" y="2908109"/>
                  <a:chExt cx="290457" cy="307720"/>
                </a:xfrm>
              </p:grpSpPr>
              <p:sp>
                <p:nvSpPr>
                  <p:cNvPr id="1140" name="Google Shape;1140;p38"/>
                  <p:cNvSpPr/>
                  <p:nvPr/>
                </p:nvSpPr>
                <p:spPr>
                  <a:xfrm>
                    <a:off x="6338442" y="2908109"/>
                    <a:ext cx="115061" cy="7366"/>
                  </a:xfrm>
                  <a:custGeom>
                    <a:rect b="b" l="l" r="r" t="t"/>
                    <a:pathLst>
                      <a:path extrusionOk="0" h="7366" w="115061">
                        <a:moveTo>
                          <a:pt x="2921" y="7366"/>
                        </a:moveTo>
                        <a:cubicBezTo>
                          <a:pt x="1334" y="7366"/>
                          <a:pt x="0" y="6096"/>
                          <a:pt x="0" y="4445"/>
                        </a:cubicBezTo>
                        <a:cubicBezTo>
                          <a:pt x="0" y="2794"/>
                          <a:pt x="1270" y="1461"/>
                          <a:pt x="2921" y="1461"/>
                        </a:cubicBezTo>
                        <a:cubicBezTo>
                          <a:pt x="38798" y="1080"/>
                          <a:pt x="75184" y="571"/>
                          <a:pt x="112078" y="0"/>
                        </a:cubicBezTo>
                        <a:cubicBezTo>
                          <a:pt x="113792" y="0"/>
                          <a:pt x="115062" y="1270"/>
                          <a:pt x="115062" y="2921"/>
                        </a:cubicBezTo>
                        <a:cubicBezTo>
                          <a:pt x="115062" y="4572"/>
                          <a:pt x="113792" y="5905"/>
                          <a:pt x="112141" y="5905"/>
                        </a:cubicBezTo>
                        <a:cubicBezTo>
                          <a:pt x="75184" y="6477"/>
                          <a:pt x="38798" y="6985"/>
                          <a:pt x="2921" y="7366"/>
                        </a:cubicBezTo>
                        <a:cubicBezTo>
                          <a:pt x="2921" y="7366"/>
                          <a:pt x="2921" y="7366"/>
                          <a:pt x="2921" y="7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1" name="Google Shape;1141;p38"/>
                  <p:cNvSpPr/>
                  <p:nvPr/>
                </p:nvSpPr>
                <p:spPr>
                  <a:xfrm>
                    <a:off x="6337672" y="2934634"/>
                    <a:ext cx="187532" cy="17480"/>
                  </a:xfrm>
                  <a:custGeom>
                    <a:rect b="b" l="l" r="r" t="t"/>
                    <a:pathLst>
                      <a:path extrusionOk="0" h="17480" w="187532">
                        <a:moveTo>
                          <a:pt x="2930" y="17481"/>
                        </a:moveTo>
                        <a:cubicBezTo>
                          <a:pt x="1406" y="17481"/>
                          <a:pt x="72" y="16274"/>
                          <a:pt x="9" y="14687"/>
                        </a:cubicBezTo>
                        <a:cubicBezTo>
                          <a:pt x="-118" y="13036"/>
                          <a:pt x="1152" y="11639"/>
                          <a:pt x="2739" y="11575"/>
                        </a:cubicBezTo>
                        <a:cubicBezTo>
                          <a:pt x="62683" y="7829"/>
                          <a:pt x="123326" y="3955"/>
                          <a:pt x="184413" y="18"/>
                        </a:cubicBezTo>
                        <a:cubicBezTo>
                          <a:pt x="186000" y="-172"/>
                          <a:pt x="187461" y="1161"/>
                          <a:pt x="187524" y="2749"/>
                        </a:cubicBezTo>
                        <a:cubicBezTo>
                          <a:pt x="187651" y="4400"/>
                          <a:pt x="186382" y="5797"/>
                          <a:pt x="184794" y="5860"/>
                        </a:cubicBezTo>
                        <a:cubicBezTo>
                          <a:pt x="123707" y="9861"/>
                          <a:pt x="63064" y="13734"/>
                          <a:pt x="3120" y="17417"/>
                        </a:cubicBezTo>
                        <a:cubicBezTo>
                          <a:pt x="3057" y="17481"/>
                          <a:pt x="2993" y="17481"/>
                          <a:pt x="2930" y="174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2" name="Google Shape;1142;p38"/>
                  <p:cNvSpPr/>
                  <p:nvPr/>
                </p:nvSpPr>
                <p:spPr>
                  <a:xfrm>
                    <a:off x="6345725" y="2961556"/>
                    <a:ext cx="187999" cy="25419"/>
                  </a:xfrm>
                  <a:custGeom>
                    <a:rect b="b" l="l" r="r" t="t"/>
                    <a:pathLst>
                      <a:path extrusionOk="0" h="25419" w="187999">
                        <a:moveTo>
                          <a:pt x="2941" y="25420"/>
                        </a:moveTo>
                        <a:cubicBezTo>
                          <a:pt x="1480" y="25420"/>
                          <a:pt x="147" y="24277"/>
                          <a:pt x="20" y="22816"/>
                        </a:cubicBezTo>
                        <a:cubicBezTo>
                          <a:pt x="-171" y="21229"/>
                          <a:pt x="1036" y="19768"/>
                          <a:pt x="2623" y="19578"/>
                        </a:cubicBezTo>
                        <a:cubicBezTo>
                          <a:pt x="63139" y="13101"/>
                          <a:pt x="123845" y="6560"/>
                          <a:pt x="184742" y="20"/>
                        </a:cubicBezTo>
                        <a:cubicBezTo>
                          <a:pt x="186393" y="-171"/>
                          <a:pt x="187789" y="1036"/>
                          <a:pt x="187980" y="2623"/>
                        </a:cubicBezTo>
                        <a:cubicBezTo>
                          <a:pt x="188170" y="4211"/>
                          <a:pt x="186964" y="5671"/>
                          <a:pt x="185376" y="5862"/>
                        </a:cubicBezTo>
                        <a:cubicBezTo>
                          <a:pt x="124480" y="12402"/>
                          <a:pt x="63774" y="18943"/>
                          <a:pt x="3258" y="25420"/>
                        </a:cubicBezTo>
                        <a:cubicBezTo>
                          <a:pt x="3195" y="25420"/>
                          <a:pt x="3068" y="25420"/>
                          <a:pt x="2941" y="254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3" name="Google Shape;1143;p38"/>
                  <p:cNvSpPr/>
                  <p:nvPr/>
                </p:nvSpPr>
                <p:spPr>
                  <a:xfrm>
                    <a:off x="6360632" y="2987639"/>
                    <a:ext cx="185427" cy="32864"/>
                  </a:xfrm>
                  <a:custGeom>
                    <a:rect b="b" l="l" r="r" t="t"/>
                    <a:pathLst>
                      <a:path extrusionOk="0" h="32864" w="185427">
                        <a:moveTo>
                          <a:pt x="2956" y="32865"/>
                        </a:moveTo>
                        <a:cubicBezTo>
                          <a:pt x="1496" y="32865"/>
                          <a:pt x="289" y="31785"/>
                          <a:pt x="35" y="30325"/>
                        </a:cubicBezTo>
                        <a:cubicBezTo>
                          <a:pt x="-219" y="28737"/>
                          <a:pt x="924" y="27213"/>
                          <a:pt x="2512" y="26959"/>
                        </a:cubicBezTo>
                        <a:lnTo>
                          <a:pt x="182026" y="35"/>
                        </a:lnTo>
                        <a:cubicBezTo>
                          <a:pt x="183677" y="-219"/>
                          <a:pt x="185138" y="924"/>
                          <a:pt x="185392" y="2512"/>
                        </a:cubicBezTo>
                        <a:cubicBezTo>
                          <a:pt x="185646" y="4099"/>
                          <a:pt x="184503" y="5623"/>
                          <a:pt x="182915" y="5877"/>
                        </a:cubicBezTo>
                        <a:lnTo>
                          <a:pt x="3401" y="32801"/>
                        </a:lnTo>
                        <a:cubicBezTo>
                          <a:pt x="3274" y="32865"/>
                          <a:pt x="3147" y="32865"/>
                          <a:pt x="2956" y="328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4" name="Google Shape;1144;p38"/>
                  <p:cNvSpPr/>
                  <p:nvPr/>
                </p:nvSpPr>
                <p:spPr>
                  <a:xfrm>
                    <a:off x="6380297" y="3024703"/>
                    <a:ext cx="122284" cy="28376"/>
                  </a:xfrm>
                  <a:custGeom>
                    <a:rect b="b" l="l" r="r" t="t"/>
                    <a:pathLst>
                      <a:path extrusionOk="0" h="28376" w="122284">
                        <a:moveTo>
                          <a:pt x="2976" y="28376"/>
                        </a:moveTo>
                        <a:cubicBezTo>
                          <a:pt x="1580" y="28376"/>
                          <a:pt x="373" y="27424"/>
                          <a:pt x="56" y="25964"/>
                        </a:cubicBezTo>
                        <a:cubicBezTo>
                          <a:pt x="-262" y="24376"/>
                          <a:pt x="818" y="22789"/>
                          <a:pt x="2405" y="22535"/>
                        </a:cubicBezTo>
                        <a:lnTo>
                          <a:pt x="118800" y="55"/>
                        </a:lnTo>
                        <a:cubicBezTo>
                          <a:pt x="120388" y="-262"/>
                          <a:pt x="121975" y="817"/>
                          <a:pt x="122230" y="2405"/>
                        </a:cubicBezTo>
                        <a:cubicBezTo>
                          <a:pt x="122547" y="3992"/>
                          <a:pt x="121468" y="5580"/>
                          <a:pt x="119880" y="5834"/>
                        </a:cubicBezTo>
                        <a:lnTo>
                          <a:pt x="3484" y="28313"/>
                        </a:lnTo>
                        <a:cubicBezTo>
                          <a:pt x="3294" y="28376"/>
                          <a:pt x="3167" y="28376"/>
                          <a:pt x="2976" y="283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5" name="Google Shape;1145;p38"/>
                  <p:cNvSpPr/>
                  <p:nvPr/>
                </p:nvSpPr>
                <p:spPr>
                  <a:xfrm>
                    <a:off x="6425133" y="3063887"/>
                    <a:ext cx="170217" cy="53073"/>
                  </a:xfrm>
                  <a:custGeom>
                    <a:rect b="b" l="l" r="r" t="t"/>
                    <a:pathLst>
                      <a:path extrusionOk="0" h="53073" w="170217">
                        <a:moveTo>
                          <a:pt x="2972" y="53073"/>
                        </a:moveTo>
                        <a:cubicBezTo>
                          <a:pt x="1702" y="53073"/>
                          <a:pt x="495" y="52248"/>
                          <a:pt x="114" y="50914"/>
                        </a:cubicBezTo>
                        <a:cubicBezTo>
                          <a:pt x="-330" y="49327"/>
                          <a:pt x="559" y="47739"/>
                          <a:pt x="2146" y="47295"/>
                        </a:cubicBezTo>
                        <a:lnTo>
                          <a:pt x="166485" y="114"/>
                        </a:lnTo>
                        <a:cubicBezTo>
                          <a:pt x="168072" y="-330"/>
                          <a:pt x="169660" y="559"/>
                          <a:pt x="170104" y="2146"/>
                        </a:cubicBezTo>
                        <a:cubicBezTo>
                          <a:pt x="170548" y="3734"/>
                          <a:pt x="169660" y="5321"/>
                          <a:pt x="168072" y="5766"/>
                        </a:cubicBezTo>
                        <a:lnTo>
                          <a:pt x="3734" y="52946"/>
                        </a:lnTo>
                        <a:cubicBezTo>
                          <a:pt x="3480" y="53010"/>
                          <a:pt x="3226" y="53073"/>
                          <a:pt x="2972" y="530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6" name="Google Shape;1146;p38"/>
                  <p:cNvSpPr/>
                  <p:nvPr/>
                </p:nvSpPr>
                <p:spPr>
                  <a:xfrm>
                    <a:off x="6446052" y="3089061"/>
                    <a:ext cx="166352" cy="60030"/>
                  </a:xfrm>
                  <a:custGeom>
                    <a:rect b="b" l="l" r="r" t="t"/>
                    <a:pathLst>
                      <a:path extrusionOk="0" h="60030" w="166352">
                        <a:moveTo>
                          <a:pt x="2944" y="60030"/>
                        </a:moveTo>
                        <a:cubicBezTo>
                          <a:pt x="1737" y="60030"/>
                          <a:pt x="594" y="59268"/>
                          <a:pt x="150" y="57998"/>
                        </a:cubicBezTo>
                        <a:cubicBezTo>
                          <a:pt x="-358" y="56474"/>
                          <a:pt x="467" y="54760"/>
                          <a:pt x="1991" y="54252"/>
                        </a:cubicBezTo>
                        <a:cubicBezTo>
                          <a:pt x="55649" y="36154"/>
                          <a:pt x="109179" y="18120"/>
                          <a:pt x="162456" y="150"/>
                        </a:cubicBezTo>
                        <a:cubicBezTo>
                          <a:pt x="163979" y="-358"/>
                          <a:pt x="165694" y="467"/>
                          <a:pt x="166203" y="1991"/>
                        </a:cubicBezTo>
                        <a:cubicBezTo>
                          <a:pt x="166710" y="3515"/>
                          <a:pt x="165885" y="5230"/>
                          <a:pt x="164361" y="5738"/>
                        </a:cubicBezTo>
                        <a:cubicBezTo>
                          <a:pt x="111021" y="23708"/>
                          <a:pt x="57553" y="41742"/>
                          <a:pt x="3833" y="59840"/>
                        </a:cubicBezTo>
                        <a:cubicBezTo>
                          <a:pt x="3579" y="60030"/>
                          <a:pt x="3261" y="60030"/>
                          <a:pt x="2944" y="600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7" name="Google Shape;1147;p38"/>
                  <p:cNvSpPr/>
                  <p:nvPr/>
                </p:nvSpPr>
                <p:spPr>
                  <a:xfrm>
                    <a:off x="6463221" y="3114548"/>
                    <a:ext cx="164908" cy="67373"/>
                  </a:xfrm>
                  <a:custGeom>
                    <a:rect b="b" l="l" r="r" t="t"/>
                    <a:pathLst>
                      <a:path extrusionOk="0" h="67373" w="164908">
                        <a:moveTo>
                          <a:pt x="2920" y="67373"/>
                        </a:moveTo>
                        <a:cubicBezTo>
                          <a:pt x="1714" y="67373"/>
                          <a:pt x="634" y="66675"/>
                          <a:pt x="190" y="65468"/>
                        </a:cubicBezTo>
                        <a:cubicBezTo>
                          <a:pt x="-382" y="63944"/>
                          <a:pt x="380" y="62230"/>
                          <a:pt x="1904" y="61658"/>
                        </a:cubicBezTo>
                        <a:cubicBezTo>
                          <a:pt x="55435" y="41021"/>
                          <a:pt x="108394" y="20574"/>
                          <a:pt x="160909" y="190"/>
                        </a:cubicBezTo>
                        <a:cubicBezTo>
                          <a:pt x="162432" y="-381"/>
                          <a:pt x="164147" y="381"/>
                          <a:pt x="164718" y="1841"/>
                        </a:cubicBezTo>
                        <a:cubicBezTo>
                          <a:pt x="165290" y="3302"/>
                          <a:pt x="164528" y="5080"/>
                          <a:pt x="163067" y="5651"/>
                        </a:cubicBezTo>
                        <a:cubicBezTo>
                          <a:pt x="110553" y="26035"/>
                          <a:pt x="57594" y="46545"/>
                          <a:pt x="4063" y="67119"/>
                        </a:cubicBezTo>
                        <a:cubicBezTo>
                          <a:pt x="3619" y="67310"/>
                          <a:pt x="3238" y="67373"/>
                          <a:pt x="2920" y="67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8" name="Google Shape;1148;p38"/>
                  <p:cNvSpPr/>
                  <p:nvPr/>
                </p:nvSpPr>
                <p:spPr>
                  <a:xfrm>
                    <a:off x="6474478" y="3184543"/>
                    <a:ext cx="65050" cy="31286"/>
                  </a:xfrm>
                  <a:custGeom>
                    <a:rect b="b" l="l" r="r" t="t"/>
                    <a:pathLst>
                      <a:path extrusionOk="0" h="31286" w="65050">
                        <a:moveTo>
                          <a:pt x="2966" y="31287"/>
                        </a:moveTo>
                        <a:cubicBezTo>
                          <a:pt x="1823" y="31287"/>
                          <a:pt x="743" y="30588"/>
                          <a:pt x="235" y="29509"/>
                        </a:cubicBezTo>
                        <a:cubicBezTo>
                          <a:pt x="-400" y="27985"/>
                          <a:pt x="299" y="26270"/>
                          <a:pt x="1759" y="25635"/>
                        </a:cubicBezTo>
                        <a:cubicBezTo>
                          <a:pt x="21635" y="17126"/>
                          <a:pt x="41383" y="8681"/>
                          <a:pt x="60941" y="235"/>
                        </a:cubicBezTo>
                        <a:cubicBezTo>
                          <a:pt x="62402" y="-400"/>
                          <a:pt x="64179" y="299"/>
                          <a:pt x="64815" y="1759"/>
                        </a:cubicBezTo>
                        <a:cubicBezTo>
                          <a:pt x="65450" y="3283"/>
                          <a:pt x="64751" y="4998"/>
                          <a:pt x="63290" y="5633"/>
                        </a:cubicBezTo>
                        <a:cubicBezTo>
                          <a:pt x="43733" y="14078"/>
                          <a:pt x="23984" y="22524"/>
                          <a:pt x="4109" y="31033"/>
                        </a:cubicBezTo>
                        <a:cubicBezTo>
                          <a:pt x="3728" y="31223"/>
                          <a:pt x="3347" y="31287"/>
                          <a:pt x="2966" y="31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149" name="Google Shape;1149;p38"/>
              <p:cNvGrpSpPr/>
              <p:nvPr/>
            </p:nvGrpSpPr>
            <p:grpSpPr>
              <a:xfrm>
                <a:off x="52090" y="210905"/>
                <a:ext cx="378742" cy="312893"/>
                <a:chOff x="6429121" y="2632871"/>
                <a:chExt cx="378742" cy="312893"/>
              </a:xfrm>
            </p:grpSpPr>
            <p:sp>
              <p:nvSpPr>
                <p:cNvPr id="1150" name="Google Shape;1150;p38"/>
                <p:cNvSpPr/>
                <p:nvPr/>
              </p:nvSpPr>
              <p:spPr>
                <a:xfrm>
                  <a:off x="6754558" y="2632871"/>
                  <a:ext cx="53305" cy="51908"/>
                </a:xfrm>
                <a:custGeom>
                  <a:rect b="b" l="l" r="r" t="t"/>
                  <a:pathLst>
                    <a:path extrusionOk="0" h="51908" w="53305">
                      <a:moveTo>
                        <a:pt x="24003" y="51908"/>
                      </a:moveTo>
                      <a:lnTo>
                        <a:pt x="0" y="22508"/>
                      </a:lnTo>
                      <a:lnTo>
                        <a:pt x="22289" y="4283"/>
                      </a:lnTo>
                      <a:cubicBezTo>
                        <a:pt x="30417" y="-2321"/>
                        <a:pt x="42355" y="-1178"/>
                        <a:pt x="49023" y="6950"/>
                      </a:cubicBezTo>
                      <a:lnTo>
                        <a:pt x="49023" y="6950"/>
                      </a:lnTo>
                      <a:cubicBezTo>
                        <a:pt x="55626" y="15078"/>
                        <a:pt x="54483" y="27016"/>
                        <a:pt x="46355" y="33684"/>
                      </a:cubicBezTo>
                      <a:lnTo>
                        <a:pt x="24003" y="5190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1" name="Google Shape;1151;p38"/>
                <p:cNvSpPr/>
                <p:nvPr/>
              </p:nvSpPr>
              <p:spPr>
                <a:xfrm rot="3046867">
                  <a:off x="6606840" y="2609505"/>
                  <a:ext cx="39510" cy="349750"/>
                </a:xfrm>
                <a:custGeom>
                  <a:rect b="b" l="l" r="r" t="t"/>
                  <a:pathLst>
                    <a:path extrusionOk="0" h="349631" w="39497">
                      <a:moveTo>
                        <a:pt x="0" y="0"/>
                      </a:moveTo>
                      <a:lnTo>
                        <a:pt x="39497" y="0"/>
                      </a:lnTo>
                      <a:lnTo>
                        <a:pt x="39497" y="349632"/>
                      </a:lnTo>
                      <a:lnTo>
                        <a:pt x="0" y="34963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2" name="Google Shape;1152;p38"/>
                <p:cNvSpPr/>
                <p:nvPr/>
              </p:nvSpPr>
              <p:spPr>
                <a:xfrm>
                  <a:off x="6429121" y="2879725"/>
                  <a:ext cx="74612" cy="66039"/>
                </a:xfrm>
                <a:custGeom>
                  <a:rect b="b" l="l" r="r" t="t"/>
                  <a:pathLst>
                    <a:path extrusionOk="0" h="66039" w="74612">
                      <a:moveTo>
                        <a:pt x="49593" y="0"/>
                      </a:moveTo>
                      <a:lnTo>
                        <a:pt x="74612" y="30543"/>
                      </a:lnTo>
                      <a:lnTo>
                        <a:pt x="0" y="660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53" name="Google Shape;1153;p38"/>
                <p:cNvGrpSpPr/>
                <p:nvPr/>
              </p:nvGrpSpPr>
              <p:grpSpPr>
                <a:xfrm>
                  <a:off x="6492866" y="2670991"/>
                  <a:ext cx="269638" cy="224989"/>
                  <a:chOff x="6492866" y="2670991"/>
                  <a:chExt cx="269638" cy="224989"/>
                </a:xfrm>
              </p:grpSpPr>
              <p:sp>
                <p:nvSpPr>
                  <p:cNvPr id="1154" name="Google Shape;1154;p38"/>
                  <p:cNvSpPr/>
                  <p:nvPr/>
                </p:nvSpPr>
                <p:spPr>
                  <a:xfrm>
                    <a:off x="6492866" y="2670991"/>
                    <a:ext cx="260113" cy="213305"/>
                  </a:xfrm>
                  <a:custGeom>
                    <a:rect b="b" l="l" r="r" t="t"/>
                    <a:pathLst>
                      <a:path extrusionOk="0" h="213305" w="260113">
                        <a:moveTo>
                          <a:pt x="1977" y="213305"/>
                        </a:moveTo>
                        <a:cubicBezTo>
                          <a:pt x="1406" y="213305"/>
                          <a:pt x="834" y="213051"/>
                          <a:pt x="453" y="212543"/>
                        </a:cubicBezTo>
                        <a:cubicBezTo>
                          <a:pt x="-245" y="211718"/>
                          <a:pt x="-118" y="210448"/>
                          <a:pt x="707" y="209749"/>
                        </a:cubicBezTo>
                        <a:lnTo>
                          <a:pt x="256866" y="454"/>
                        </a:lnTo>
                        <a:cubicBezTo>
                          <a:pt x="257692" y="-245"/>
                          <a:pt x="258962" y="-118"/>
                          <a:pt x="259660" y="707"/>
                        </a:cubicBezTo>
                        <a:cubicBezTo>
                          <a:pt x="260359" y="1533"/>
                          <a:pt x="260232" y="2803"/>
                          <a:pt x="259406" y="3501"/>
                        </a:cubicBezTo>
                        <a:lnTo>
                          <a:pt x="3247" y="212798"/>
                        </a:lnTo>
                        <a:cubicBezTo>
                          <a:pt x="2866" y="213179"/>
                          <a:pt x="2422" y="213305"/>
                          <a:pt x="1977"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5" name="Google Shape;1155;p38"/>
                  <p:cNvSpPr/>
                  <p:nvPr/>
                </p:nvSpPr>
                <p:spPr>
                  <a:xfrm>
                    <a:off x="6502391" y="2682675"/>
                    <a:ext cx="260113" cy="213305"/>
                  </a:xfrm>
                  <a:custGeom>
                    <a:rect b="b" l="l" r="r" t="t"/>
                    <a:pathLst>
                      <a:path extrusionOk="0" h="213305" w="260113">
                        <a:moveTo>
                          <a:pt x="1978" y="213305"/>
                        </a:moveTo>
                        <a:cubicBezTo>
                          <a:pt x="1406" y="213305"/>
                          <a:pt x="834" y="213051"/>
                          <a:pt x="453" y="212543"/>
                        </a:cubicBezTo>
                        <a:cubicBezTo>
                          <a:pt x="-245" y="211718"/>
                          <a:pt x="-118" y="210448"/>
                          <a:pt x="707" y="209749"/>
                        </a:cubicBezTo>
                        <a:lnTo>
                          <a:pt x="256866" y="453"/>
                        </a:lnTo>
                        <a:cubicBezTo>
                          <a:pt x="257692" y="-245"/>
                          <a:pt x="258962" y="-118"/>
                          <a:pt x="259661" y="707"/>
                        </a:cubicBezTo>
                        <a:cubicBezTo>
                          <a:pt x="260359" y="1533"/>
                          <a:pt x="260232" y="2803"/>
                          <a:pt x="259406" y="3501"/>
                        </a:cubicBezTo>
                        <a:lnTo>
                          <a:pt x="3248" y="212797"/>
                        </a:lnTo>
                        <a:cubicBezTo>
                          <a:pt x="2866" y="213178"/>
                          <a:pt x="2422" y="213305"/>
                          <a:pt x="1978" y="213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156" name="Google Shape;1156;p38"/>
                <p:cNvSpPr/>
                <p:nvPr/>
              </p:nvSpPr>
              <p:spPr>
                <a:xfrm rot="3046867">
                  <a:off x="6743478" y="2653397"/>
                  <a:ext cx="48912" cy="31189"/>
                </a:xfrm>
                <a:custGeom>
                  <a:rect b="b" l="l" r="r" t="t"/>
                  <a:pathLst>
                    <a:path extrusionOk="0" h="31178" w="48895">
                      <a:moveTo>
                        <a:pt x="0" y="0"/>
                      </a:moveTo>
                      <a:lnTo>
                        <a:pt x="48895" y="0"/>
                      </a:lnTo>
                      <a:lnTo>
                        <a:pt x="48895" y="31179"/>
                      </a:lnTo>
                      <a:lnTo>
                        <a:pt x="0" y="31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7" name="Google Shape;1157;p38"/>
                <p:cNvSpPr/>
                <p:nvPr/>
              </p:nvSpPr>
              <p:spPr>
                <a:xfrm>
                  <a:off x="6636948" y="2678048"/>
                  <a:ext cx="159577" cy="141737"/>
                </a:xfrm>
                <a:custGeom>
                  <a:rect b="b" l="l" r="r" t="t"/>
                  <a:pathLst>
                    <a:path extrusionOk="0" h="141737" w="159577">
                      <a:moveTo>
                        <a:pt x="96655" y="80074"/>
                      </a:moveTo>
                      <a:cubicBezTo>
                        <a:pt x="149043" y="57658"/>
                        <a:pt x="164156" y="19114"/>
                        <a:pt x="158441" y="0"/>
                      </a:cubicBezTo>
                      <a:lnTo>
                        <a:pt x="134310" y="19749"/>
                      </a:lnTo>
                      <a:cubicBezTo>
                        <a:pt x="140216" y="47181"/>
                        <a:pt x="83383" y="80772"/>
                        <a:pt x="50871" y="93536"/>
                      </a:cubicBezTo>
                      <a:cubicBezTo>
                        <a:pt x="18296" y="106299"/>
                        <a:pt x="1849" y="128016"/>
                        <a:pt x="1849" y="128016"/>
                      </a:cubicBezTo>
                      <a:lnTo>
                        <a:pt x="1849" y="128080"/>
                      </a:lnTo>
                      <a:cubicBezTo>
                        <a:pt x="-1008" y="131636"/>
                        <a:pt x="-627" y="137160"/>
                        <a:pt x="3500" y="140208"/>
                      </a:cubicBezTo>
                      <a:cubicBezTo>
                        <a:pt x="6041" y="142049"/>
                        <a:pt x="9596" y="142240"/>
                        <a:pt x="12327" y="140716"/>
                      </a:cubicBezTo>
                      <a:cubicBezTo>
                        <a:pt x="16455" y="138430"/>
                        <a:pt x="17597" y="133668"/>
                        <a:pt x="15946" y="129921"/>
                      </a:cubicBezTo>
                      <a:cubicBezTo>
                        <a:pt x="14740" y="127190"/>
                        <a:pt x="15248" y="123952"/>
                        <a:pt x="17280" y="121793"/>
                      </a:cubicBezTo>
                      <a:cubicBezTo>
                        <a:pt x="33028" y="104521"/>
                        <a:pt x="53666" y="98425"/>
                        <a:pt x="96655" y="80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158" name="Google Shape;1158;p38"/>
            <p:cNvSpPr/>
            <p:nvPr/>
          </p:nvSpPr>
          <p:spPr>
            <a:xfrm>
              <a:off x="1206448" y="2556700"/>
              <a:ext cx="217303" cy="256907"/>
            </a:xfrm>
            <a:custGeom>
              <a:rect b="b" l="l" r="r" t="t"/>
              <a:pathLst>
                <a:path extrusionOk="0" h="116776" w="98774">
                  <a:moveTo>
                    <a:pt x="97584" y="59722"/>
                  </a:moveTo>
                  <a:cubicBezTo>
                    <a:pt x="61389" y="64675"/>
                    <a:pt x="54848" y="72041"/>
                    <a:pt x="50721" y="115538"/>
                  </a:cubicBezTo>
                  <a:cubicBezTo>
                    <a:pt x="50594" y="117189"/>
                    <a:pt x="48181" y="117189"/>
                    <a:pt x="48054" y="115538"/>
                  </a:cubicBezTo>
                  <a:cubicBezTo>
                    <a:pt x="43990" y="72041"/>
                    <a:pt x="37386" y="64675"/>
                    <a:pt x="1191" y="59722"/>
                  </a:cubicBezTo>
                  <a:cubicBezTo>
                    <a:pt x="-397" y="59531"/>
                    <a:pt x="-397" y="57245"/>
                    <a:pt x="1191" y="57055"/>
                  </a:cubicBezTo>
                  <a:cubicBezTo>
                    <a:pt x="37386" y="52102"/>
                    <a:pt x="43926" y="44736"/>
                    <a:pt x="48054" y="1238"/>
                  </a:cubicBezTo>
                  <a:cubicBezTo>
                    <a:pt x="48181" y="-413"/>
                    <a:pt x="50594" y="-413"/>
                    <a:pt x="50721" y="1238"/>
                  </a:cubicBezTo>
                  <a:cubicBezTo>
                    <a:pt x="54785" y="44736"/>
                    <a:pt x="61389" y="52102"/>
                    <a:pt x="97584" y="57055"/>
                  </a:cubicBezTo>
                  <a:cubicBezTo>
                    <a:pt x="99171" y="57245"/>
                    <a:pt x="99171" y="59531"/>
                    <a:pt x="97584" y="59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9" name="Google Shape;1159;p38"/>
            <p:cNvSpPr/>
            <p:nvPr/>
          </p:nvSpPr>
          <p:spPr>
            <a:xfrm>
              <a:off x="2628815" y="7939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60" name="Google Shape;1160;p38"/>
          <p:cNvGrpSpPr/>
          <p:nvPr/>
        </p:nvGrpSpPr>
        <p:grpSpPr>
          <a:xfrm>
            <a:off x="6636065" y="2136395"/>
            <a:ext cx="2454026" cy="3177695"/>
            <a:chOff x="6636065" y="2136395"/>
            <a:chExt cx="2454026" cy="3177695"/>
          </a:xfrm>
        </p:grpSpPr>
        <p:grpSp>
          <p:nvGrpSpPr>
            <p:cNvPr id="1161" name="Google Shape;1161;p38"/>
            <p:cNvGrpSpPr/>
            <p:nvPr/>
          </p:nvGrpSpPr>
          <p:grpSpPr>
            <a:xfrm rot="-1082057">
              <a:off x="7278324" y="2655139"/>
              <a:ext cx="1461726" cy="2493917"/>
              <a:chOff x="971119" y="3290570"/>
              <a:chExt cx="612189" cy="1044510"/>
            </a:xfrm>
          </p:grpSpPr>
          <p:sp>
            <p:nvSpPr>
              <p:cNvPr id="1162" name="Google Shape;1162;p38"/>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3" name="Google Shape;1163;p38"/>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4" name="Google Shape;1164;p38"/>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5" name="Google Shape;1165;p38"/>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6" name="Google Shape;1166;p38"/>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7" name="Google Shape;1167;p38"/>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68" name="Google Shape;1168;p38"/>
              <p:cNvGrpSpPr/>
              <p:nvPr/>
            </p:nvGrpSpPr>
            <p:grpSpPr>
              <a:xfrm>
                <a:off x="971119" y="3290570"/>
                <a:ext cx="612189" cy="657478"/>
                <a:chOff x="971119" y="3290570"/>
                <a:chExt cx="612189" cy="657478"/>
              </a:xfrm>
            </p:grpSpPr>
            <p:sp>
              <p:nvSpPr>
                <p:cNvPr id="1169" name="Google Shape;1169;p38"/>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70" name="Google Shape;1170;p38"/>
                <p:cNvGrpSpPr/>
                <p:nvPr/>
              </p:nvGrpSpPr>
              <p:grpSpPr>
                <a:xfrm>
                  <a:off x="1018666" y="3335654"/>
                  <a:ext cx="564642" cy="564642"/>
                  <a:chOff x="1018666" y="3335654"/>
                  <a:chExt cx="564642" cy="564642"/>
                </a:xfrm>
              </p:grpSpPr>
              <p:sp>
                <p:nvSpPr>
                  <p:cNvPr id="1171" name="Google Shape;1171;p38"/>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72" name="Google Shape;1172;p38"/>
                  <p:cNvGrpSpPr/>
                  <p:nvPr/>
                </p:nvGrpSpPr>
                <p:grpSpPr>
                  <a:xfrm>
                    <a:off x="1018954" y="3336099"/>
                    <a:ext cx="555718" cy="499427"/>
                    <a:chOff x="1018954" y="3336099"/>
                    <a:chExt cx="555718" cy="499427"/>
                  </a:xfrm>
                </p:grpSpPr>
                <p:sp>
                  <p:nvSpPr>
                    <p:cNvPr id="1173" name="Google Shape;1173;p38"/>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4" name="Google Shape;1174;p38"/>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5" name="Google Shape;1175;p38"/>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6" name="Google Shape;1176;p38"/>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7" name="Google Shape;1177;p38"/>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8" name="Google Shape;1178;p38"/>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179" name="Google Shape;1179;p38"/>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180" name="Google Shape;1180;p38"/>
            <p:cNvSpPr/>
            <p:nvPr/>
          </p:nvSpPr>
          <p:spPr>
            <a:xfrm>
              <a:off x="8037315" y="21363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1" name="Google Shape;1181;p38"/>
            <p:cNvSpPr/>
            <p:nvPr/>
          </p:nvSpPr>
          <p:spPr>
            <a:xfrm>
              <a:off x="6636065" y="41965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2" name="Shape 2552"/>
        <p:cNvGrpSpPr/>
        <p:nvPr/>
      </p:nvGrpSpPr>
      <p:grpSpPr>
        <a:xfrm>
          <a:off x="0" y="0"/>
          <a:ext cx="0" cy="0"/>
          <a:chOff x="0" y="0"/>
          <a:chExt cx="0" cy="0"/>
        </a:xfrm>
      </p:grpSpPr>
      <p:sp>
        <p:nvSpPr>
          <p:cNvPr id="2553" name="Google Shape;2553;p7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2554" name="Google Shape;2554;p74"/>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2555" name="Google Shape;2555;p74"/>
          <p:cNvSpPr/>
          <p:nvPr/>
        </p:nvSpPr>
        <p:spPr>
          <a:xfrm>
            <a:off x="5068946" y="2360912"/>
            <a:ext cx="689100" cy="656700"/>
          </a:xfrm>
          <a:prstGeom prst="roundRect">
            <a:avLst>
              <a:gd fmla="val 16667" name="adj"/>
            </a:avLst>
          </a:prstGeom>
          <a:solidFill>
            <a:srgbClr val="322A2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56" name="Google Shape;2556;p74"/>
          <p:cNvSpPr txBox="1"/>
          <p:nvPr/>
        </p:nvSpPr>
        <p:spPr>
          <a:xfrm>
            <a:off x="5068946"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#322a23</a:t>
            </a:r>
            <a:endParaRPr sz="900">
              <a:solidFill>
                <a:schemeClr val="dk1"/>
              </a:solidFill>
              <a:latin typeface="Inter"/>
              <a:ea typeface="Inter"/>
              <a:cs typeface="Inter"/>
              <a:sym typeface="Inter"/>
            </a:endParaRPr>
          </a:p>
        </p:txBody>
      </p:sp>
      <p:sp>
        <p:nvSpPr>
          <p:cNvPr id="2557" name="Google Shape;2557;p74"/>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sp>
        <p:nvSpPr>
          <p:cNvPr id="2558" name="Google Shape;2558;p74"/>
          <p:cNvSpPr/>
          <p:nvPr/>
        </p:nvSpPr>
        <p:spPr>
          <a:xfrm>
            <a:off x="5881037" y="2360912"/>
            <a:ext cx="689100" cy="656700"/>
          </a:xfrm>
          <a:prstGeom prst="roundRect">
            <a:avLst>
              <a:gd fmla="val 16667" name="adj"/>
            </a:avLst>
          </a:prstGeom>
          <a:solidFill>
            <a:srgbClr val="F3EDE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59" name="Google Shape;2559;p74"/>
          <p:cNvSpPr txBox="1"/>
          <p:nvPr/>
        </p:nvSpPr>
        <p:spPr>
          <a:xfrm>
            <a:off x="58810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#f3ede6</a:t>
            </a:r>
            <a:endParaRPr sz="900">
              <a:solidFill>
                <a:schemeClr val="lt1"/>
              </a:solidFill>
              <a:latin typeface="Inter"/>
              <a:ea typeface="Inter"/>
              <a:cs typeface="Inter"/>
              <a:sym typeface="Inter"/>
            </a:endParaRPr>
          </a:p>
        </p:txBody>
      </p:sp>
      <p:sp>
        <p:nvSpPr>
          <p:cNvPr id="2560" name="Google Shape;2560;p74"/>
          <p:cNvSpPr/>
          <p:nvPr/>
        </p:nvSpPr>
        <p:spPr>
          <a:xfrm>
            <a:off x="5068946" y="3142437"/>
            <a:ext cx="689100" cy="656700"/>
          </a:xfrm>
          <a:prstGeom prst="roundRect">
            <a:avLst>
              <a:gd fmla="val 16667" name="adj"/>
            </a:avLst>
          </a:prstGeom>
          <a:solidFill>
            <a:srgbClr val="A9572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61" name="Google Shape;2561;p74"/>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#a9572a</a:t>
            </a:r>
            <a:endParaRPr sz="900">
              <a:solidFill>
                <a:schemeClr val="dk1"/>
              </a:solidFill>
              <a:latin typeface="Inter"/>
              <a:ea typeface="Inter"/>
              <a:cs typeface="Inter"/>
              <a:sym typeface="Inter"/>
            </a:endParaRPr>
          </a:p>
        </p:txBody>
      </p:sp>
      <p:sp>
        <p:nvSpPr>
          <p:cNvPr id="2562" name="Google Shape;2562;p74"/>
          <p:cNvSpPr/>
          <p:nvPr/>
        </p:nvSpPr>
        <p:spPr>
          <a:xfrm>
            <a:off x="5881037" y="3142437"/>
            <a:ext cx="689100" cy="656700"/>
          </a:xfrm>
          <a:prstGeom prst="roundRect">
            <a:avLst>
              <a:gd fmla="val 16667" name="adj"/>
            </a:avLst>
          </a:prstGeom>
          <a:solidFill>
            <a:srgbClr val="EADA8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63" name="Google Shape;2563;p74"/>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#eada85</a:t>
            </a:r>
            <a:endParaRPr sz="900">
              <a:solidFill>
                <a:schemeClr val="lt1"/>
              </a:solidFill>
              <a:latin typeface="Inter"/>
              <a:ea typeface="Inter"/>
              <a:cs typeface="Inter"/>
              <a:sym typeface="Inter"/>
            </a:endParaRPr>
          </a:p>
        </p:txBody>
      </p:sp>
      <p:sp>
        <p:nvSpPr>
          <p:cNvPr id="2564" name="Google Shape;2564;p74"/>
          <p:cNvSpPr/>
          <p:nvPr/>
        </p:nvSpPr>
        <p:spPr>
          <a:xfrm>
            <a:off x="5068946" y="3923962"/>
            <a:ext cx="689100" cy="656700"/>
          </a:xfrm>
          <a:prstGeom prst="roundRect">
            <a:avLst>
              <a:gd fmla="val 16667" name="adj"/>
            </a:avLst>
          </a:prstGeom>
          <a:solidFill>
            <a:srgbClr val="C366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65" name="Google Shape;2565;p74"/>
          <p:cNvSpPr txBox="1"/>
          <p:nvPr/>
        </p:nvSpPr>
        <p:spPr>
          <a:xfrm>
            <a:off x="5068946"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#c36666</a:t>
            </a:r>
            <a:endParaRPr sz="900">
              <a:solidFill>
                <a:schemeClr val="dk1"/>
              </a:solidFill>
              <a:latin typeface="Inter"/>
              <a:ea typeface="Inter"/>
              <a:cs typeface="Inter"/>
              <a:sym typeface="Inter"/>
            </a:endParaRPr>
          </a:p>
        </p:txBody>
      </p:sp>
      <p:sp>
        <p:nvSpPr>
          <p:cNvPr id="2566" name="Google Shape;2566;p74"/>
          <p:cNvSpPr/>
          <p:nvPr/>
        </p:nvSpPr>
        <p:spPr>
          <a:xfrm>
            <a:off x="5881037" y="3923962"/>
            <a:ext cx="689100" cy="656700"/>
          </a:xfrm>
          <a:prstGeom prst="roundRect">
            <a:avLst>
              <a:gd fmla="val 16667" name="adj"/>
            </a:avLst>
          </a:prstGeom>
          <a:solidFill>
            <a:srgbClr val="FFC6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67" name="Google Shape;2567;p74"/>
          <p:cNvSpPr txBox="1"/>
          <p:nvPr/>
        </p:nvSpPr>
        <p:spPr>
          <a:xfrm>
            <a:off x="5881037"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#ffc6a0</a:t>
            </a:r>
            <a:endParaRPr sz="900">
              <a:solidFill>
                <a:schemeClr val="lt1"/>
              </a:solidFill>
              <a:latin typeface="Inter"/>
              <a:ea typeface="Inter"/>
              <a:cs typeface="Inter"/>
              <a:sym typeface="Inter"/>
            </a:endParaRPr>
          </a:p>
        </p:txBody>
      </p:sp>
      <p:sp>
        <p:nvSpPr>
          <p:cNvPr id="2568" name="Google Shape;2568;p74"/>
          <p:cNvSpPr/>
          <p:nvPr/>
        </p:nvSpPr>
        <p:spPr>
          <a:xfrm>
            <a:off x="6693137" y="2360912"/>
            <a:ext cx="689100" cy="656700"/>
          </a:xfrm>
          <a:prstGeom prst="roundRect">
            <a:avLst>
              <a:gd fmla="val 16667" name="adj"/>
            </a:avLst>
          </a:prstGeom>
          <a:solidFill>
            <a:srgbClr val="91BDD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69" name="Google Shape;2569;p74"/>
          <p:cNvSpPr txBox="1"/>
          <p:nvPr/>
        </p:nvSpPr>
        <p:spPr>
          <a:xfrm>
            <a:off x="66931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#91bdd1</a:t>
            </a:r>
            <a:endParaRPr sz="900">
              <a:solidFill>
                <a:schemeClr val="lt1"/>
              </a:solidFill>
              <a:latin typeface="Inter"/>
              <a:ea typeface="Inter"/>
              <a:cs typeface="Inter"/>
              <a:sym typeface="Inter"/>
            </a:endParaRPr>
          </a:p>
        </p:txBody>
      </p:sp>
      <p:sp>
        <p:nvSpPr>
          <p:cNvPr id="2570" name="Google Shape;2570;p74"/>
          <p:cNvSpPr/>
          <p:nvPr/>
        </p:nvSpPr>
        <p:spPr>
          <a:xfrm>
            <a:off x="6693137" y="3142437"/>
            <a:ext cx="689100" cy="656700"/>
          </a:xfrm>
          <a:prstGeom prst="roundRect">
            <a:avLst>
              <a:gd fmla="val 16667" name="adj"/>
            </a:avLst>
          </a:prstGeom>
          <a:solidFill>
            <a:srgbClr val="7E805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71" name="Google Shape;2571;p74"/>
          <p:cNvSpPr txBox="1"/>
          <p:nvPr/>
        </p:nvSpPr>
        <p:spPr>
          <a:xfrm>
            <a:off x="66931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#7e8051</a:t>
            </a:r>
            <a:endParaRPr sz="900">
              <a:solidFill>
                <a:schemeClr val="dk1"/>
              </a:solidFill>
              <a:latin typeface="Inter"/>
              <a:ea typeface="Inter"/>
              <a:cs typeface="Inter"/>
              <a:sym typeface="Inter"/>
            </a:endParaRPr>
          </a:p>
        </p:txBody>
      </p:sp>
      <p:grpSp>
        <p:nvGrpSpPr>
          <p:cNvPr id="2572" name="Google Shape;2572;p74"/>
          <p:cNvGrpSpPr/>
          <p:nvPr/>
        </p:nvGrpSpPr>
        <p:grpSpPr>
          <a:xfrm>
            <a:off x="5084767" y="1811403"/>
            <a:ext cx="412865" cy="384035"/>
            <a:chOff x="-49397175" y="3192625"/>
            <a:chExt cx="300900" cy="281200"/>
          </a:xfrm>
        </p:grpSpPr>
        <p:sp>
          <p:nvSpPr>
            <p:cNvPr id="2573" name="Google Shape;2573;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74"/>
          <p:cNvGrpSpPr/>
          <p:nvPr/>
        </p:nvGrpSpPr>
        <p:grpSpPr>
          <a:xfrm>
            <a:off x="794294" y="1812811"/>
            <a:ext cx="381187" cy="381219"/>
            <a:chOff x="-50134375" y="3550975"/>
            <a:chExt cx="300100" cy="300125"/>
          </a:xfrm>
        </p:grpSpPr>
        <p:sp>
          <p:nvSpPr>
            <p:cNvPr id="2581" name="Google Shape;2581;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74"/>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2584" name="Google Shape;2584;p74">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Archivo</a:t>
            </a:r>
            <a:endParaRPr b="1" sz="1100" u="sng">
              <a:solidFill>
                <a:schemeClr val="dk1"/>
              </a:solidFill>
              <a:latin typeface="Inter"/>
              <a:ea typeface="Inter"/>
              <a:cs typeface="Inter"/>
              <a:sym typeface="Inter"/>
            </a:endParaRPr>
          </a:p>
        </p:txBody>
      </p:sp>
      <p:sp>
        <p:nvSpPr>
          <p:cNvPr id="2585" name="Google Shape;2585;p74">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IBM Plex Sans</a:t>
            </a:r>
            <a:endParaRPr b="1" sz="1100" u="sng">
              <a:solidFill>
                <a:schemeClr val="dk1"/>
              </a:solidFill>
              <a:latin typeface="Inter"/>
              <a:ea typeface="Inter"/>
              <a:cs typeface="Inter"/>
              <a:sym typeface="Inter"/>
            </a:endParaRPr>
          </a:p>
        </p:txBody>
      </p:sp>
      <p:sp>
        <p:nvSpPr>
          <p:cNvPr id="2586" name="Google Shape;2586;p74"/>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2587" name="Google Shape;2587;p74"/>
          <p:cNvSpPr/>
          <p:nvPr/>
        </p:nvSpPr>
        <p:spPr>
          <a:xfrm>
            <a:off x="6693137" y="3923962"/>
            <a:ext cx="689100" cy="656700"/>
          </a:xfrm>
          <a:prstGeom prst="roundRect">
            <a:avLst>
              <a:gd fmla="val 16667" name="adj"/>
            </a:avLst>
          </a:prstGeom>
          <a:solidFill>
            <a:srgbClr val="B47A4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88" name="Google Shape;2588;p74"/>
          <p:cNvSpPr txBox="1"/>
          <p:nvPr/>
        </p:nvSpPr>
        <p:spPr>
          <a:xfrm>
            <a:off x="6693137"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#b47a44</a:t>
            </a:r>
            <a:endParaRPr sz="900">
              <a:solidFill>
                <a:schemeClr val="dk1"/>
              </a:solidFill>
              <a:latin typeface="Inter"/>
              <a:ea typeface="Inter"/>
              <a:cs typeface="Inter"/>
              <a:sym typeface="Inter"/>
            </a:endParaRPr>
          </a:p>
        </p:txBody>
      </p:sp>
      <p:sp>
        <p:nvSpPr>
          <p:cNvPr id="2589" name="Google Shape;2589;p74"/>
          <p:cNvSpPr/>
          <p:nvPr/>
        </p:nvSpPr>
        <p:spPr>
          <a:xfrm>
            <a:off x="7505237" y="3923912"/>
            <a:ext cx="689100" cy="6567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2590" name="Google Shape;2590;p74"/>
          <p:cNvSpPr txBox="1"/>
          <p:nvPr/>
        </p:nvSpPr>
        <p:spPr>
          <a:xfrm>
            <a:off x="7505237" y="4060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#ffffff</a:t>
            </a:r>
            <a:endParaRPr sz="900">
              <a:solidFill>
                <a:schemeClr val="lt1"/>
              </a:solidFill>
              <a:latin typeface="Inter"/>
              <a:ea typeface="Inter"/>
              <a:cs typeface="Inter"/>
              <a:sym typeface="Inter"/>
            </a:endParaRPr>
          </a:p>
        </p:txBody>
      </p:sp>
      <p:sp>
        <p:nvSpPr>
          <p:cNvPr id="2591" name="Google Shape;2591;p7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5" name="Shape 2595"/>
        <p:cNvGrpSpPr/>
        <p:nvPr/>
      </p:nvGrpSpPr>
      <p:grpSpPr>
        <a:xfrm>
          <a:off x="0" y="0"/>
          <a:ext cx="0" cy="0"/>
          <a:chOff x="0" y="0"/>
          <a:chExt cx="0" cy="0"/>
        </a:xfrm>
      </p:grpSpPr>
      <p:sp>
        <p:nvSpPr>
          <p:cNvPr id="2596" name="Google Shape;2596;p7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sp>
        <p:nvSpPr>
          <p:cNvPr id="2597" name="Google Shape;2597;p75"/>
          <p:cNvSpPr txBox="1"/>
          <p:nvPr/>
        </p:nvSpPr>
        <p:spPr>
          <a:xfrm>
            <a:off x="584550" y="3192650"/>
            <a:ext cx="7974900" cy="8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a:p>
            <a:pPr indent="0" lvl="0" marL="0" rtl="0" algn="ctr">
              <a:lnSpc>
                <a:spcPct val="100000"/>
              </a:lnSpc>
              <a:spcBef>
                <a:spcPts val="1000"/>
              </a:spcBef>
              <a:spcAft>
                <a:spcPts val="0"/>
              </a:spcAft>
              <a:buNone/>
            </a:pPr>
            <a:r>
              <a:rPr lang="en" sz="1100">
                <a:solidFill>
                  <a:schemeClr val="lt1"/>
                </a:solidFill>
                <a:latin typeface="Inter"/>
                <a:ea typeface="Inter"/>
                <a:cs typeface="Inter"/>
                <a:sym typeface="Inter"/>
              </a:rPr>
              <a:t>The </a:t>
            </a:r>
            <a:r>
              <a:rPr b="1" lang="en" sz="1100">
                <a:solidFill>
                  <a:schemeClr val="lt1"/>
                </a:solidFill>
                <a:latin typeface="Inter"/>
                <a:ea typeface="Inter"/>
                <a:cs typeface="Inter"/>
                <a:sym typeface="Inter"/>
              </a:rPr>
              <a:t>second functionality</a:t>
            </a:r>
            <a:r>
              <a:rPr lang="en" sz="1100">
                <a:solidFill>
                  <a:schemeClr val="lt1"/>
                </a:solidFill>
                <a:latin typeface="Inter"/>
                <a:ea typeface="Inter"/>
                <a:cs typeface="Inter"/>
                <a:sym typeface="Inter"/>
              </a:rPr>
              <a:t> of this tool is that </a:t>
            </a:r>
            <a:r>
              <a:rPr b="1" lang="en" sz="1100">
                <a:solidFill>
                  <a:schemeClr val="lt1"/>
                </a:solidFill>
                <a:latin typeface="Inter"/>
                <a:ea typeface="Inter"/>
                <a:cs typeface="Inter"/>
                <a:sym typeface="Inter"/>
              </a:rPr>
              <a:t>you can edit presentations through the online editor</a:t>
            </a:r>
            <a:r>
              <a:rPr lang="en" sz="1100">
                <a:solidFill>
                  <a:schemeClr val="lt1"/>
                </a:solidFill>
                <a:latin typeface="Inter"/>
                <a:ea typeface="Inter"/>
                <a:cs typeface="Inter"/>
                <a:sym typeface="Inter"/>
              </a:rPr>
              <a:t>. Create interactive resources easily, quickly and without the need for any software. Change everything or start from scratch</a:t>
            </a:r>
            <a:endParaRPr sz="1100">
              <a:solidFill>
                <a:schemeClr val="lt1"/>
              </a:solidFill>
              <a:latin typeface="Inter"/>
              <a:ea typeface="Inter"/>
              <a:cs typeface="Inter"/>
              <a:sym typeface="Inter"/>
            </a:endParaRPr>
          </a:p>
        </p:txBody>
      </p:sp>
      <p:sp>
        <p:nvSpPr>
          <p:cNvPr id="2598" name="Google Shape;2598;p75">
            <a:hlinkClick r:id="rId3"/>
          </p:cNvPr>
          <p:cNvSpPr/>
          <p:nvPr/>
        </p:nvSpPr>
        <p:spPr>
          <a:xfrm>
            <a:off x="1337488"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sp>
        <p:nvSpPr>
          <p:cNvPr id="2599" name="Google Shape;2599;p75">
            <a:hlinkClick r:id="rId4"/>
          </p:cNvPr>
          <p:cNvSpPr/>
          <p:nvPr/>
        </p:nvSpPr>
        <p:spPr>
          <a:xfrm>
            <a:off x="5009013"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Edit online</a:t>
            </a:r>
            <a:endParaRPr b="1" sz="1300" u="sng">
              <a:solidFill>
                <a:schemeClr val="dk1"/>
              </a:solidFill>
              <a:latin typeface="Inter"/>
              <a:ea typeface="Inter"/>
              <a:cs typeface="Inter"/>
              <a:sym typeface="Inter"/>
            </a:endParaRPr>
          </a:p>
        </p:txBody>
      </p:sp>
      <p:pic>
        <p:nvPicPr>
          <p:cNvPr id="2600" name="Google Shape;2600;p75"/>
          <p:cNvPicPr preferRelativeResize="0"/>
          <p:nvPr/>
        </p:nvPicPr>
        <p:blipFill rotWithShape="1">
          <a:blip r:embed="rId5">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2601" name="Google Shape;2601;p75"/>
          <p:cNvPicPr preferRelativeResize="0"/>
          <p:nvPr/>
        </p:nvPicPr>
        <p:blipFill rotWithShape="1">
          <a:blip r:embed="rId6">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2602" name="Google Shape;2602;p75"/>
          <p:cNvPicPr preferRelativeResize="0"/>
          <p:nvPr/>
        </p:nvPicPr>
        <p:blipFill rotWithShape="1">
          <a:blip r:embed="rId7">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2603" name="Google Shape;2603;p75"/>
          <p:cNvPicPr preferRelativeResize="0"/>
          <p:nvPr/>
        </p:nvPicPr>
        <p:blipFill rotWithShape="1">
          <a:blip r:embed="rId8">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07" name="Shape 2607"/>
        <p:cNvGrpSpPr/>
        <p:nvPr/>
      </p:nvGrpSpPr>
      <p:grpSpPr>
        <a:xfrm>
          <a:off x="0" y="0"/>
          <a:ext cx="0" cy="0"/>
          <a:chOff x="0" y="0"/>
          <a:chExt cx="0" cy="0"/>
        </a:xfrm>
      </p:grpSpPr>
      <p:sp>
        <p:nvSpPr>
          <p:cNvPr id="2608" name="Google Shape;2608;p76"/>
          <p:cNvSpPr/>
          <p:nvPr/>
        </p:nvSpPr>
        <p:spPr>
          <a:xfrm>
            <a:off x="2099009" y="3282468"/>
            <a:ext cx="1283100" cy="21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09" name="Google Shape;2609;p76"/>
          <p:cNvSpPr/>
          <p:nvPr/>
        </p:nvSpPr>
        <p:spPr>
          <a:xfrm>
            <a:off x="2102902" y="3284568"/>
            <a:ext cx="236100" cy="2151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0" name="Google Shape;2610;p76"/>
          <p:cNvSpPr/>
          <p:nvPr/>
        </p:nvSpPr>
        <p:spPr>
          <a:xfrm>
            <a:off x="8191833" y="4393685"/>
            <a:ext cx="160800" cy="207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1" name="Google Shape;2611;p76"/>
          <p:cNvSpPr/>
          <p:nvPr/>
        </p:nvSpPr>
        <p:spPr>
          <a:xfrm>
            <a:off x="8140083" y="3164975"/>
            <a:ext cx="264300" cy="207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2" name="Google Shape;2612;p76"/>
          <p:cNvSpPr/>
          <p:nvPr/>
        </p:nvSpPr>
        <p:spPr>
          <a:xfrm>
            <a:off x="7689945" y="1949083"/>
            <a:ext cx="243000" cy="199800"/>
          </a:xfrm>
          <a:prstGeom prst="rightArrow">
            <a:avLst>
              <a:gd fmla="val 25609"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613" name="Google Shape;2613;p76"/>
          <p:cNvGrpSpPr/>
          <p:nvPr/>
        </p:nvGrpSpPr>
        <p:grpSpPr>
          <a:xfrm>
            <a:off x="6057249" y="2960428"/>
            <a:ext cx="547157" cy="635405"/>
            <a:chOff x="4727025" y="1332775"/>
            <a:chExt cx="59900" cy="69625"/>
          </a:xfrm>
        </p:grpSpPr>
        <p:sp>
          <p:nvSpPr>
            <p:cNvPr id="2614" name="Google Shape;2614;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76"/>
          <p:cNvGrpSpPr/>
          <p:nvPr/>
        </p:nvGrpSpPr>
        <p:grpSpPr>
          <a:xfrm>
            <a:off x="6828373" y="1960663"/>
            <a:ext cx="618887" cy="618883"/>
            <a:chOff x="4820425" y="1329900"/>
            <a:chExt cx="70175" cy="70350"/>
          </a:xfrm>
        </p:grpSpPr>
        <p:sp>
          <p:nvSpPr>
            <p:cNvPr id="2617" name="Google Shape;2617;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76"/>
          <p:cNvGrpSpPr/>
          <p:nvPr/>
        </p:nvGrpSpPr>
        <p:grpSpPr>
          <a:xfrm>
            <a:off x="5953936" y="1975259"/>
            <a:ext cx="664883" cy="609273"/>
            <a:chOff x="4903200" y="1331525"/>
            <a:chExt cx="73575" cy="67425"/>
          </a:xfrm>
        </p:grpSpPr>
        <p:sp>
          <p:nvSpPr>
            <p:cNvPr id="2622" name="Google Shape;2622;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23" name="Google Shape;2623;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76"/>
          <p:cNvGrpSpPr/>
          <p:nvPr/>
        </p:nvGrpSpPr>
        <p:grpSpPr>
          <a:xfrm>
            <a:off x="6801402" y="2947166"/>
            <a:ext cx="672829" cy="632468"/>
            <a:chOff x="4815575" y="1416800"/>
            <a:chExt cx="73750" cy="71400"/>
          </a:xfrm>
        </p:grpSpPr>
        <p:sp>
          <p:nvSpPr>
            <p:cNvPr id="2625" name="Google Shape;2625;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76"/>
          <p:cNvGrpSpPr/>
          <p:nvPr/>
        </p:nvGrpSpPr>
        <p:grpSpPr>
          <a:xfrm>
            <a:off x="6017811" y="3967835"/>
            <a:ext cx="633900" cy="633900"/>
            <a:chOff x="5771961" y="3831737"/>
            <a:chExt cx="633900" cy="633900"/>
          </a:xfrm>
        </p:grpSpPr>
        <p:sp>
          <p:nvSpPr>
            <p:cNvPr id="2629" name="Google Shape;2629;p76"/>
            <p:cNvSpPr/>
            <p:nvPr/>
          </p:nvSpPr>
          <p:spPr>
            <a:xfrm flipH="1">
              <a:off x="5771961" y="3831737"/>
              <a:ext cx="633900" cy="633900"/>
            </a:xfrm>
            <a:prstGeom prst="blockArc">
              <a:avLst>
                <a:gd fmla="val 16275737" name="adj1"/>
                <a:gd fmla="val 15898772" name="adj2"/>
                <a:gd fmla="val 17257"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76"/>
          <p:cNvGrpSpPr/>
          <p:nvPr/>
        </p:nvGrpSpPr>
        <p:grpSpPr>
          <a:xfrm>
            <a:off x="6819423" y="3950890"/>
            <a:ext cx="636787" cy="649524"/>
            <a:chOff x="4818100" y="1507675"/>
            <a:chExt cx="71225" cy="71625"/>
          </a:xfrm>
        </p:grpSpPr>
        <p:sp>
          <p:nvSpPr>
            <p:cNvPr id="2632" name="Google Shape;2632;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76"/>
          <p:cNvGrpSpPr/>
          <p:nvPr/>
        </p:nvGrpSpPr>
        <p:grpSpPr>
          <a:xfrm>
            <a:off x="5184293" y="3944970"/>
            <a:ext cx="649520" cy="661559"/>
            <a:chOff x="4906800" y="1507500"/>
            <a:chExt cx="70350" cy="71075"/>
          </a:xfrm>
        </p:grpSpPr>
        <p:sp>
          <p:nvSpPr>
            <p:cNvPr id="2637" name="Google Shape;263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76"/>
          <p:cNvGrpSpPr/>
          <p:nvPr/>
        </p:nvGrpSpPr>
        <p:grpSpPr>
          <a:xfrm>
            <a:off x="5195217" y="1960672"/>
            <a:ext cx="627699" cy="627780"/>
            <a:chOff x="3736598" y="2170606"/>
            <a:chExt cx="404889" cy="404889"/>
          </a:xfrm>
        </p:grpSpPr>
        <p:sp>
          <p:nvSpPr>
            <p:cNvPr id="2643" name="Google Shape;264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76"/>
          <p:cNvGrpSpPr/>
          <p:nvPr/>
        </p:nvGrpSpPr>
        <p:grpSpPr>
          <a:xfrm>
            <a:off x="4348491" y="1960790"/>
            <a:ext cx="711386" cy="627545"/>
            <a:chOff x="3161917" y="2170682"/>
            <a:chExt cx="458870" cy="404737"/>
          </a:xfrm>
        </p:grpSpPr>
        <p:sp>
          <p:nvSpPr>
            <p:cNvPr id="2648" name="Google Shape;264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49" name="Google Shape;264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1" name="Google Shape;2651;p76"/>
          <p:cNvGrpSpPr/>
          <p:nvPr/>
        </p:nvGrpSpPr>
        <p:grpSpPr>
          <a:xfrm>
            <a:off x="4382541" y="2970114"/>
            <a:ext cx="643364" cy="616032"/>
            <a:chOff x="3179914" y="2889488"/>
            <a:chExt cx="422876" cy="404911"/>
          </a:xfrm>
        </p:grpSpPr>
        <p:sp>
          <p:nvSpPr>
            <p:cNvPr id="2652" name="Google Shape;265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76"/>
          <p:cNvGrpSpPr/>
          <p:nvPr/>
        </p:nvGrpSpPr>
        <p:grpSpPr>
          <a:xfrm>
            <a:off x="5200057" y="2970064"/>
            <a:ext cx="637699" cy="616132"/>
            <a:chOff x="3729467" y="2889422"/>
            <a:chExt cx="419153" cy="404977"/>
          </a:xfrm>
        </p:grpSpPr>
        <p:sp>
          <p:nvSpPr>
            <p:cNvPr id="2659" name="Google Shape;265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6" name="Google Shape;2666;p76"/>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6"/>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8" name="Google Shape;2668;p76"/>
          <p:cNvGrpSpPr/>
          <p:nvPr/>
        </p:nvGrpSpPr>
        <p:grpSpPr>
          <a:xfrm>
            <a:off x="7684888" y="2251259"/>
            <a:ext cx="253114" cy="215138"/>
            <a:chOff x="4660325" y="1866850"/>
            <a:chExt cx="68350" cy="58100"/>
          </a:xfrm>
        </p:grpSpPr>
        <p:sp>
          <p:nvSpPr>
            <p:cNvPr id="2669" name="Google Shape;2669;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76"/>
          <p:cNvGrpSpPr/>
          <p:nvPr/>
        </p:nvGrpSpPr>
        <p:grpSpPr>
          <a:xfrm>
            <a:off x="8148685" y="2290371"/>
            <a:ext cx="247096" cy="136915"/>
            <a:chOff x="4791775" y="1877500"/>
            <a:chExt cx="66725" cy="36975"/>
          </a:xfrm>
        </p:grpSpPr>
        <p:sp>
          <p:nvSpPr>
            <p:cNvPr id="2672" name="Google Shape;2672;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76"/>
          <p:cNvGrpSpPr/>
          <p:nvPr/>
        </p:nvGrpSpPr>
        <p:grpSpPr>
          <a:xfrm>
            <a:off x="8162017" y="3518149"/>
            <a:ext cx="220433" cy="136915"/>
            <a:chOff x="4923925" y="1877500"/>
            <a:chExt cx="59525" cy="36975"/>
          </a:xfrm>
        </p:grpSpPr>
        <p:sp>
          <p:nvSpPr>
            <p:cNvPr id="2675" name="Google Shape;2675;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7" name="Google Shape;2677;p76"/>
          <p:cNvGrpSpPr/>
          <p:nvPr/>
        </p:nvGrpSpPr>
        <p:grpSpPr>
          <a:xfrm>
            <a:off x="7703914" y="3491072"/>
            <a:ext cx="215063" cy="191070"/>
            <a:chOff x="5058450" y="1870100"/>
            <a:chExt cx="58075" cy="51600"/>
          </a:xfrm>
        </p:grpSpPr>
        <p:sp>
          <p:nvSpPr>
            <p:cNvPr id="2678" name="Google Shape;2678;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76"/>
          <p:cNvGrpSpPr/>
          <p:nvPr/>
        </p:nvGrpSpPr>
        <p:grpSpPr>
          <a:xfrm>
            <a:off x="7716273" y="3171274"/>
            <a:ext cx="190344" cy="194402"/>
            <a:chOff x="4676550" y="2160575"/>
            <a:chExt cx="51400" cy="52500"/>
          </a:xfrm>
        </p:grpSpPr>
        <p:sp>
          <p:nvSpPr>
            <p:cNvPr id="2681" name="Google Shape;2681;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4" name="Google Shape;2684;p76"/>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76"/>
          <p:cNvGrpSpPr/>
          <p:nvPr/>
        </p:nvGrpSpPr>
        <p:grpSpPr>
          <a:xfrm>
            <a:off x="8131604" y="4049152"/>
            <a:ext cx="281258" cy="243836"/>
            <a:chOff x="5037700" y="2430325"/>
            <a:chExt cx="75950" cy="65850"/>
          </a:xfrm>
        </p:grpSpPr>
        <p:sp>
          <p:nvSpPr>
            <p:cNvPr id="2686" name="Google Shape;2686;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76"/>
          <p:cNvGrpSpPr/>
          <p:nvPr/>
        </p:nvGrpSpPr>
        <p:grpSpPr>
          <a:xfrm>
            <a:off x="721961" y="1949359"/>
            <a:ext cx="2665005" cy="270860"/>
            <a:chOff x="6336019" y="3733725"/>
            <a:chExt cx="2566206" cy="351310"/>
          </a:xfrm>
        </p:grpSpPr>
        <p:sp>
          <p:nvSpPr>
            <p:cNvPr id="2689" name="Google Shape;2689;p76"/>
            <p:cNvSpPr/>
            <p:nvPr/>
          </p:nvSpPr>
          <p:spPr>
            <a:xfrm>
              <a:off x="6336019" y="3733735"/>
              <a:ext cx="1881300" cy="351300"/>
            </a:xfrm>
            <a:prstGeom prst="homePlate">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8098525" y="3733725"/>
              <a:ext cx="346500" cy="351300"/>
            </a:xfrm>
            <a:prstGeom prst="chevron">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8327125" y="3733725"/>
              <a:ext cx="346500" cy="351300"/>
            </a:xfrm>
            <a:prstGeom prst="chevron">
              <a:avLst>
                <a:gd fmla="val 50000"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6"/>
            <p:cNvSpPr/>
            <p:nvPr/>
          </p:nvSpPr>
          <p:spPr>
            <a:xfrm>
              <a:off x="8555725" y="3733725"/>
              <a:ext cx="346500" cy="351300"/>
            </a:xfrm>
            <a:prstGeom prst="chevron">
              <a:avLst>
                <a:gd fmla="val 5000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693" name="Google Shape;2693;p76"/>
          <p:cNvSpPr/>
          <p:nvPr/>
        </p:nvSpPr>
        <p:spPr>
          <a:xfrm>
            <a:off x="2099075" y="4390775"/>
            <a:ext cx="1287900" cy="198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4" name="Google Shape;2694;p76"/>
          <p:cNvGrpSpPr/>
          <p:nvPr/>
        </p:nvGrpSpPr>
        <p:grpSpPr>
          <a:xfrm flipH="1">
            <a:off x="3575516" y="1954083"/>
            <a:ext cx="631989" cy="631989"/>
            <a:chOff x="5681300" y="2527788"/>
            <a:chExt cx="805800" cy="805800"/>
          </a:xfrm>
        </p:grpSpPr>
        <p:sp>
          <p:nvSpPr>
            <p:cNvPr id="2695" name="Google Shape;2695;p76"/>
            <p:cNvSpPr/>
            <p:nvPr/>
          </p:nvSpPr>
          <p:spPr>
            <a:xfrm>
              <a:off x="5681300" y="2527788"/>
              <a:ext cx="805800" cy="80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5681300" y="2527788"/>
              <a:ext cx="805800" cy="805800"/>
            </a:xfrm>
            <a:prstGeom prst="pie">
              <a:avLst>
                <a:gd fmla="val 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6"/>
          <p:cNvGrpSpPr/>
          <p:nvPr/>
        </p:nvGrpSpPr>
        <p:grpSpPr>
          <a:xfrm flipH="1">
            <a:off x="3573551" y="3964578"/>
            <a:ext cx="633954" cy="633782"/>
            <a:chOff x="4049800" y="640400"/>
            <a:chExt cx="858900" cy="858900"/>
          </a:xfrm>
        </p:grpSpPr>
        <p:sp>
          <p:nvSpPr>
            <p:cNvPr id="2698" name="Google Shape;2698;p76"/>
            <p:cNvSpPr/>
            <p:nvPr/>
          </p:nvSpPr>
          <p:spPr>
            <a:xfrm>
              <a:off x="4049800" y="640400"/>
              <a:ext cx="858900" cy="858900"/>
            </a:xfrm>
            <a:prstGeom prst="donut">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4049800" y="640400"/>
              <a:ext cx="858900" cy="858900"/>
            </a:xfrm>
            <a:prstGeom prst="blockArc">
              <a:avLst>
                <a:gd fmla="val 21598365" name="adj1"/>
                <a:gd fmla="val 16242758" name="adj2"/>
                <a:gd fmla="val 2499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76"/>
          <p:cNvGrpSpPr/>
          <p:nvPr/>
        </p:nvGrpSpPr>
        <p:grpSpPr>
          <a:xfrm flipH="1">
            <a:off x="4280059" y="3853009"/>
            <a:ext cx="848259" cy="848355"/>
            <a:chOff x="5080188" y="927900"/>
            <a:chExt cx="961200" cy="961200"/>
          </a:xfrm>
        </p:grpSpPr>
        <p:sp>
          <p:nvSpPr>
            <p:cNvPr id="2701" name="Google Shape;2701;p76"/>
            <p:cNvSpPr/>
            <p:nvPr/>
          </p:nvSpPr>
          <p:spPr>
            <a:xfrm>
              <a:off x="5201900" y="1050116"/>
              <a:ext cx="716700" cy="716700"/>
            </a:xfrm>
            <a:prstGeom prst="donut">
              <a:avLst>
                <a:gd fmla="val 471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5269594" y="1117818"/>
              <a:ext cx="581100" cy="581100"/>
            </a:xfrm>
            <a:prstGeom prst="donut">
              <a:avLst>
                <a:gd fmla="val 581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6"/>
            <p:cNvSpPr/>
            <p:nvPr/>
          </p:nvSpPr>
          <p:spPr>
            <a:xfrm>
              <a:off x="5339279" y="1187526"/>
              <a:ext cx="441900" cy="441600"/>
            </a:xfrm>
            <a:prstGeom prst="donut">
              <a:avLst>
                <a:gd fmla="val 76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6"/>
            <p:cNvSpPr/>
            <p:nvPr/>
          </p:nvSpPr>
          <p:spPr>
            <a:xfrm>
              <a:off x="5414892" y="1263155"/>
              <a:ext cx="290700" cy="2907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rot="-3809958">
              <a:off x="5202435" y="1050148"/>
              <a:ext cx="716705" cy="716705"/>
            </a:xfrm>
            <a:prstGeom prst="blockArc">
              <a:avLst>
                <a:gd fmla="val 5266439" name="adj1"/>
                <a:gd fmla="val 19995741" name="adj2"/>
                <a:gd fmla="val 469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rot="-3906059">
              <a:off x="5269616" y="1117617"/>
              <a:ext cx="581445" cy="581445"/>
            </a:xfrm>
            <a:prstGeom prst="blockArc">
              <a:avLst>
                <a:gd fmla="val 3085776" name="adj1"/>
                <a:gd fmla="val 20100839" name="adj2"/>
                <a:gd fmla="val 5564"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6"/>
            <p:cNvSpPr/>
            <p:nvPr/>
          </p:nvSpPr>
          <p:spPr>
            <a:xfrm rot="-4222340">
              <a:off x="5339825" y="1187386"/>
              <a:ext cx="442087" cy="442087"/>
            </a:xfrm>
            <a:prstGeom prst="blockArc">
              <a:avLst>
                <a:gd fmla="val 8884448" name="adj1"/>
                <a:gd fmla="val 20414899" name="adj2"/>
                <a:gd fmla="val 7688"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6"/>
            <p:cNvSpPr/>
            <p:nvPr/>
          </p:nvSpPr>
          <p:spPr>
            <a:xfrm rot="-4538880">
              <a:off x="5414922" y="1262925"/>
              <a:ext cx="290465" cy="290465"/>
            </a:xfrm>
            <a:prstGeom prst="blockArc">
              <a:avLst>
                <a:gd fmla="val 6490304" name="adj1"/>
                <a:gd fmla="val 20700625" name="adj2"/>
                <a:gd fmla="val 10156"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9" name="Google Shape;2709;p76"/>
          <p:cNvSpPr/>
          <p:nvPr/>
        </p:nvSpPr>
        <p:spPr>
          <a:xfrm>
            <a:off x="7721595" y="2575830"/>
            <a:ext cx="179700" cy="179700"/>
          </a:xfrm>
          <a:prstGeom prst="curvedRightArrow">
            <a:avLst>
              <a:gd fmla="val 25000" name="adj1"/>
              <a:gd fmla="val 50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6"/>
          <p:cNvSpPr/>
          <p:nvPr/>
        </p:nvSpPr>
        <p:spPr>
          <a:xfrm flipH="1">
            <a:off x="8182383" y="2575830"/>
            <a:ext cx="179700" cy="179700"/>
          </a:xfrm>
          <a:prstGeom prst="curvedRightArrow">
            <a:avLst>
              <a:gd fmla="val 25000" name="adj1"/>
              <a:gd fmla="val 50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6"/>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2712" name="Google Shape;2712;p7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grpSp>
        <p:nvGrpSpPr>
          <p:cNvPr id="2713" name="Google Shape;2713;p76"/>
          <p:cNvGrpSpPr/>
          <p:nvPr/>
        </p:nvGrpSpPr>
        <p:grpSpPr>
          <a:xfrm>
            <a:off x="3574205" y="2962074"/>
            <a:ext cx="633300" cy="632112"/>
            <a:chOff x="3309128" y="2874033"/>
            <a:chExt cx="633300" cy="632113"/>
          </a:xfrm>
        </p:grpSpPr>
        <p:grpSp>
          <p:nvGrpSpPr>
            <p:cNvPr id="2714" name="Google Shape;2714;p76"/>
            <p:cNvGrpSpPr/>
            <p:nvPr/>
          </p:nvGrpSpPr>
          <p:grpSpPr>
            <a:xfrm flipH="1">
              <a:off x="3310391" y="2874095"/>
              <a:ext cx="631989" cy="631989"/>
              <a:chOff x="5681300" y="2527788"/>
              <a:chExt cx="805800" cy="805800"/>
            </a:xfrm>
          </p:grpSpPr>
          <p:sp>
            <p:nvSpPr>
              <p:cNvPr id="2715" name="Google Shape;2715;p76"/>
              <p:cNvSpPr/>
              <p:nvPr/>
            </p:nvSpPr>
            <p:spPr>
              <a:xfrm>
                <a:off x="5681300" y="2527788"/>
                <a:ext cx="805800" cy="805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6"/>
              <p:cNvSpPr/>
              <p:nvPr/>
            </p:nvSpPr>
            <p:spPr>
              <a:xfrm>
                <a:off x="5681300" y="2527788"/>
                <a:ext cx="805800" cy="805800"/>
              </a:xfrm>
              <a:prstGeom prst="pie">
                <a:avLst>
                  <a:gd fmla="val 10752091" name="adj1"/>
                  <a:gd fmla="val 16200000" name="adj2"/>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7" name="Google Shape;2717;p76"/>
            <p:cNvSpPr/>
            <p:nvPr/>
          </p:nvSpPr>
          <p:spPr>
            <a:xfrm flipH="1">
              <a:off x="3310328" y="2874045"/>
              <a:ext cx="632100" cy="632100"/>
            </a:xfrm>
            <a:prstGeom prst="pie">
              <a:avLst>
                <a:gd fmla="val 5390934" name="adj1"/>
                <a:gd fmla="val 10831396"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6"/>
            <p:cNvSpPr/>
            <p:nvPr/>
          </p:nvSpPr>
          <p:spPr>
            <a:xfrm flipH="1">
              <a:off x="3309128" y="2874033"/>
              <a:ext cx="632100" cy="632100"/>
            </a:xfrm>
            <a:prstGeom prst="pie">
              <a:avLst>
                <a:gd fmla="val 0" name="adj1"/>
                <a:gd fmla="val 5396727"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9" name="Google Shape;2719;p76"/>
          <p:cNvSpPr/>
          <p:nvPr/>
        </p:nvSpPr>
        <p:spPr>
          <a:xfrm>
            <a:off x="7684845" y="2845178"/>
            <a:ext cx="253200" cy="207000"/>
          </a:xfrm>
          <a:prstGeom prst="stripedRightArrow">
            <a:avLst>
              <a:gd fmla="val 34775" name="adj1"/>
              <a:gd fmla="val 4541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0" name="Google Shape;2720;p76"/>
          <p:cNvSpPr/>
          <p:nvPr/>
        </p:nvSpPr>
        <p:spPr>
          <a:xfrm>
            <a:off x="8131233" y="2845178"/>
            <a:ext cx="282000" cy="207000"/>
          </a:xfrm>
          <a:prstGeom prst="notched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1" name="Google Shape;2721;p76"/>
          <p:cNvSpPr/>
          <p:nvPr/>
        </p:nvSpPr>
        <p:spPr>
          <a:xfrm>
            <a:off x="7679295" y="4067570"/>
            <a:ext cx="264300" cy="207000"/>
          </a:xfrm>
          <a:prstGeom prst="chevron">
            <a:avLst>
              <a:gd fmla="val 78131"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2" name="Google Shape;2722;p76"/>
          <p:cNvSpPr/>
          <p:nvPr/>
        </p:nvSpPr>
        <p:spPr>
          <a:xfrm>
            <a:off x="7689945" y="4397283"/>
            <a:ext cx="243000" cy="199800"/>
          </a:xfrm>
          <a:prstGeom prst="rightArrow">
            <a:avLst>
              <a:gd fmla="val 67726" name="adj1"/>
              <a:gd fmla="val 76469"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3" name="Google Shape;2723;p76"/>
          <p:cNvSpPr/>
          <p:nvPr/>
        </p:nvSpPr>
        <p:spPr>
          <a:xfrm flipH="1">
            <a:off x="729250" y="3642663"/>
            <a:ext cx="1275900" cy="482400"/>
          </a:xfrm>
          <a:prstGeom prst="wedgeRoundRectCallout">
            <a:avLst>
              <a:gd fmla="val -20828" name="adj1"/>
              <a:gd fmla="val 74256"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724" name="Google Shape;2724;p76"/>
          <p:cNvGrpSpPr/>
          <p:nvPr/>
        </p:nvGrpSpPr>
        <p:grpSpPr>
          <a:xfrm>
            <a:off x="727325" y="3289926"/>
            <a:ext cx="1275785" cy="243900"/>
            <a:chOff x="727100" y="2805863"/>
            <a:chExt cx="1052975" cy="243900"/>
          </a:xfrm>
        </p:grpSpPr>
        <p:sp>
          <p:nvSpPr>
            <p:cNvPr id="2725" name="Google Shape;2725;p76"/>
            <p:cNvSpPr/>
            <p:nvPr/>
          </p:nvSpPr>
          <p:spPr>
            <a:xfrm>
              <a:off x="958075" y="2805863"/>
              <a:ext cx="822000" cy="243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6" name="Google Shape;2726;p76"/>
            <p:cNvSpPr/>
            <p:nvPr/>
          </p:nvSpPr>
          <p:spPr>
            <a:xfrm>
              <a:off x="727100" y="2805863"/>
              <a:ext cx="203700" cy="24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27" name="Google Shape;2727;p76"/>
          <p:cNvGrpSpPr/>
          <p:nvPr/>
        </p:nvGrpSpPr>
        <p:grpSpPr>
          <a:xfrm>
            <a:off x="2098996" y="2365190"/>
            <a:ext cx="1283157" cy="280500"/>
            <a:chOff x="2098900" y="2390725"/>
            <a:chExt cx="1245300" cy="280500"/>
          </a:xfrm>
        </p:grpSpPr>
        <p:sp>
          <p:nvSpPr>
            <p:cNvPr id="2728" name="Google Shape;2728;p76"/>
            <p:cNvSpPr/>
            <p:nvPr/>
          </p:nvSpPr>
          <p:spPr>
            <a:xfrm>
              <a:off x="2098900" y="2390725"/>
              <a:ext cx="1245300" cy="28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9" name="Google Shape;2729;p76"/>
            <p:cNvSpPr/>
            <p:nvPr/>
          </p:nvSpPr>
          <p:spPr>
            <a:xfrm>
              <a:off x="2098900" y="2390725"/>
              <a:ext cx="355500" cy="280500"/>
            </a:xfrm>
            <a:prstGeom prst="homePlate">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30" name="Google Shape;2730;p76"/>
          <p:cNvGrpSpPr/>
          <p:nvPr/>
        </p:nvGrpSpPr>
        <p:grpSpPr>
          <a:xfrm>
            <a:off x="721950" y="2767089"/>
            <a:ext cx="1284825" cy="414000"/>
            <a:chOff x="721950" y="2306059"/>
            <a:chExt cx="1284825" cy="414000"/>
          </a:xfrm>
        </p:grpSpPr>
        <p:sp>
          <p:nvSpPr>
            <p:cNvPr id="2731" name="Google Shape;2731;p76"/>
            <p:cNvSpPr/>
            <p:nvPr/>
          </p:nvSpPr>
          <p:spPr>
            <a:xfrm>
              <a:off x="1073775" y="2368013"/>
              <a:ext cx="933000" cy="29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32" name="Google Shape;2732;p76"/>
            <p:cNvSpPr/>
            <p:nvPr/>
          </p:nvSpPr>
          <p:spPr>
            <a:xfrm>
              <a:off x="721950" y="2306059"/>
              <a:ext cx="429900" cy="414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33" name="Google Shape;2733;p76"/>
          <p:cNvGrpSpPr/>
          <p:nvPr/>
        </p:nvGrpSpPr>
        <p:grpSpPr>
          <a:xfrm>
            <a:off x="713229" y="2329056"/>
            <a:ext cx="1293618" cy="329196"/>
            <a:chOff x="713225" y="3210638"/>
            <a:chExt cx="1242550" cy="316200"/>
          </a:xfrm>
        </p:grpSpPr>
        <p:sp>
          <p:nvSpPr>
            <p:cNvPr id="2734" name="Google Shape;2734;p76"/>
            <p:cNvSpPr/>
            <p:nvPr/>
          </p:nvSpPr>
          <p:spPr>
            <a:xfrm>
              <a:off x="870075" y="3246788"/>
              <a:ext cx="1085700" cy="24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35" name="Google Shape;2735;p76"/>
            <p:cNvSpPr/>
            <p:nvPr/>
          </p:nvSpPr>
          <p:spPr>
            <a:xfrm>
              <a:off x="713225" y="3210638"/>
              <a:ext cx="320100" cy="31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36" name="Google Shape;2736;p76"/>
          <p:cNvGrpSpPr/>
          <p:nvPr/>
        </p:nvGrpSpPr>
        <p:grpSpPr>
          <a:xfrm>
            <a:off x="721985" y="4382375"/>
            <a:ext cx="1283160" cy="215100"/>
            <a:chOff x="721950" y="4382375"/>
            <a:chExt cx="1247725" cy="215100"/>
          </a:xfrm>
        </p:grpSpPr>
        <p:sp>
          <p:nvSpPr>
            <p:cNvPr id="2737" name="Google Shape;2737;p76"/>
            <p:cNvSpPr/>
            <p:nvPr/>
          </p:nvSpPr>
          <p:spPr>
            <a:xfrm>
              <a:off x="724375" y="4382375"/>
              <a:ext cx="1245300" cy="21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38" name="Google Shape;2738;p76"/>
            <p:cNvSpPr/>
            <p:nvPr/>
          </p:nvSpPr>
          <p:spPr>
            <a:xfrm>
              <a:off x="721950" y="4386425"/>
              <a:ext cx="324600" cy="207000"/>
            </a:xfrm>
            <a:prstGeom prst="round1Rect">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39" name="Google Shape;2739;p76"/>
          <p:cNvGrpSpPr/>
          <p:nvPr/>
        </p:nvGrpSpPr>
        <p:grpSpPr>
          <a:xfrm>
            <a:off x="2098906" y="2790661"/>
            <a:ext cx="1283103" cy="344100"/>
            <a:chOff x="2098900" y="2843850"/>
            <a:chExt cx="1227850" cy="344100"/>
          </a:xfrm>
        </p:grpSpPr>
        <p:sp>
          <p:nvSpPr>
            <p:cNvPr id="2740" name="Google Shape;2740;p76"/>
            <p:cNvSpPr/>
            <p:nvPr/>
          </p:nvSpPr>
          <p:spPr>
            <a:xfrm>
              <a:off x="2130650" y="2870850"/>
              <a:ext cx="1196100" cy="290100"/>
            </a:xfrm>
            <a:prstGeom prst="homePlat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41" name="Google Shape;2741;p76"/>
            <p:cNvSpPr/>
            <p:nvPr/>
          </p:nvSpPr>
          <p:spPr>
            <a:xfrm>
              <a:off x="2098900" y="2843850"/>
              <a:ext cx="729600" cy="34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742" name="Google Shape;2742;p76"/>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grpSp>
        <p:nvGrpSpPr>
          <p:cNvPr id="2747" name="Google Shape;2747;p77"/>
          <p:cNvGrpSpPr/>
          <p:nvPr/>
        </p:nvGrpSpPr>
        <p:grpSpPr>
          <a:xfrm>
            <a:off x="870168" y="539716"/>
            <a:ext cx="3548604" cy="1964364"/>
            <a:chOff x="2654821" y="2311071"/>
            <a:chExt cx="2279715" cy="1262120"/>
          </a:xfrm>
        </p:grpSpPr>
        <p:grpSp>
          <p:nvGrpSpPr>
            <p:cNvPr id="2748" name="Google Shape;2748;p77"/>
            <p:cNvGrpSpPr/>
            <p:nvPr/>
          </p:nvGrpSpPr>
          <p:grpSpPr>
            <a:xfrm>
              <a:off x="4034269" y="2840745"/>
              <a:ext cx="40212" cy="36437"/>
              <a:chOff x="4293400" y="2574725"/>
              <a:chExt cx="84425" cy="80100"/>
            </a:xfrm>
          </p:grpSpPr>
          <p:sp>
            <p:nvSpPr>
              <p:cNvPr id="2749" name="Google Shape;274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2750" name="Google Shape;275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77"/>
            <p:cNvGrpSpPr/>
            <p:nvPr/>
          </p:nvGrpSpPr>
          <p:grpSpPr>
            <a:xfrm>
              <a:off x="3894606" y="2334874"/>
              <a:ext cx="913198" cy="518984"/>
              <a:chOff x="4000175" y="1462675"/>
              <a:chExt cx="1917275" cy="1140875"/>
            </a:xfrm>
          </p:grpSpPr>
          <p:sp>
            <p:nvSpPr>
              <p:cNvPr id="2752" name="Google Shape;275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2753" name="Google Shape;2753;p77"/>
              <p:cNvGrpSpPr/>
              <p:nvPr/>
            </p:nvGrpSpPr>
            <p:grpSpPr>
              <a:xfrm>
                <a:off x="4000175" y="1462675"/>
                <a:ext cx="1917275" cy="1140875"/>
                <a:chOff x="4000175" y="1462675"/>
                <a:chExt cx="1917275" cy="1140875"/>
              </a:xfrm>
            </p:grpSpPr>
            <p:sp>
              <p:nvSpPr>
                <p:cNvPr id="2754" name="Google Shape;275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2755" name="Google Shape;275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59" name="Google Shape;275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0" name="Google Shape;2760;p77"/>
            <p:cNvGrpSpPr/>
            <p:nvPr/>
          </p:nvGrpSpPr>
          <p:grpSpPr>
            <a:xfrm>
              <a:off x="3875768" y="2846704"/>
              <a:ext cx="44796" cy="47366"/>
              <a:chOff x="3960625" y="2587825"/>
              <a:chExt cx="94050" cy="104125"/>
            </a:xfrm>
          </p:grpSpPr>
          <p:sp>
            <p:nvSpPr>
              <p:cNvPr id="2761" name="Google Shape;276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2762" name="Google Shape;276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77"/>
            <p:cNvGrpSpPr/>
            <p:nvPr/>
          </p:nvGrpSpPr>
          <p:grpSpPr>
            <a:xfrm>
              <a:off x="3782759" y="2807162"/>
              <a:ext cx="82686" cy="85487"/>
              <a:chOff x="3765350" y="2500900"/>
              <a:chExt cx="173600" cy="187925"/>
            </a:xfrm>
          </p:grpSpPr>
          <p:sp>
            <p:nvSpPr>
              <p:cNvPr id="2764" name="Google Shape;276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2765" name="Google Shape;276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77"/>
            <p:cNvGrpSpPr/>
            <p:nvPr/>
          </p:nvGrpSpPr>
          <p:grpSpPr>
            <a:xfrm>
              <a:off x="3775674" y="2798496"/>
              <a:ext cx="40545" cy="23564"/>
              <a:chOff x="3750475" y="2481850"/>
              <a:chExt cx="85125" cy="51800"/>
            </a:xfrm>
          </p:grpSpPr>
          <p:sp>
            <p:nvSpPr>
              <p:cNvPr id="2771" name="Google Shape;277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2773" name="Google Shape;2773;p77"/>
            <p:cNvGrpSpPr/>
            <p:nvPr/>
          </p:nvGrpSpPr>
          <p:grpSpPr>
            <a:xfrm>
              <a:off x="3716946" y="2776024"/>
              <a:ext cx="81971" cy="76912"/>
              <a:chOff x="3627175" y="2432450"/>
              <a:chExt cx="172100" cy="169075"/>
            </a:xfrm>
          </p:grpSpPr>
          <p:sp>
            <p:nvSpPr>
              <p:cNvPr id="2774" name="Google Shape;277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2776" name="Google Shape;277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2777" name="Google Shape;2777;p77"/>
            <p:cNvGrpSpPr/>
            <p:nvPr/>
          </p:nvGrpSpPr>
          <p:grpSpPr>
            <a:xfrm>
              <a:off x="3685682" y="2845624"/>
              <a:ext cx="29311" cy="45055"/>
              <a:chOff x="3561536" y="2585450"/>
              <a:chExt cx="61539" cy="99045"/>
            </a:xfrm>
          </p:grpSpPr>
          <p:sp>
            <p:nvSpPr>
              <p:cNvPr id="2778" name="Google Shape;277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2780" name="Google Shape;2780;p77"/>
            <p:cNvGrpSpPr/>
            <p:nvPr/>
          </p:nvGrpSpPr>
          <p:grpSpPr>
            <a:xfrm>
              <a:off x="3849905" y="2572252"/>
              <a:ext cx="74339" cy="119559"/>
              <a:chOff x="3906325" y="1984500"/>
              <a:chExt cx="156075" cy="262825"/>
            </a:xfrm>
          </p:grpSpPr>
          <p:sp>
            <p:nvSpPr>
              <p:cNvPr id="2781" name="Google Shape;278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2782" name="Google Shape;278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77"/>
            <p:cNvGrpSpPr/>
            <p:nvPr/>
          </p:nvGrpSpPr>
          <p:grpSpPr>
            <a:xfrm>
              <a:off x="2654821" y="2414345"/>
              <a:ext cx="667570" cy="558731"/>
              <a:chOff x="1397225" y="1637375"/>
              <a:chExt cx="1401575" cy="1228250"/>
            </a:xfrm>
          </p:grpSpPr>
          <p:sp>
            <p:nvSpPr>
              <p:cNvPr id="2784" name="Google Shape;278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2785" name="Google Shape;2785;p77"/>
              <p:cNvGrpSpPr/>
              <p:nvPr/>
            </p:nvGrpSpPr>
            <p:grpSpPr>
              <a:xfrm>
                <a:off x="1397225" y="1637375"/>
                <a:ext cx="1398775" cy="1228250"/>
                <a:chOff x="1397225" y="1637375"/>
                <a:chExt cx="1398775" cy="1228250"/>
              </a:xfrm>
            </p:grpSpPr>
            <p:sp>
              <p:nvSpPr>
                <p:cNvPr id="2786" name="Google Shape;278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8" name="Google Shape;2788;p77"/>
            <p:cNvGrpSpPr/>
            <p:nvPr/>
          </p:nvGrpSpPr>
          <p:grpSpPr>
            <a:xfrm>
              <a:off x="3230417" y="3103734"/>
              <a:ext cx="282982" cy="280332"/>
              <a:chOff x="2605700" y="3152850"/>
              <a:chExt cx="594125" cy="616250"/>
            </a:xfrm>
          </p:grpSpPr>
          <p:sp>
            <p:nvSpPr>
              <p:cNvPr id="2789" name="Google Shape;278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2790" name="Google Shape;279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791" name="Google Shape;2791;p77"/>
            <p:cNvGrpSpPr/>
            <p:nvPr/>
          </p:nvGrpSpPr>
          <p:grpSpPr>
            <a:xfrm>
              <a:off x="3265985" y="3226989"/>
              <a:ext cx="87151" cy="346202"/>
              <a:chOff x="2680375" y="3423800"/>
              <a:chExt cx="182975" cy="761050"/>
            </a:xfrm>
          </p:grpSpPr>
          <p:sp>
            <p:nvSpPr>
              <p:cNvPr id="2792" name="Google Shape;279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2793" name="Google Shape;279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4" name="Google Shape;2794;p77"/>
            <p:cNvGrpSpPr/>
            <p:nvPr/>
          </p:nvGrpSpPr>
          <p:grpSpPr>
            <a:xfrm>
              <a:off x="3855466" y="3289811"/>
              <a:ext cx="112514" cy="94210"/>
              <a:chOff x="3918000" y="3561900"/>
              <a:chExt cx="236225" cy="207100"/>
            </a:xfrm>
          </p:grpSpPr>
          <p:sp>
            <p:nvSpPr>
              <p:cNvPr id="2795" name="Google Shape;279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2796" name="Google Shape;279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7" name="Google Shape;279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800" name="Google Shape;2800;p77"/>
            <p:cNvGrpSpPr/>
            <p:nvPr/>
          </p:nvGrpSpPr>
          <p:grpSpPr>
            <a:xfrm>
              <a:off x="2905224" y="2311071"/>
              <a:ext cx="596721" cy="528992"/>
              <a:chOff x="1922950" y="1410350"/>
              <a:chExt cx="1252825" cy="1162875"/>
            </a:xfrm>
          </p:grpSpPr>
          <p:sp>
            <p:nvSpPr>
              <p:cNvPr id="2801" name="Google Shape;280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817" name="Google Shape;281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37" name="Google Shape;283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38" name="Google Shape;283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9" name="Google Shape;2839;p77"/>
            <p:cNvGrpSpPr/>
            <p:nvPr/>
          </p:nvGrpSpPr>
          <p:grpSpPr>
            <a:xfrm>
              <a:off x="3280929" y="3294542"/>
              <a:ext cx="109894" cy="272224"/>
              <a:chOff x="2711750" y="3572300"/>
              <a:chExt cx="230725" cy="598425"/>
            </a:xfrm>
          </p:grpSpPr>
          <p:sp>
            <p:nvSpPr>
              <p:cNvPr id="2840" name="Google Shape;284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2" name="Google Shape;284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3" name="Google Shape;2843;p77"/>
            <p:cNvGrpSpPr/>
            <p:nvPr/>
          </p:nvGrpSpPr>
          <p:grpSpPr>
            <a:xfrm>
              <a:off x="3790439" y="2408636"/>
              <a:ext cx="73017" cy="75684"/>
              <a:chOff x="3781475" y="1624825"/>
              <a:chExt cx="153300" cy="166375"/>
            </a:xfrm>
          </p:grpSpPr>
          <p:sp>
            <p:nvSpPr>
              <p:cNvPr id="2844" name="Google Shape;284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8" name="Google Shape;284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5" name="Google Shape;2855;p77"/>
            <p:cNvGrpSpPr/>
            <p:nvPr/>
          </p:nvGrpSpPr>
          <p:grpSpPr>
            <a:xfrm>
              <a:off x="4403342" y="3107749"/>
              <a:ext cx="316680" cy="101374"/>
              <a:chOff x="5068275" y="3161675"/>
              <a:chExt cx="664875" cy="222850"/>
            </a:xfrm>
          </p:grpSpPr>
          <p:sp>
            <p:nvSpPr>
              <p:cNvPr id="2856" name="Google Shape;285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0" name="Google Shape;286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9" name="Google Shape;2889;p77"/>
            <p:cNvGrpSpPr/>
            <p:nvPr/>
          </p:nvGrpSpPr>
          <p:grpSpPr>
            <a:xfrm>
              <a:off x="3697513" y="2707266"/>
              <a:ext cx="59549" cy="79733"/>
              <a:chOff x="3586375" y="2281300"/>
              <a:chExt cx="125025" cy="175275"/>
            </a:xfrm>
          </p:grpSpPr>
          <p:sp>
            <p:nvSpPr>
              <p:cNvPr id="2890" name="Google Shape;289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2" name="Google Shape;289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3" name="Google Shape;2893;p77"/>
            <p:cNvGrpSpPr/>
            <p:nvPr/>
          </p:nvGrpSpPr>
          <p:grpSpPr>
            <a:xfrm>
              <a:off x="4513224" y="3221724"/>
              <a:ext cx="274563" cy="280321"/>
              <a:chOff x="5298975" y="3412225"/>
              <a:chExt cx="576450" cy="616225"/>
            </a:xfrm>
          </p:grpSpPr>
          <p:sp>
            <p:nvSpPr>
              <p:cNvPr id="2894" name="Google Shape;289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95" name="Google Shape;289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77"/>
            <p:cNvGrpSpPr/>
            <p:nvPr/>
          </p:nvGrpSpPr>
          <p:grpSpPr>
            <a:xfrm>
              <a:off x="4824403" y="3421846"/>
              <a:ext cx="110132" cy="130647"/>
              <a:chOff x="5952300" y="3852150"/>
              <a:chExt cx="231225" cy="287200"/>
            </a:xfrm>
          </p:grpSpPr>
          <p:sp>
            <p:nvSpPr>
              <p:cNvPr id="2897" name="Google Shape;289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9" name="Google Shape;289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442708" y="2990191"/>
              <a:ext cx="762" cy="967"/>
            </a:xfrm>
            <a:custGeom>
              <a:rect b="b" l="l" r="r" t="t"/>
              <a:pathLst>
                <a:path extrusionOk="0" h="85" w="64">
                  <a:moveTo>
                    <a:pt x="63" y="85"/>
                  </a:moveTo>
                  <a:lnTo>
                    <a:pt x="1"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7" name="Google Shape;2907;p77"/>
            <p:cNvGrpSpPr/>
            <p:nvPr/>
          </p:nvGrpSpPr>
          <p:grpSpPr>
            <a:xfrm>
              <a:off x="4295710" y="3079670"/>
              <a:ext cx="14968" cy="27135"/>
              <a:chOff x="4842300" y="3099950"/>
              <a:chExt cx="31425" cy="59650"/>
            </a:xfrm>
          </p:grpSpPr>
          <p:sp>
            <p:nvSpPr>
              <p:cNvPr id="2908" name="Google Shape;290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2" name="Google Shape;291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0" name="Google Shape;2920;p77"/>
            <p:cNvGrpSpPr/>
            <p:nvPr/>
          </p:nvGrpSpPr>
          <p:grpSpPr>
            <a:xfrm>
              <a:off x="3831056" y="2816010"/>
              <a:ext cx="37378" cy="27612"/>
              <a:chOff x="3866750" y="2520350"/>
              <a:chExt cx="78475" cy="60700"/>
            </a:xfrm>
          </p:grpSpPr>
          <p:sp>
            <p:nvSpPr>
              <p:cNvPr id="2921" name="Google Shape;292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5" name="Google Shape;292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42" name="Google Shape;294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54" name="Google Shape;295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3632736" y="3051591"/>
              <a:ext cx="63288" cy="45217"/>
              <a:chOff x="3450375" y="3038225"/>
              <a:chExt cx="132875" cy="99400"/>
            </a:xfrm>
          </p:grpSpPr>
          <p:sp>
            <p:nvSpPr>
              <p:cNvPr id="2968" name="Google Shape;296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0" name="Google Shape;297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79" name="Google Shape;297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89" name="Google Shape;298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95" name="Google Shape;299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4036853" y="2853608"/>
              <a:ext cx="1250" cy="1205"/>
            </a:xfrm>
            <a:custGeom>
              <a:rect b="b" l="l" r="r" t="t"/>
              <a:pathLst>
                <a:path extrusionOk="0" fill="none" h="106" w="105">
                  <a:moveTo>
                    <a:pt x="105" y="105"/>
                  </a:moveTo>
                  <a:lnTo>
                    <a:pt x="0" y="1"/>
                  </a:lnTo>
                </a:path>
              </a:pathLst>
            </a:custGeom>
            <a:solidFill>
              <a:schemeClr val="dk2"/>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77"/>
          <p:cNvGrpSpPr/>
          <p:nvPr/>
        </p:nvGrpSpPr>
        <p:grpSpPr>
          <a:xfrm>
            <a:off x="4725312" y="544080"/>
            <a:ext cx="3548666" cy="1964268"/>
            <a:chOff x="233350" y="949250"/>
            <a:chExt cx="7137300" cy="3802300"/>
          </a:xfrm>
        </p:grpSpPr>
        <p:sp>
          <p:nvSpPr>
            <p:cNvPr id="3006" name="Google Shape;3006;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77"/>
          <p:cNvGrpSpPr/>
          <p:nvPr/>
        </p:nvGrpSpPr>
        <p:grpSpPr>
          <a:xfrm>
            <a:off x="7726617" y="3097734"/>
            <a:ext cx="99863" cy="306916"/>
            <a:chOff x="7564426" y="3224343"/>
            <a:chExt cx="119985" cy="368801"/>
          </a:xfrm>
        </p:grpSpPr>
        <p:sp>
          <p:nvSpPr>
            <p:cNvPr id="3058" name="Google Shape;3058;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77"/>
          <p:cNvGrpSpPr/>
          <p:nvPr/>
        </p:nvGrpSpPr>
        <p:grpSpPr>
          <a:xfrm>
            <a:off x="7307879" y="3097560"/>
            <a:ext cx="170315" cy="307316"/>
            <a:chOff x="8370831" y="3202002"/>
            <a:chExt cx="218129" cy="382376"/>
          </a:xfrm>
        </p:grpSpPr>
        <p:sp>
          <p:nvSpPr>
            <p:cNvPr id="3061" name="Google Shape;3061;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77"/>
          <p:cNvGrpSpPr/>
          <p:nvPr/>
        </p:nvGrpSpPr>
        <p:grpSpPr>
          <a:xfrm>
            <a:off x="7627205" y="4023858"/>
            <a:ext cx="298688" cy="257800"/>
            <a:chOff x="6742064" y="3750480"/>
            <a:chExt cx="399315" cy="344560"/>
          </a:xfrm>
        </p:grpSpPr>
        <p:sp>
          <p:nvSpPr>
            <p:cNvPr id="3064" name="Google Shape;3064;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77"/>
          <p:cNvGrpSpPr/>
          <p:nvPr/>
        </p:nvGrpSpPr>
        <p:grpSpPr>
          <a:xfrm>
            <a:off x="8059131" y="3997448"/>
            <a:ext cx="198487" cy="309779"/>
            <a:chOff x="7248525" y="3739696"/>
            <a:chExt cx="230531" cy="359790"/>
          </a:xfrm>
        </p:grpSpPr>
        <p:sp>
          <p:nvSpPr>
            <p:cNvPr id="3067" name="Google Shape;3067;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77"/>
          <p:cNvGrpSpPr/>
          <p:nvPr/>
        </p:nvGrpSpPr>
        <p:grpSpPr>
          <a:xfrm>
            <a:off x="6933534" y="3097701"/>
            <a:ext cx="179433" cy="306927"/>
            <a:chOff x="7601242" y="3729267"/>
            <a:chExt cx="222566" cy="380803"/>
          </a:xfrm>
        </p:grpSpPr>
        <p:sp>
          <p:nvSpPr>
            <p:cNvPr id="3070" name="Google Shape;3070;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2" name="Google Shape;3072;p77"/>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3073" name="Google Shape;3073;p77"/>
          <p:cNvGrpSpPr/>
          <p:nvPr/>
        </p:nvGrpSpPr>
        <p:grpSpPr>
          <a:xfrm>
            <a:off x="7668940" y="3547538"/>
            <a:ext cx="215217" cy="306930"/>
            <a:chOff x="8304647" y="3738687"/>
            <a:chExt cx="225076" cy="320956"/>
          </a:xfrm>
        </p:grpSpPr>
        <p:sp>
          <p:nvSpPr>
            <p:cNvPr id="3074" name="Google Shape;3074;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77"/>
          <p:cNvGrpSpPr/>
          <p:nvPr/>
        </p:nvGrpSpPr>
        <p:grpSpPr>
          <a:xfrm>
            <a:off x="8059123" y="3547538"/>
            <a:ext cx="198502" cy="306930"/>
            <a:chOff x="8615101" y="3738687"/>
            <a:chExt cx="207573" cy="320956"/>
          </a:xfrm>
        </p:grpSpPr>
        <p:sp>
          <p:nvSpPr>
            <p:cNvPr id="3078" name="Google Shape;3078;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77"/>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2" name="Google Shape;3082;p77"/>
          <p:cNvGrpSpPr/>
          <p:nvPr/>
        </p:nvGrpSpPr>
        <p:grpSpPr>
          <a:xfrm>
            <a:off x="4746786" y="3701808"/>
            <a:ext cx="921718" cy="845049"/>
            <a:chOff x="6015419" y="3716859"/>
            <a:chExt cx="557671" cy="511283"/>
          </a:xfrm>
        </p:grpSpPr>
        <p:sp>
          <p:nvSpPr>
            <p:cNvPr id="3083" name="Google Shape;3083;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4" name="Google Shape;3084;p77"/>
            <p:cNvGrpSpPr/>
            <p:nvPr/>
          </p:nvGrpSpPr>
          <p:grpSpPr>
            <a:xfrm>
              <a:off x="6036094" y="3716980"/>
              <a:ext cx="529860" cy="510468"/>
              <a:chOff x="6036094" y="3716980"/>
              <a:chExt cx="529860" cy="510468"/>
            </a:xfrm>
          </p:grpSpPr>
          <p:sp>
            <p:nvSpPr>
              <p:cNvPr id="3085" name="Google Shape;3085;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5" name="Google Shape;3095;p77"/>
          <p:cNvGrpSpPr/>
          <p:nvPr/>
        </p:nvGrpSpPr>
        <p:grpSpPr>
          <a:xfrm>
            <a:off x="5786208" y="2709006"/>
            <a:ext cx="952512" cy="846021"/>
            <a:chOff x="6644304" y="3073628"/>
            <a:chExt cx="576302" cy="511871"/>
          </a:xfrm>
        </p:grpSpPr>
        <p:sp>
          <p:nvSpPr>
            <p:cNvPr id="3096" name="Google Shape;3096;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77"/>
            <p:cNvGrpSpPr/>
            <p:nvPr/>
          </p:nvGrpSpPr>
          <p:grpSpPr>
            <a:xfrm>
              <a:off x="6712169" y="3085440"/>
              <a:ext cx="481622" cy="494913"/>
              <a:chOff x="6712169" y="3085440"/>
              <a:chExt cx="481622" cy="494913"/>
            </a:xfrm>
          </p:grpSpPr>
          <p:sp>
            <p:nvSpPr>
              <p:cNvPr id="3098" name="Google Shape;3098;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3" name="Google Shape;3103;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77"/>
          <p:cNvGrpSpPr/>
          <p:nvPr/>
        </p:nvGrpSpPr>
        <p:grpSpPr>
          <a:xfrm>
            <a:off x="5799155" y="3701417"/>
            <a:ext cx="926610" cy="845163"/>
            <a:chOff x="6652137" y="3716623"/>
            <a:chExt cx="560631" cy="511352"/>
          </a:xfrm>
        </p:grpSpPr>
        <p:sp>
          <p:nvSpPr>
            <p:cNvPr id="3107" name="Google Shape;3107;p77"/>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8" name="Google Shape;3108;p77"/>
            <p:cNvGrpSpPr/>
            <p:nvPr/>
          </p:nvGrpSpPr>
          <p:grpSpPr>
            <a:xfrm>
              <a:off x="6669657" y="3716715"/>
              <a:ext cx="466779" cy="464290"/>
              <a:chOff x="6669657" y="3716715"/>
              <a:chExt cx="466779" cy="464290"/>
            </a:xfrm>
          </p:grpSpPr>
          <p:sp>
            <p:nvSpPr>
              <p:cNvPr id="3109" name="Google Shape;3109;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22" name="Google Shape;3122;p77"/>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4" name="Google Shape;3124;p77"/>
          <p:cNvGrpSpPr/>
          <p:nvPr/>
        </p:nvGrpSpPr>
        <p:grpSpPr>
          <a:xfrm>
            <a:off x="4721468" y="2713339"/>
            <a:ext cx="971633" cy="846850"/>
            <a:chOff x="6000100" y="3076250"/>
            <a:chExt cx="587871" cy="512373"/>
          </a:xfrm>
        </p:grpSpPr>
        <p:sp>
          <p:nvSpPr>
            <p:cNvPr id="3125" name="Google Shape;3125;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6" name="Google Shape;3126;p77"/>
            <p:cNvGrpSpPr/>
            <p:nvPr/>
          </p:nvGrpSpPr>
          <p:grpSpPr>
            <a:xfrm>
              <a:off x="6031360" y="3076713"/>
              <a:ext cx="539107" cy="480965"/>
              <a:chOff x="6031360" y="3076713"/>
              <a:chExt cx="539107" cy="480965"/>
            </a:xfrm>
          </p:grpSpPr>
          <p:sp>
            <p:nvSpPr>
              <p:cNvPr id="3127" name="Google Shape;3127;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4" name="Google Shape;3134;p77"/>
          <p:cNvGrpSpPr/>
          <p:nvPr/>
        </p:nvGrpSpPr>
        <p:grpSpPr>
          <a:xfrm>
            <a:off x="870086" y="2643886"/>
            <a:ext cx="3548850" cy="1964628"/>
            <a:chOff x="238125" y="732525"/>
            <a:chExt cx="7130500" cy="4241425"/>
          </a:xfrm>
        </p:grpSpPr>
        <p:sp>
          <p:nvSpPr>
            <p:cNvPr id="3135" name="Google Shape;3135;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77"/>
          <p:cNvGrpSpPr/>
          <p:nvPr/>
        </p:nvGrpSpPr>
        <p:grpSpPr>
          <a:xfrm>
            <a:off x="7287063" y="4046391"/>
            <a:ext cx="211977" cy="211977"/>
            <a:chOff x="7810319" y="3921168"/>
            <a:chExt cx="216657" cy="216657"/>
          </a:xfrm>
        </p:grpSpPr>
        <p:grpSp>
          <p:nvGrpSpPr>
            <p:cNvPr id="3250" name="Google Shape;3250;p77"/>
            <p:cNvGrpSpPr/>
            <p:nvPr/>
          </p:nvGrpSpPr>
          <p:grpSpPr>
            <a:xfrm>
              <a:off x="7810319" y="3921168"/>
              <a:ext cx="216657" cy="216657"/>
              <a:chOff x="7592387" y="4175808"/>
              <a:chExt cx="275400" cy="275400"/>
            </a:xfrm>
          </p:grpSpPr>
          <p:sp>
            <p:nvSpPr>
              <p:cNvPr id="3251" name="Google Shape;3251;p77"/>
              <p:cNvSpPr/>
              <p:nvPr/>
            </p:nvSpPr>
            <p:spPr>
              <a:xfrm>
                <a:off x="7592387" y="4175808"/>
                <a:ext cx="275400" cy="275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7629620" y="4213049"/>
                <a:ext cx="201000" cy="20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3" name="Google Shape;3253;p77"/>
            <p:cNvSpPr/>
            <p:nvPr/>
          </p:nvSpPr>
          <p:spPr>
            <a:xfrm>
              <a:off x="7882502" y="3992680"/>
              <a:ext cx="73800" cy="7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3415025" y="563200"/>
            <a:ext cx="1595286" cy="154800"/>
            <a:chOff x="3415025" y="563200"/>
            <a:chExt cx="1595286" cy="154800"/>
          </a:xfrm>
        </p:grpSpPr>
        <p:sp>
          <p:nvSpPr>
            <p:cNvPr id="3259" name="Google Shape;3259;p78"/>
            <p:cNvSpPr/>
            <p:nvPr/>
          </p:nvSpPr>
          <p:spPr>
            <a:xfrm>
              <a:off x="3415025"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3260" name="Google Shape;3260;p78"/>
            <p:cNvSpPr/>
            <p:nvPr/>
          </p:nvSpPr>
          <p:spPr>
            <a:xfrm>
              <a:off x="3718596" y="563200"/>
              <a:ext cx="381000" cy="1548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3261" name="Google Shape;3261;p78"/>
            <p:cNvSpPr/>
            <p:nvPr/>
          </p:nvSpPr>
          <p:spPr>
            <a:xfrm>
              <a:off x="4022168" y="563200"/>
              <a:ext cx="381000" cy="1548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3262" name="Google Shape;3262;p78"/>
            <p:cNvSpPr/>
            <p:nvPr/>
          </p:nvSpPr>
          <p:spPr>
            <a:xfrm>
              <a:off x="4325739" y="563200"/>
              <a:ext cx="381000" cy="1548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3263" name="Google Shape;3263;p78"/>
            <p:cNvSpPr/>
            <p:nvPr/>
          </p:nvSpPr>
          <p:spPr>
            <a:xfrm>
              <a:off x="4629311"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grpSp>
      <p:grpSp>
        <p:nvGrpSpPr>
          <p:cNvPr id="3264" name="Google Shape;3264;p78"/>
          <p:cNvGrpSpPr/>
          <p:nvPr/>
        </p:nvGrpSpPr>
        <p:grpSpPr>
          <a:xfrm>
            <a:off x="6848306" y="2172844"/>
            <a:ext cx="1572551" cy="372635"/>
            <a:chOff x="3417981" y="2143776"/>
            <a:chExt cx="1652186" cy="391506"/>
          </a:xfrm>
        </p:grpSpPr>
        <p:grpSp>
          <p:nvGrpSpPr>
            <p:cNvPr id="3265" name="Google Shape;3265;p78"/>
            <p:cNvGrpSpPr/>
            <p:nvPr/>
          </p:nvGrpSpPr>
          <p:grpSpPr>
            <a:xfrm>
              <a:off x="3417981" y="2143776"/>
              <a:ext cx="502587" cy="318177"/>
              <a:chOff x="3417981" y="2143776"/>
              <a:chExt cx="502587" cy="318177"/>
            </a:xfrm>
          </p:grpSpPr>
          <p:cxnSp>
            <p:nvCxnSpPr>
              <p:cNvPr id="3266" name="Google Shape;3266;p78"/>
              <p:cNvCxnSpPr>
                <a:endCxn id="3267" idx="2"/>
              </p:cNvCxnSpPr>
              <p:nvPr/>
            </p:nvCxnSpPr>
            <p:spPr>
              <a:xfrm>
                <a:off x="3651468" y="2345269"/>
                <a:ext cx="269100" cy="0"/>
              </a:xfrm>
              <a:prstGeom prst="straightConnector1">
                <a:avLst/>
              </a:prstGeom>
              <a:noFill/>
              <a:ln cap="flat" cmpd="sng" w="19050">
                <a:solidFill>
                  <a:schemeClr val="dk2"/>
                </a:solidFill>
                <a:prstDash val="solid"/>
                <a:round/>
                <a:headEnd len="med" w="med" type="none"/>
                <a:tailEnd len="med" w="med" type="none"/>
              </a:ln>
            </p:spPr>
          </p:cxnSp>
          <p:cxnSp>
            <p:nvCxnSpPr>
              <p:cNvPr id="3268" name="Google Shape;3268;p78"/>
              <p:cNvCxnSpPr>
                <a:stCxn id="3269" idx="0"/>
              </p:cNvCxnSpPr>
              <p:nvPr/>
            </p:nvCxnSpPr>
            <p:spPr>
              <a:xfrm rot="10800000">
                <a:off x="3534651" y="2143776"/>
                <a:ext cx="0" cy="114600"/>
              </a:xfrm>
              <a:prstGeom prst="straightConnector1">
                <a:avLst/>
              </a:prstGeom>
              <a:noFill/>
              <a:ln cap="flat" cmpd="sng" w="19050">
                <a:solidFill>
                  <a:schemeClr val="lt1"/>
                </a:solidFill>
                <a:prstDash val="solid"/>
                <a:round/>
                <a:headEnd len="med" w="med" type="none"/>
                <a:tailEnd len="med" w="med" type="none"/>
              </a:ln>
            </p:spPr>
          </p:cxnSp>
          <p:sp>
            <p:nvSpPr>
              <p:cNvPr id="3270" name="Google Shape;3270;p78"/>
              <p:cNvSpPr/>
              <p:nvPr/>
            </p:nvSpPr>
            <p:spPr>
              <a:xfrm>
                <a:off x="3417981" y="2228553"/>
                <a:ext cx="233400" cy="233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3447801" y="2258376"/>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78"/>
            <p:cNvGrpSpPr/>
            <p:nvPr/>
          </p:nvGrpSpPr>
          <p:grpSpPr>
            <a:xfrm>
              <a:off x="3890753" y="2228450"/>
              <a:ext cx="502800" cy="306832"/>
              <a:chOff x="3890753" y="2228450"/>
              <a:chExt cx="502800" cy="306832"/>
            </a:xfrm>
          </p:grpSpPr>
          <p:cxnSp>
            <p:nvCxnSpPr>
              <p:cNvPr id="3272" name="Google Shape;3272;p78"/>
              <p:cNvCxnSpPr>
                <a:stCxn id="3273" idx="6"/>
                <a:endCxn id="3274" idx="2"/>
              </p:cNvCxnSpPr>
              <p:nvPr/>
            </p:nvCxnSpPr>
            <p:spPr>
              <a:xfrm>
                <a:off x="4124453" y="2345300"/>
                <a:ext cx="269100" cy="0"/>
              </a:xfrm>
              <a:prstGeom prst="straightConnector1">
                <a:avLst/>
              </a:prstGeom>
              <a:noFill/>
              <a:ln cap="flat" cmpd="sng" w="19050">
                <a:solidFill>
                  <a:schemeClr val="lt2"/>
                </a:solidFill>
                <a:prstDash val="solid"/>
                <a:round/>
                <a:headEnd len="med" w="med" type="none"/>
                <a:tailEnd len="med" w="med" type="none"/>
              </a:ln>
            </p:spPr>
          </p:cxnSp>
          <p:cxnSp>
            <p:nvCxnSpPr>
              <p:cNvPr id="3275" name="Google Shape;3275;p78"/>
              <p:cNvCxnSpPr/>
              <p:nvPr/>
            </p:nvCxnSpPr>
            <p:spPr>
              <a:xfrm>
                <a:off x="4007365" y="2432082"/>
                <a:ext cx="0" cy="103200"/>
              </a:xfrm>
              <a:prstGeom prst="straightConnector1">
                <a:avLst/>
              </a:prstGeom>
              <a:noFill/>
              <a:ln cap="flat" cmpd="sng" w="19050">
                <a:solidFill>
                  <a:schemeClr val="dk2"/>
                </a:solidFill>
                <a:prstDash val="solid"/>
                <a:round/>
                <a:headEnd len="med" w="med" type="none"/>
                <a:tailEnd len="med" w="med" type="none"/>
              </a:ln>
            </p:spPr>
          </p:cxnSp>
          <p:sp>
            <p:nvSpPr>
              <p:cNvPr id="3273" name="Google Shape;3273;p78"/>
              <p:cNvSpPr/>
              <p:nvPr/>
            </p:nvSpPr>
            <p:spPr>
              <a:xfrm>
                <a:off x="3890753" y="2228450"/>
                <a:ext cx="233700" cy="233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3920568" y="2258269"/>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8"/>
            <p:cNvGrpSpPr/>
            <p:nvPr/>
          </p:nvGrpSpPr>
          <p:grpSpPr>
            <a:xfrm>
              <a:off x="4363849" y="2143776"/>
              <a:ext cx="502800" cy="318177"/>
              <a:chOff x="4363849" y="2143776"/>
              <a:chExt cx="502800" cy="318177"/>
            </a:xfrm>
          </p:grpSpPr>
          <p:cxnSp>
            <p:nvCxnSpPr>
              <p:cNvPr id="3277" name="Google Shape;3277;p78"/>
              <p:cNvCxnSpPr>
                <a:stCxn id="3278" idx="6"/>
                <a:endCxn id="3279" idx="2"/>
              </p:cNvCxnSpPr>
              <p:nvPr/>
            </p:nvCxnSpPr>
            <p:spPr>
              <a:xfrm>
                <a:off x="4597249" y="2345253"/>
                <a:ext cx="269400" cy="0"/>
              </a:xfrm>
              <a:prstGeom prst="straightConnector1">
                <a:avLst/>
              </a:prstGeom>
              <a:noFill/>
              <a:ln cap="flat" cmpd="sng" w="19050">
                <a:solidFill>
                  <a:schemeClr val="accent1"/>
                </a:solidFill>
                <a:prstDash val="solid"/>
                <a:round/>
                <a:headEnd len="med" w="med" type="none"/>
                <a:tailEnd len="med" w="med" type="none"/>
              </a:ln>
            </p:spPr>
          </p:cxnSp>
          <p:cxnSp>
            <p:nvCxnSpPr>
              <p:cNvPr id="3280" name="Google Shape;3280;p78"/>
              <p:cNvCxnSpPr>
                <a:stCxn id="3274" idx="0"/>
              </p:cNvCxnSpPr>
              <p:nvPr/>
            </p:nvCxnSpPr>
            <p:spPr>
              <a:xfrm rot="10800000">
                <a:off x="4480518" y="2143776"/>
                <a:ext cx="0" cy="114600"/>
              </a:xfrm>
              <a:prstGeom prst="straightConnector1">
                <a:avLst/>
              </a:prstGeom>
              <a:noFill/>
              <a:ln cap="flat" cmpd="sng" w="19050">
                <a:solidFill>
                  <a:schemeClr val="lt2"/>
                </a:solidFill>
                <a:prstDash val="solid"/>
                <a:round/>
                <a:headEnd len="med" w="med" type="none"/>
                <a:tailEnd len="med" w="med" type="none"/>
              </a:ln>
            </p:spPr>
          </p:cxnSp>
          <p:sp>
            <p:nvSpPr>
              <p:cNvPr id="3278" name="Google Shape;3278;p78"/>
              <p:cNvSpPr/>
              <p:nvPr/>
            </p:nvSpPr>
            <p:spPr>
              <a:xfrm>
                <a:off x="4363849" y="2228553"/>
                <a:ext cx="233400" cy="2334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4393668" y="2258376"/>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78"/>
            <p:cNvGrpSpPr/>
            <p:nvPr/>
          </p:nvGrpSpPr>
          <p:grpSpPr>
            <a:xfrm>
              <a:off x="4836768" y="2228553"/>
              <a:ext cx="233400" cy="306563"/>
              <a:chOff x="4836768" y="2228553"/>
              <a:chExt cx="233400" cy="306563"/>
            </a:xfrm>
          </p:grpSpPr>
          <p:cxnSp>
            <p:nvCxnSpPr>
              <p:cNvPr id="3282" name="Google Shape;3282;p78"/>
              <p:cNvCxnSpPr/>
              <p:nvPr/>
            </p:nvCxnSpPr>
            <p:spPr>
              <a:xfrm>
                <a:off x="4953531" y="2432216"/>
                <a:ext cx="0" cy="102900"/>
              </a:xfrm>
              <a:prstGeom prst="straightConnector1">
                <a:avLst/>
              </a:prstGeom>
              <a:noFill/>
              <a:ln cap="flat" cmpd="sng" w="19050">
                <a:solidFill>
                  <a:schemeClr val="accent1"/>
                </a:solidFill>
                <a:prstDash val="solid"/>
                <a:round/>
                <a:headEnd len="med" w="med" type="none"/>
                <a:tailEnd len="med" w="med" type="none"/>
              </a:ln>
            </p:spPr>
          </p:cxnSp>
          <p:sp>
            <p:nvSpPr>
              <p:cNvPr id="3283" name="Google Shape;3283;p78"/>
              <p:cNvSpPr/>
              <p:nvPr/>
            </p:nvSpPr>
            <p:spPr>
              <a:xfrm>
                <a:off x="4836768" y="2228553"/>
                <a:ext cx="233400" cy="233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4866587" y="2258376"/>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4" name="Google Shape;3284;p78"/>
          <p:cNvGrpSpPr/>
          <p:nvPr/>
        </p:nvGrpSpPr>
        <p:grpSpPr>
          <a:xfrm>
            <a:off x="6838789" y="1191994"/>
            <a:ext cx="1581844" cy="732818"/>
            <a:chOff x="634175" y="2986275"/>
            <a:chExt cx="3147949" cy="1458344"/>
          </a:xfrm>
        </p:grpSpPr>
        <p:cxnSp>
          <p:nvCxnSpPr>
            <p:cNvPr id="3285" name="Google Shape;3285;p78"/>
            <p:cNvCxnSpPr>
              <a:stCxn id="3286" idx="4"/>
              <a:endCxn id="3287" idx="0"/>
            </p:cNvCxnSpPr>
            <p:nvPr/>
          </p:nvCxnSpPr>
          <p:spPr>
            <a:xfrm>
              <a:off x="929975" y="3577875"/>
              <a:ext cx="591300" cy="275100"/>
            </a:xfrm>
            <a:prstGeom prst="straightConnector1">
              <a:avLst/>
            </a:prstGeom>
            <a:noFill/>
            <a:ln cap="flat" cmpd="sng" w="19050">
              <a:solidFill>
                <a:schemeClr val="lt1"/>
              </a:solidFill>
              <a:prstDash val="solid"/>
              <a:round/>
              <a:headEnd len="med" w="med" type="none"/>
              <a:tailEnd len="med" w="med" type="none"/>
            </a:ln>
          </p:spPr>
        </p:cxnSp>
        <p:cxnSp>
          <p:nvCxnSpPr>
            <p:cNvPr id="3288" name="Google Shape;3288;p78"/>
            <p:cNvCxnSpPr>
              <a:stCxn id="3287" idx="0"/>
              <a:endCxn id="3289" idx="4"/>
            </p:cNvCxnSpPr>
            <p:nvPr/>
          </p:nvCxnSpPr>
          <p:spPr>
            <a:xfrm flipH="1" rot="10800000">
              <a:off x="1521366" y="3577919"/>
              <a:ext cx="686700" cy="275100"/>
            </a:xfrm>
            <a:prstGeom prst="straightConnector1">
              <a:avLst/>
            </a:prstGeom>
            <a:noFill/>
            <a:ln cap="flat" cmpd="sng" w="19050">
              <a:solidFill>
                <a:schemeClr val="dk2"/>
              </a:solidFill>
              <a:prstDash val="solid"/>
              <a:round/>
              <a:headEnd len="med" w="med" type="none"/>
              <a:tailEnd len="med" w="med" type="none"/>
            </a:ln>
          </p:spPr>
        </p:cxnSp>
        <p:cxnSp>
          <p:nvCxnSpPr>
            <p:cNvPr id="3290" name="Google Shape;3290;p78"/>
            <p:cNvCxnSpPr>
              <a:stCxn id="3289" idx="4"/>
              <a:endCxn id="3291" idx="0"/>
            </p:cNvCxnSpPr>
            <p:nvPr/>
          </p:nvCxnSpPr>
          <p:spPr>
            <a:xfrm>
              <a:off x="2208152" y="3577875"/>
              <a:ext cx="686700" cy="275100"/>
            </a:xfrm>
            <a:prstGeom prst="straightConnector1">
              <a:avLst/>
            </a:prstGeom>
            <a:noFill/>
            <a:ln cap="flat" cmpd="sng" w="19050">
              <a:solidFill>
                <a:schemeClr val="lt2"/>
              </a:solidFill>
              <a:prstDash val="solid"/>
              <a:round/>
              <a:headEnd len="med" w="med" type="none"/>
              <a:tailEnd len="med" w="med" type="none"/>
            </a:ln>
          </p:spPr>
        </p:cxnSp>
        <p:cxnSp>
          <p:nvCxnSpPr>
            <p:cNvPr id="3292" name="Google Shape;3292;p78"/>
            <p:cNvCxnSpPr>
              <a:stCxn id="3291" idx="0"/>
              <a:endCxn id="3293" idx="4"/>
            </p:cNvCxnSpPr>
            <p:nvPr/>
          </p:nvCxnSpPr>
          <p:spPr>
            <a:xfrm flipH="1" rot="10800000">
              <a:off x="2894933" y="3577918"/>
              <a:ext cx="591300" cy="275100"/>
            </a:xfrm>
            <a:prstGeom prst="straightConnector1">
              <a:avLst/>
            </a:prstGeom>
            <a:noFill/>
            <a:ln cap="flat" cmpd="sng" w="19050">
              <a:solidFill>
                <a:schemeClr val="accent1"/>
              </a:solidFill>
              <a:prstDash val="solid"/>
              <a:round/>
              <a:headEnd len="med" w="med" type="none"/>
              <a:tailEnd len="med" w="med" type="none"/>
            </a:ln>
          </p:spPr>
        </p:cxnSp>
        <p:sp>
          <p:nvSpPr>
            <p:cNvPr id="3293" name="Google Shape;3293;p78"/>
            <p:cNvSpPr/>
            <p:nvPr/>
          </p:nvSpPr>
          <p:spPr>
            <a:xfrm>
              <a:off x="3190524"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9" name="Google Shape;3289;p78"/>
            <p:cNvSpPr/>
            <p:nvPr/>
          </p:nvSpPr>
          <p:spPr>
            <a:xfrm>
              <a:off x="1912352" y="2986275"/>
              <a:ext cx="591600" cy="5916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6" name="Google Shape;3286;p78"/>
            <p:cNvSpPr/>
            <p:nvPr/>
          </p:nvSpPr>
          <p:spPr>
            <a:xfrm>
              <a:off x="634175"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1" name="Google Shape;3291;p78"/>
            <p:cNvSpPr/>
            <p:nvPr/>
          </p:nvSpPr>
          <p:spPr>
            <a:xfrm>
              <a:off x="2599133" y="3853018"/>
              <a:ext cx="591600" cy="591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7" name="Google Shape;3287;p78"/>
            <p:cNvSpPr/>
            <p:nvPr/>
          </p:nvSpPr>
          <p:spPr>
            <a:xfrm>
              <a:off x="1225566" y="3853019"/>
              <a:ext cx="591600" cy="5916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94" name="Google Shape;3294;p78"/>
          <p:cNvGrpSpPr/>
          <p:nvPr/>
        </p:nvGrpSpPr>
        <p:grpSpPr>
          <a:xfrm>
            <a:off x="5238046" y="537481"/>
            <a:ext cx="1415678" cy="2044436"/>
            <a:chOff x="5267818" y="537481"/>
            <a:chExt cx="1415678" cy="2044436"/>
          </a:xfrm>
        </p:grpSpPr>
        <p:sp>
          <p:nvSpPr>
            <p:cNvPr id="3295" name="Google Shape;3295;p78"/>
            <p:cNvSpPr/>
            <p:nvPr/>
          </p:nvSpPr>
          <p:spPr>
            <a:xfrm>
              <a:off x="5267818" y="537481"/>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6258996" y="537481"/>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6258996" y="1347449"/>
              <a:ext cx="424500" cy="4245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8" name="Google Shape;3298;p78"/>
            <p:cNvCxnSpPr>
              <a:stCxn id="3295" idx="6"/>
              <a:endCxn id="3296" idx="2"/>
            </p:cNvCxnSpPr>
            <p:nvPr/>
          </p:nvCxnSpPr>
          <p:spPr>
            <a:xfrm>
              <a:off x="5692318" y="749731"/>
              <a:ext cx="566700" cy="600"/>
            </a:xfrm>
            <a:prstGeom prst="bentConnector3">
              <a:avLst>
                <a:gd fmla="val 49998" name="adj1"/>
              </a:avLst>
            </a:prstGeom>
            <a:noFill/>
            <a:ln cap="flat" cmpd="sng" w="19050">
              <a:solidFill>
                <a:schemeClr val="lt1"/>
              </a:solidFill>
              <a:prstDash val="solid"/>
              <a:round/>
              <a:headEnd len="med" w="med" type="none"/>
              <a:tailEnd len="med" w="med" type="none"/>
            </a:ln>
          </p:spPr>
        </p:cxnSp>
        <p:cxnSp>
          <p:nvCxnSpPr>
            <p:cNvPr id="3299" name="Google Shape;3299;p78"/>
            <p:cNvCxnSpPr>
              <a:stCxn id="3296" idx="4"/>
              <a:endCxn id="3300" idx="0"/>
            </p:cNvCxnSpPr>
            <p:nvPr/>
          </p:nvCxnSpPr>
          <p:spPr>
            <a:xfrm rot="5400000">
              <a:off x="5782896" y="659131"/>
              <a:ext cx="385500" cy="9912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3301" name="Google Shape;3301;p78"/>
            <p:cNvCxnSpPr>
              <a:stCxn id="3300" idx="6"/>
              <a:endCxn id="3297" idx="2"/>
            </p:cNvCxnSpPr>
            <p:nvPr/>
          </p:nvCxnSpPr>
          <p:spPr>
            <a:xfrm>
              <a:off x="5692318" y="1559699"/>
              <a:ext cx="566700" cy="600"/>
            </a:xfrm>
            <a:prstGeom prst="bentConnector3">
              <a:avLst>
                <a:gd fmla="val 49998" name="adj1"/>
              </a:avLst>
            </a:prstGeom>
            <a:noFill/>
            <a:ln cap="flat" cmpd="sng" w="19050">
              <a:solidFill>
                <a:schemeClr val="lt2"/>
              </a:solidFill>
              <a:prstDash val="solid"/>
              <a:round/>
              <a:headEnd len="med" w="med" type="none"/>
              <a:tailEnd len="med" w="med" type="none"/>
            </a:ln>
          </p:spPr>
        </p:cxnSp>
        <p:cxnSp>
          <p:nvCxnSpPr>
            <p:cNvPr id="3302" name="Google Shape;3302;p78"/>
            <p:cNvCxnSpPr>
              <a:stCxn id="3297" idx="4"/>
              <a:endCxn id="3303" idx="0"/>
            </p:cNvCxnSpPr>
            <p:nvPr/>
          </p:nvCxnSpPr>
          <p:spPr>
            <a:xfrm rot="5400000">
              <a:off x="5782896" y="1469099"/>
              <a:ext cx="385500" cy="991200"/>
            </a:xfrm>
            <a:prstGeom prst="bentConnector3">
              <a:avLst>
                <a:gd fmla="val 49996" name="adj1"/>
              </a:avLst>
            </a:prstGeom>
            <a:noFill/>
            <a:ln cap="flat" cmpd="sng" w="19050">
              <a:solidFill>
                <a:schemeClr val="accent1"/>
              </a:solidFill>
              <a:prstDash val="solid"/>
              <a:round/>
              <a:headEnd len="med" w="med" type="none"/>
              <a:tailEnd len="med" w="med" type="none"/>
            </a:ln>
          </p:spPr>
        </p:cxnSp>
        <p:sp>
          <p:nvSpPr>
            <p:cNvPr id="3300" name="Google Shape;3300;p78"/>
            <p:cNvSpPr/>
            <p:nvPr/>
          </p:nvSpPr>
          <p:spPr>
            <a:xfrm>
              <a:off x="5267818" y="1347449"/>
              <a:ext cx="424500" cy="424500"/>
            </a:xfrm>
            <a:prstGeom prst="flowChart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5267818" y="2157418"/>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6258996" y="2157418"/>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5" name="Google Shape;3305;p78"/>
            <p:cNvCxnSpPr>
              <a:endCxn id="3304" idx="2"/>
            </p:cNvCxnSpPr>
            <p:nvPr/>
          </p:nvCxnSpPr>
          <p:spPr>
            <a:xfrm>
              <a:off x="5691996" y="2369068"/>
              <a:ext cx="5670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grpSp>
        <p:nvGrpSpPr>
          <p:cNvPr id="3306" name="Google Shape;3306;p78"/>
          <p:cNvGrpSpPr/>
          <p:nvPr/>
        </p:nvGrpSpPr>
        <p:grpSpPr>
          <a:xfrm>
            <a:off x="5238286" y="2931807"/>
            <a:ext cx="1415438" cy="653529"/>
            <a:chOff x="1187400" y="2464355"/>
            <a:chExt cx="6769193" cy="2306846"/>
          </a:xfrm>
        </p:grpSpPr>
        <p:sp>
          <p:nvSpPr>
            <p:cNvPr id="3307" name="Google Shape;3307;p78"/>
            <p:cNvSpPr/>
            <p:nvPr/>
          </p:nvSpPr>
          <p:spPr>
            <a:xfrm>
              <a:off x="3802943" y="2464355"/>
              <a:ext cx="15381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08" name="Google Shape;3308;p78"/>
            <p:cNvSpPr/>
            <p:nvPr/>
          </p:nvSpPr>
          <p:spPr>
            <a:xfrm>
              <a:off x="5573240"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09" name="Google Shape;3309;p78"/>
            <p:cNvSpPr/>
            <p:nvPr/>
          </p:nvSpPr>
          <p:spPr>
            <a:xfrm>
              <a:off x="2032647"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10" name="Google Shape;3310;p78"/>
            <p:cNvSpPr/>
            <p:nvPr/>
          </p:nvSpPr>
          <p:spPr>
            <a:xfrm>
              <a:off x="11874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11" name="Google Shape;3311;p78"/>
            <p:cNvSpPr/>
            <p:nvPr/>
          </p:nvSpPr>
          <p:spPr>
            <a:xfrm>
              <a:off x="28778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12" name="Google Shape;3312;p78"/>
            <p:cNvSpPr/>
            <p:nvPr/>
          </p:nvSpPr>
          <p:spPr>
            <a:xfrm>
              <a:off x="47280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13" name="Google Shape;3313;p78"/>
            <p:cNvSpPr/>
            <p:nvPr/>
          </p:nvSpPr>
          <p:spPr>
            <a:xfrm>
              <a:off x="64184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314" name="Google Shape;3314;p78"/>
            <p:cNvCxnSpPr>
              <a:stCxn id="3307" idx="2"/>
              <a:endCxn id="3308" idx="0"/>
            </p:cNvCxnSpPr>
            <p:nvPr/>
          </p:nvCxnSpPr>
          <p:spPr>
            <a:xfrm flipH="1" rot="-5400000">
              <a:off x="5253443" y="2225405"/>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3315" name="Google Shape;3315;p78"/>
            <p:cNvCxnSpPr>
              <a:stCxn id="3309" idx="0"/>
              <a:endCxn id="3307" idx="2"/>
            </p:cNvCxnSpPr>
            <p:nvPr/>
          </p:nvCxnSpPr>
          <p:spPr>
            <a:xfrm rot="-5400000">
              <a:off x="3483147" y="2225531"/>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3316" name="Google Shape;3316;p78"/>
            <p:cNvCxnSpPr>
              <a:stCxn id="3309" idx="2"/>
              <a:endCxn id="3311" idx="0"/>
            </p:cNvCxnSpPr>
            <p:nvPr/>
          </p:nvCxnSpPr>
          <p:spPr>
            <a:xfrm flipH="1" rot="-5400000">
              <a:off x="2938347" y="362023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3317" name="Google Shape;3317;p78"/>
            <p:cNvCxnSpPr>
              <a:stCxn id="3310" idx="0"/>
              <a:endCxn id="3309" idx="2"/>
            </p:cNvCxnSpPr>
            <p:nvPr/>
          </p:nvCxnSpPr>
          <p:spPr>
            <a:xfrm rot="-5400000">
              <a:off x="20931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3318" name="Google Shape;3318;p78"/>
            <p:cNvCxnSpPr>
              <a:stCxn id="3308" idx="2"/>
              <a:endCxn id="3313" idx="0"/>
            </p:cNvCxnSpPr>
            <p:nvPr/>
          </p:nvCxnSpPr>
          <p:spPr>
            <a:xfrm flipH="1" rot="-5400000">
              <a:off x="6479090" y="3620081"/>
              <a:ext cx="571800" cy="8454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3319" name="Google Shape;3319;p78"/>
            <p:cNvCxnSpPr>
              <a:stCxn id="3312" idx="0"/>
              <a:endCxn id="3308" idx="2"/>
            </p:cNvCxnSpPr>
            <p:nvPr/>
          </p:nvCxnSpPr>
          <p:spPr>
            <a:xfrm rot="-5400000">
              <a:off x="56337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grpSp>
      <p:grpSp>
        <p:nvGrpSpPr>
          <p:cNvPr id="3320" name="Google Shape;3320;p78"/>
          <p:cNvGrpSpPr/>
          <p:nvPr/>
        </p:nvGrpSpPr>
        <p:grpSpPr>
          <a:xfrm>
            <a:off x="722344" y="537474"/>
            <a:ext cx="2507605" cy="206262"/>
            <a:chOff x="725394" y="969857"/>
            <a:chExt cx="2507605" cy="206262"/>
          </a:xfrm>
        </p:grpSpPr>
        <p:grpSp>
          <p:nvGrpSpPr>
            <p:cNvPr id="3321" name="Google Shape;3321;p78"/>
            <p:cNvGrpSpPr/>
            <p:nvPr/>
          </p:nvGrpSpPr>
          <p:grpSpPr>
            <a:xfrm>
              <a:off x="725394" y="969857"/>
              <a:ext cx="609022" cy="123212"/>
              <a:chOff x="881025" y="2800065"/>
              <a:chExt cx="2009975" cy="412910"/>
            </a:xfrm>
          </p:grpSpPr>
          <p:sp>
            <p:nvSpPr>
              <p:cNvPr id="3322" name="Google Shape;3322;p78"/>
              <p:cNvSpPr/>
              <p:nvPr/>
            </p:nvSpPr>
            <p:spPr>
              <a:xfrm>
                <a:off x="932600" y="3079475"/>
                <a:ext cx="1958400" cy="1335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78"/>
              <p:cNvGrpSpPr/>
              <p:nvPr/>
            </p:nvGrpSpPr>
            <p:grpSpPr>
              <a:xfrm>
                <a:off x="881025" y="2800065"/>
                <a:ext cx="92400" cy="346200"/>
                <a:chOff x="845575" y="2563700"/>
                <a:chExt cx="92400" cy="346200"/>
              </a:xfrm>
            </p:grpSpPr>
            <p:cxnSp>
              <p:nvCxnSpPr>
                <p:cNvPr id="3324" name="Google Shape;3324;p78"/>
                <p:cNvCxnSpPr>
                  <a:stCxn id="3325" idx="4"/>
                  <a:endCxn id="3322" idx="1"/>
                </p:cNvCxnSpPr>
                <p:nvPr/>
              </p:nvCxnSpPr>
              <p:spPr>
                <a:xfrm>
                  <a:off x="891775" y="2656100"/>
                  <a:ext cx="5400" cy="253800"/>
                </a:xfrm>
                <a:prstGeom prst="straightConnector1">
                  <a:avLst/>
                </a:prstGeom>
                <a:noFill/>
                <a:ln cap="flat" cmpd="sng" w="19050">
                  <a:solidFill>
                    <a:schemeClr val="lt1"/>
                  </a:solidFill>
                  <a:prstDash val="solid"/>
                  <a:round/>
                  <a:headEnd len="sm" w="sm" type="none"/>
                  <a:tailEnd len="sm" w="sm" type="none"/>
                </a:ln>
              </p:spPr>
            </p:cxnSp>
            <p:sp>
              <p:nvSpPr>
                <p:cNvPr id="3325" name="Google Shape;3325;p78"/>
                <p:cNvSpPr/>
                <p:nvPr/>
              </p:nvSpPr>
              <p:spPr>
                <a:xfrm>
                  <a:off x="845575" y="2563700"/>
                  <a:ext cx="92400" cy="92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6" name="Google Shape;3326;p78"/>
            <p:cNvGrpSpPr/>
            <p:nvPr/>
          </p:nvGrpSpPr>
          <p:grpSpPr>
            <a:xfrm>
              <a:off x="1321712" y="1053233"/>
              <a:ext cx="606085" cy="122886"/>
              <a:chOff x="2849073" y="3079475"/>
              <a:chExt cx="2000279" cy="411817"/>
            </a:xfrm>
          </p:grpSpPr>
          <p:sp>
            <p:nvSpPr>
              <p:cNvPr id="3327" name="Google Shape;3327;p78"/>
              <p:cNvSpPr/>
              <p:nvPr/>
            </p:nvSpPr>
            <p:spPr>
              <a:xfrm>
                <a:off x="2890952" y="3079475"/>
                <a:ext cx="1958400" cy="1335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8" name="Google Shape;3328;p78"/>
              <p:cNvGrpSpPr/>
              <p:nvPr/>
            </p:nvGrpSpPr>
            <p:grpSpPr>
              <a:xfrm rot="10800000">
                <a:off x="2849073" y="3146292"/>
                <a:ext cx="92400" cy="345000"/>
                <a:chOff x="2070100" y="2563700"/>
                <a:chExt cx="92400" cy="345000"/>
              </a:xfrm>
            </p:grpSpPr>
            <p:cxnSp>
              <p:nvCxnSpPr>
                <p:cNvPr id="3329" name="Google Shape;3329;p78"/>
                <p:cNvCxnSpPr>
                  <a:stCxn id="3330" idx="4"/>
                  <a:endCxn id="3327" idx="1"/>
                </p:cNvCxnSpPr>
                <p:nvPr/>
              </p:nvCxnSpPr>
              <p:spPr>
                <a:xfrm>
                  <a:off x="2116300" y="2656100"/>
                  <a:ext cx="4200" cy="252600"/>
                </a:xfrm>
                <a:prstGeom prst="straightConnector1">
                  <a:avLst/>
                </a:prstGeom>
                <a:noFill/>
                <a:ln cap="flat" cmpd="sng" w="19050">
                  <a:solidFill>
                    <a:schemeClr val="dk2"/>
                  </a:solidFill>
                  <a:prstDash val="solid"/>
                  <a:round/>
                  <a:headEnd len="sm" w="sm" type="none"/>
                  <a:tailEnd len="sm" w="sm" type="none"/>
                </a:ln>
              </p:spPr>
            </p:cxnSp>
            <p:sp>
              <p:nvSpPr>
                <p:cNvPr id="3330" name="Google Shape;3330;p78"/>
                <p:cNvSpPr/>
                <p:nvPr/>
              </p:nvSpPr>
              <p:spPr>
                <a:xfrm>
                  <a:off x="2070100" y="2563700"/>
                  <a:ext cx="92400" cy="924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1" name="Google Shape;3331;p78"/>
            <p:cNvGrpSpPr/>
            <p:nvPr/>
          </p:nvGrpSpPr>
          <p:grpSpPr>
            <a:xfrm>
              <a:off x="1915363" y="969857"/>
              <a:ext cx="605814" cy="123212"/>
              <a:chOff x="4808316" y="2800065"/>
              <a:chExt cx="1999386" cy="412910"/>
            </a:xfrm>
          </p:grpSpPr>
          <p:sp>
            <p:nvSpPr>
              <p:cNvPr id="3332" name="Google Shape;3332;p78"/>
              <p:cNvSpPr/>
              <p:nvPr/>
            </p:nvSpPr>
            <p:spPr>
              <a:xfrm>
                <a:off x="4849302" y="3079475"/>
                <a:ext cx="1958400" cy="1335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78"/>
              <p:cNvGrpSpPr/>
              <p:nvPr/>
            </p:nvGrpSpPr>
            <p:grpSpPr>
              <a:xfrm>
                <a:off x="4808316" y="2800065"/>
                <a:ext cx="92400" cy="346200"/>
                <a:chOff x="845575" y="2563700"/>
                <a:chExt cx="92400" cy="346200"/>
              </a:xfrm>
            </p:grpSpPr>
            <p:cxnSp>
              <p:nvCxnSpPr>
                <p:cNvPr id="3334" name="Google Shape;3334;p78"/>
                <p:cNvCxnSpPr>
                  <a:stCxn id="3335" idx="4"/>
                  <a:endCxn id="3327" idx="3"/>
                </p:cNvCxnSpPr>
                <p:nvPr/>
              </p:nvCxnSpPr>
              <p:spPr>
                <a:xfrm flipH="1">
                  <a:off x="886675" y="2656100"/>
                  <a:ext cx="5100" cy="253800"/>
                </a:xfrm>
                <a:prstGeom prst="straightConnector1">
                  <a:avLst/>
                </a:prstGeom>
                <a:noFill/>
                <a:ln cap="flat" cmpd="sng" w="19050">
                  <a:solidFill>
                    <a:schemeClr val="lt2"/>
                  </a:solidFill>
                  <a:prstDash val="solid"/>
                  <a:round/>
                  <a:headEnd len="sm" w="sm" type="none"/>
                  <a:tailEnd len="sm" w="sm" type="none"/>
                </a:ln>
              </p:spPr>
            </p:cxnSp>
            <p:sp>
              <p:nvSpPr>
                <p:cNvPr id="3335" name="Google Shape;3335;p78"/>
                <p:cNvSpPr/>
                <p:nvPr/>
              </p:nvSpPr>
              <p:spPr>
                <a:xfrm>
                  <a:off x="845575" y="2563700"/>
                  <a:ext cx="92400" cy="924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6" name="Google Shape;3336;p78"/>
            <p:cNvGrpSpPr/>
            <p:nvPr/>
          </p:nvGrpSpPr>
          <p:grpSpPr>
            <a:xfrm>
              <a:off x="2506734" y="1053233"/>
              <a:ext cx="726265" cy="122886"/>
              <a:chOff x="6760035" y="3079475"/>
              <a:chExt cx="2396914" cy="411817"/>
            </a:xfrm>
          </p:grpSpPr>
          <p:sp>
            <p:nvSpPr>
              <p:cNvPr id="3337" name="Google Shape;3337;p78"/>
              <p:cNvSpPr/>
              <p:nvPr/>
            </p:nvSpPr>
            <p:spPr>
              <a:xfrm>
                <a:off x="6807650" y="3079475"/>
                <a:ext cx="2349300" cy="133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8" name="Google Shape;3338;p78"/>
              <p:cNvGrpSpPr/>
              <p:nvPr/>
            </p:nvGrpSpPr>
            <p:grpSpPr>
              <a:xfrm rot="10800000">
                <a:off x="6760035" y="3146292"/>
                <a:ext cx="92400" cy="345000"/>
                <a:chOff x="2070100" y="2563700"/>
                <a:chExt cx="92400" cy="345000"/>
              </a:xfrm>
            </p:grpSpPr>
            <p:cxnSp>
              <p:nvCxnSpPr>
                <p:cNvPr id="3339" name="Google Shape;3339;p78"/>
                <p:cNvCxnSpPr>
                  <a:stCxn id="3340" idx="4"/>
                  <a:endCxn id="3337" idx="1"/>
                </p:cNvCxnSpPr>
                <p:nvPr/>
              </p:nvCxnSpPr>
              <p:spPr>
                <a:xfrm flipH="1">
                  <a:off x="2114800" y="2656100"/>
                  <a:ext cx="1500" cy="252600"/>
                </a:xfrm>
                <a:prstGeom prst="straightConnector1">
                  <a:avLst/>
                </a:prstGeom>
                <a:noFill/>
                <a:ln cap="flat" cmpd="sng" w="19050">
                  <a:solidFill>
                    <a:schemeClr val="accent1"/>
                  </a:solidFill>
                  <a:prstDash val="solid"/>
                  <a:round/>
                  <a:headEnd len="sm" w="sm" type="none"/>
                  <a:tailEnd len="sm" w="sm" type="none"/>
                </a:ln>
              </p:spPr>
            </p:cxnSp>
            <p:sp>
              <p:nvSpPr>
                <p:cNvPr id="3340" name="Google Shape;3340;p78"/>
                <p:cNvSpPr/>
                <p:nvPr/>
              </p:nvSpPr>
              <p:spPr>
                <a:xfrm>
                  <a:off x="2070100" y="2563700"/>
                  <a:ext cx="92400" cy="924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41" name="Google Shape;3341;p78"/>
          <p:cNvGrpSpPr/>
          <p:nvPr/>
        </p:nvGrpSpPr>
        <p:grpSpPr>
          <a:xfrm>
            <a:off x="721175" y="1053226"/>
            <a:ext cx="1086848" cy="754219"/>
            <a:chOff x="724225" y="1019530"/>
            <a:chExt cx="1086848" cy="754219"/>
          </a:xfrm>
        </p:grpSpPr>
        <p:sp>
          <p:nvSpPr>
            <p:cNvPr id="3342" name="Google Shape;3342;p78"/>
            <p:cNvSpPr/>
            <p:nvPr/>
          </p:nvSpPr>
          <p:spPr>
            <a:xfrm>
              <a:off x="1733973" y="1019530"/>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3" name="Google Shape;3343;p78"/>
            <p:cNvSpPr/>
            <p:nvPr/>
          </p:nvSpPr>
          <p:spPr>
            <a:xfrm>
              <a:off x="1733973" y="121179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4" name="Google Shape;3344;p78"/>
            <p:cNvSpPr/>
            <p:nvPr/>
          </p:nvSpPr>
          <p:spPr>
            <a:xfrm>
              <a:off x="1733973" y="147094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5" name="Google Shape;3345;p78"/>
            <p:cNvSpPr/>
            <p:nvPr/>
          </p:nvSpPr>
          <p:spPr>
            <a:xfrm>
              <a:off x="1733973" y="169664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6" name="Google Shape;3346;p78"/>
            <p:cNvSpPr/>
            <p:nvPr/>
          </p:nvSpPr>
          <p:spPr>
            <a:xfrm>
              <a:off x="1244849" y="1571196"/>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7" name="Google Shape;3347;p78"/>
            <p:cNvSpPr/>
            <p:nvPr/>
          </p:nvSpPr>
          <p:spPr>
            <a:xfrm>
              <a:off x="1244850" y="1103061"/>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8" name="Google Shape;3348;p78"/>
            <p:cNvSpPr/>
            <p:nvPr/>
          </p:nvSpPr>
          <p:spPr>
            <a:xfrm>
              <a:off x="724225" y="1328956"/>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49" name="Google Shape;3349;p78"/>
            <p:cNvSpPr/>
            <p:nvPr/>
          </p:nvSpPr>
          <p:spPr>
            <a:xfrm rot="5400000">
              <a:off x="1663025" y="1039030"/>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50" name="Google Shape;3350;p78"/>
            <p:cNvSpPr/>
            <p:nvPr/>
          </p:nvSpPr>
          <p:spPr>
            <a:xfrm rot="5400000">
              <a:off x="1663025" y="1231291"/>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51" name="Google Shape;3351;p78"/>
            <p:cNvSpPr/>
            <p:nvPr/>
          </p:nvSpPr>
          <p:spPr>
            <a:xfrm rot="5400000">
              <a:off x="1663025" y="1490453"/>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52" name="Google Shape;3352;p78"/>
            <p:cNvSpPr/>
            <p:nvPr/>
          </p:nvSpPr>
          <p:spPr>
            <a:xfrm rot="5400000">
              <a:off x="1663025" y="1716149"/>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353" name="Google Shape;3353;p78"/>
            <p:cNvCxnSpPr>
              <a:stCxn id="3348" idx="6"/>
              <a:endCxn id="3354" idx="3"/>
            </p:cNvCxnSpPr>
            <p:nvPr/>
          </p:nvCxnSpPr>
          <p:spPr>
            <a:xfrm flipH="1" rot="10800000">
              <a:off x="858025" y="1154356"/>
              <a:ext cx="318000" cy="241500"/>
            </a:xfrm>
            <a:prstGeom prst="curvedConnector3">
              <a:avLst>
                <a:gd fmla="val 49976" name="adj1"/>
              </a:avLst>
            </a:prstGeom>
            <a:noFill/>
            <a:ln cap="flat" cmpd="sng" w="19050">
              <a:solidFill>
                <a:schemeClr val="dk2"/>
              </a:solidFill>
              <a:prstDash val="solid"/>
              <a:round/>
              <a:headEnd len="med" w="med" type="none"/>
              <a:tailEnd len="med" w="med" type="none"/>
            </a:ln>
          </p:spPr>
        </p:cxnSp>
        <p:cxnSp>
          <p:nvCxnSpPr>
            <p:cNvPr id="3355" name="Google Shape;3355;p78"/>
            <p:cNvCxnSpPr>
              <a:stCxn id="3348" idx="6"/>
              <a:endCxn id="3356" idx="3"/>
            </p:cNvCxnSpPr>
            <p:nvPr/>
          </p:nvCxnSpPr>
          <p:spPr>
            <a:xfrm>
              <a:off x="858025" y="1395856"/>
              <a:ext cx="318000" cy="226500"/>
            </a:xfrm>
            <a:prstGeom prst="curvedConnector3">
              <a:avLst>
                <a:gd fmla="val 49976" name="adj1"/>
              </a:avLst>
            </a:prstGeom>
            <a:noFill/>
            <a:ln cap="flat" cmpd="sng" w="19050">
              <a:solidFill>
                <a:schemeClr val="dk2"/>
              </a:solidFill>
              <a:prstDash val="solid"/>
              <a:round/>
              <a:headEnd len="med" w="med" type="none"/>
              <a:tailEnd len="med" w="med" type="none"/>
            </a:ln>
          </p:spPr>
        </p:cxnSp>
        <p:sp>
          <p:nvSpPr>
            <p:cNvPr id="3356" name="Google Shape;3356;p78"/>
            <p:cNvSpPr/>
            <p:nvPr/>
          </p:nvSpPr>
          <p:spPr>
            <a:xfrm rot="5400000">
              <a:off x="1172875" y="1603296"/>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54" name="Google Shape;3354;p78"/>
            <p:cNvSpPr/>
            <p:nvPr/>
          </p:nvSpPr>
          <p:spPr>
            <a:xfrm rot="5400000">
              <a:off x="1172875" y="1135162"/>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357" name="Google Shape;3357;p78"/>
            <p:cNvCxnSpPr>
              <a:stCxn id="3347" idx="6"/>
              <a:endCxn id="3349" idx="3"/>
            </p:cNvCxnSpPr>
            <p:nvPr/>
          </p:nvCxnSpPr>
          <p:spPr>
            <a:xfrm flipH="1" rot="10800000">
              <a:off x="1347150" y="1058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3358" name="Google Shape;3358;p78"/>
            <p:cNvCxnSpPr>
              <a:stCxn id="3347" idx="6"/>
              <a:endCxn id="3350" idx="3"/>
            </p:cNvCxnSpPr>
            <p:nvPr/>
          </p:nvCxnSpPr>
          <p:spPr>
            <a:xfrm>
              <a:off x="1347150" y="1154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3359" name="Google Shape;3359;p78"/>
            <p:cNvCxnSpPr>
              <a:stCxn id="3346" idx="6"/>
              <a:endCxn id="3351" idx="3"/>
            </p:cNvCxnSpPr>
            <p:nvPr/>
          </p:nvCxnSpPr>
          <p:spPr>
            <a:xfrm flipH="1" rot="10800000">
              <a:off x="1347149" y="15095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3360" name="Google Shape;3360;p78"/>
            <p:cNvCxnSpPr>
              <a:stCxn id="3346" idx="6"/>
              <a:endCxn id="3352" idx="3"/>
            </p:cNvCxnSpPr>
            <p:nvPr/>
          </p:nvCxnSpPr>
          <p:spPr>
            <a:xfrm>
              <a:off x="1347149" y="16223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grpSp>
      <p:grpSp>
        <p:nvGrpSpPr>
          <p:cNvPr id="3361" name="Google Shape;3361;p78"/>
          <p:cNvGrpSpPr/>
          <p:nvPr/>
        </p:nvGrpSpPr>
        <p:grpSpPr>
          <a:xfrm>
            <a:off x="2140050" y="1054267"/>
            <a:ext cx="1086848" cy="752138"/>
            <a:chOff x="2143100" y="1328013"/>
            <a:chExt cx="1086848" cy="752138"/>
          </a:xfrm>
        </p:grpSpPr>
        <p:sp>
          <p:nvSpPr>
            <p:cNvPr id="3362" name="Google Shape;3362;p78"/>
            <p:cNvSpPr/>
            <p:nvPr/>
          </p:nvSpPr>
          <p:spPr>
            <a:xfrm>
              <a:off x="3152848" y="134061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3" name="Google Shape;3363;p78"/>
            <p:cNvSpPr/>
            <p:nvPr/>
          </p:nvSpPr>
          <p:spPr>
            <a:xfrm>
              <a:off x="3152848" y="155722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4" name="Google Shape;3364;p78"/>
            <p:cNvSpPr/>
            <p:nvPr/>
          </p:nvSpPr>
          <p:spPr>
            <a:xfrm>
              <a:off x="3152848" y="177382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5" name="Google Shape;3365;p78"/>
            <p:cNvSpPr/>
            <p:nvPr/>
          </p:nvSpPr>
          <p:spPr>
            <a:xfrm>
              <a:off x="3152848" y="1990438"/>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6" name="Google Shape;3366;p78"/>
            <p:cNvSpPr/>
            <p:nvPr/>
          </p:nvSpPr>
          <p:spPr>
            <a:xfrm>
              <a:off x="2477249" y="19778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7" name="Google Shape;3367;p78"/>
            <p:cNvSpPr/>
            <p:nvPr/>
          </p:nvSpPr>
          <p:spPr>
            <a:xfrm>
              <a:off x="2477250" y="1328013"/>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8" name="Google Shape;3368;p78"/>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2143100" y="1641919"/>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370" name="Google Shape;3370;p78"/>
            <p:cNvCxnSpPr>
              <a:stCxn id="3369" idx="0"/>
              <a:endCxn id="3367" idx="2"/>
            </p:cNvCxnSpPr>
            <p:nvPr/>
          </p:nvCxnSpPr>
          <p:spPr>
            <a:xfrm rot="-5400000">
              <a:off x="2212250" y="1376869"/>
              <a:ext cx="262800" cy="267300"/>
            </a:xfrm>
            <a:prstGeom prst="bentConnector2">
              <a:avLst/>
            </a:prstGeom>
            <a:noFill/>
            <a:ln cap="flat" cmpd="sng" w="19050">
              <a:solidFill>
                <a:schemeClr val="dk2"/>
              </a:solidFill>
              <a:prstDash val="solid"/>
              <a:round/>
              <a:headEnd len="med" w="med" type="none"/>
              <a:tailEnd len="med" w="med" type="none"/>
            </a:ln>
          </p:spPr>
        </p:cxnSp>
        <p:cxnSp>
          <p:nvCxnSpPr>
            <p:cNvPr id="3371" name="Google Shape;3371;p78"/>
            <p:cNvCxnSpPr>
              <a:stCxn id="3369" idx="4"/>
              <a:endCxn id="3366" idx="2"/>
            </p:cNvCxnSpPr>
            <p:nvPr/>
          </p:nvCxnSpPr>
          <p:spPr>
            <a:xfrm flipH="1" rot="-5400000">
              <a:off x="2217050" y="1768669"/>
              <a:ext cx="253200" cy="267300"/>
            </a:xfrm>
            <a:prstGeom prst="bentConnector2">
              <a:avLst/>
            </a:prstGeom>
            <a:noFill/>
            <a:ln cap="flat" cmpd="sng" w="19050">
              <a:solidFill>
                <a:schemeClr val="dk2"/>
              </a:solidFill>
              <a:prstDash val="solid"/>
              <a:round/>
              <a:headEnd len="med" w="med" type="none"/>
              <a:tailEnd len="med" w="med" type="none"/>
            </a:ln>
          </p:spPr>
        </p:cxnSp>
        <p:cxnSp>
          <p:nvCxnSpPr>
            <p:cNvPr id="3372" name="Google Shape;3372;p78"/>
            <p:cNvCxnSpPr>
              <a:stCxn id="3366" idx="6"/>
              <a:endCxn id="3365" idx="2"/>
            </p:cNvCxnSpPr>
            <p:nvPr/>
          </p:nvCxnSpPr>
          <p:spPr>
            <a:xfrm>
              <a:off x="2579549" y="2029000"/>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373" name="Google Shape;3373;p78"/>
            <p:cNvCxnSpPr>
              <a:stCxn id="3366" idx="6"/>
              <a:endCxn id="3364" idx="2"/>
            </p:cNvCxnSpPr>
            <p:nvPr/>
          </p:nvCxnSpPr>
          <p:spPr>
            <a:xfrm flipH="1" rot="10800000">
              <a:off x="2579549" y="1812400"/>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374" name="Google Shape;3374;p78"/>
            <p:cNvCxnSpPr>
              <a:stCxn id="3367" idx="6"/>
              <a:endCxn id="3363" idx="2"/>
            </p:cNvCxnSpPr>
            <p:nvPr/>
          </p:nvCxnSpPr>
          <p:spPr>
            <a:xfrm>
              <a:off x="2579550" y="1379163"/>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375" name="Google Shape;3375;p78"/>
            <p:cNvCxnSpPr>
              <a:stCxn id="3367" idx="6"/>
              <a:endCxn id="3362" idx="2"/>
            </p:cNvCxnSpPr>
            <p:nvPr/>
          </p:nvCxnSpPr>
          <p:spPr>
            <a:xfrm>
              <a:off x="2579550" y="1379163"/>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grpSp>
      <p:grpSp>
        <p:nvGrpSpPr>
          <p:cNvPr id="3376" name="Google Shape;3376;p78"/>
          <p:cNvGrpSpPr/>
          <p:nvPr/>
        </p:nvGrpSpPr>
        <p:grpSpPr>
          <a:xfrm>
            <a:off x="3448271" y="1051252"/>
            <a:ext cx="1572470" cy="758168"/>
            <a:chOff x="3406121" y="972084"/>
            <a:chExt cx="1572470" cy="758168"/>
          </a:xfrm>
        </p:grpSpPr>
        <p:grpSp>
          <p:nvGrpSpPr>
            <p:cNvPr id="3377" name="Google Shape;3377;p78"/>
            <p:cNvGrpSpPr/>
            <p:nvPr/>
          </p:nvGrpSpPr>
          <p:grpSpPr>
            <a:xfrm>
              <a:off x="3406121" y="972084"/>
              <a:ext cx="408247" cy="496945"/>
              <a:chOff x="3406121" y="1290134"/>
              <a:chExt cx="408247" cy="496945"/>
            </a:xfrm>
          </p:grpSpPr>
          <p:cxnSp>
            <p:nvCxnSpPr>
              <p:cNvPr id="3378" name="Google Shape;3378;p78"/>
              <p:cNvCxnSpPr>
                <a:stCxn id="3379" idx="6"/>
                <a:endCxn id="3380" idx="2"/>
              </p:cNvCxnSpPr>
              <p:nvPr/>
            </p:nvCxnSpPr>
            <p:spPr>
              <a:xfrm>
                <a:off x="3607721" y="1686278"/>
                <a:ext cx="185700" cy="0"/>
              </a:xfrm>
              <a:prstGeom prst="straightConnector1">
                <a:avLst/>
              </a:prstGeom>
              <a:noFill/>
              <a:ln cap="flat" cmpd="sng" w="19050">
                <a:solidFill>
                  <a:schemeClr val="lt1"/>
                </a:solidFill>
                <a:prstDash val="solid"/>
                <a:round/>
                <a:headEnd len="med" w="med" type="none"/>
                <a:tailEnd len="med" w="med" type="none"/>
              </a:ln>
            </p:spPr>
          </p:cxnSp>
          <p:cxnSp>
            <p:nvCxnSpPr>
              <p:cNvPr id="3381" name="Google Shape;3381;p78"/>
              <p:cNvCxnSpPr>
                <a:stCxn id="3379" idx="0"/>
                <a:endCxn id="3382" idx="1"/>
              </p:cNvCxnSpPr>
              <p:nvPr/>
            </p:nvCxnSpPr>
            <p:spPr>
              <a:xfrm rot="10800000">
                <a:off x="3506921" y="1343678"/>
                <a:ext cx="0" cy="241800"/>
              </a:xfrm>
              <a:prstGeom prst="straightConnector1">
                <a:avLst/>
              </a:prstGeom>
              <a:noFill/>
              <a:ln cap="flat" cmpd="sng" w="19050">
                <a:solidFill>
                  <a:schemeClr val="lt1"/>
                </a:solidFill>
                <a:prstDash val="solid"/>
                <a:round/>
                <a:headEnd len="med" w="med" type="none"/>
                <a:tailEnd len="med" w="med" type="none"/>
              </a:ln>
            </p:spPr>
          </p:cxnSp>
          <p:sp>
            <p:nvSpPr>
              <p:cNvPr id="3382" name="Google Shape;3382;p78"/>
              <p:cNvSpPr/>
              <p:nvPr/>
            </p:nvSpPr>
            <p:spPr>
              <a:xfrm>
                <a:off x="3506869" y="1290134"/>
                <a:ext cx="307500" cy="107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3406121" y="1585478"/>
                <a:ext cx="201600" cy="20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83" name="Google Shape;3383;p78"/>
            <p:cNvCxnSpPr>
              <a:stCxn id="3384" idx="1"/>
              <a:endCxn id="3385" idx="4"/>
            </p:cNvCxnSpPr>
            <p:nvPr/>
          </p:nvCxnSpPr>
          <p:spPr>
            <a:xfrm rot="10800000">
              <a:off x="4668929" y="1468927"/>
              <a:ext cx="0" cy="191400"/>
            </a:xfrm>
            <a:prstGeom prst="straightConnector1">
              <a:avLst/>
            </a:prstGeom>
            <a:noFill/>
            <a:ln cap="flat" cmpd="sng" w="19050">
              <a:solidFill>
                <a:schemeClr val="accent1"/>
              </a:solidFill>
              <a:prstDash val="solid"/>
              <a:round/>
              <a:headEnd len="med" w="med" type="none"/>
              <a:tailEnd len="med" w="med" type="none"/>
            </a:ln>
          </p:spPr>
        </p:cxnSp>
        <p:grpSp>
          <p:nvGrpSpPr>
            <p:cNvPr id="3386" name="Google Shape;3386;p78"/>
            <p:cNvGrpSpPr/>
            <p:nvPr/>
          </p:nvGrpSpPr>
          <p:grpSpPr>
            <a:xfrm>
              <a:off x="3793478" y="1267428"/>
              <a:ext cx="408275" cy="462823"/>
              <a:chOff x="3793478" y="1585478"/>
              <a:chExt cx="408275" cy="462823"/>
            </a:xfrm>
          </p:grpSpPr>
          <p:cxnSp>
            <p:nvCxnSpPr>
              <p:cNvPr id="3387" name="Google Shape;3387;p78"/>
              <p:cNvCxnSpPr>
                <a:stCxn id="3388" idx="1"/>
                <a:endCxn id="3380" idx="4"/>
              </p:cNvCxnSpPr>
              <p:nvPr/>
            </p:nvCxnSpPr>
            <p:spPr>
              <a:xfrm rot="10800000">
                <a:off x="3894253" y="1787152"/>
                <a:ext cx="0" cy="207600"/>
              </a:xfrm>
              <a:prstGeom prst="straightConnector1">
                <a:avLst/>
              </a:prstGeom>
              <a:noFill/>
              <a:ln cap="flat" cmpd="sng" w="19050">
                <a:solidFill>
                  <a:schemeClr val="dk2"/>
                </a:solidFill>
                <a:prstDash val="solid"/>
                <a:round/>
                <a:headEnd len="med" w="med" type="none"/>
                <a:tailEnd len="med" w="med" type="none"/>
              </a:ln>
            </p:spPr>
          </p:cxnSp>
          <p:sp>
            <p:nvSpPr>
              <p:cNvPr id="3388" name="Google Shape;3388;p78"/>
              <p:cNvSpPr/>
              <p:nvPr/>
            </p:nvSpPr>
            <p:spPr>
              <a:xfrm>
                <a:off x="3894253" y="1941202"/>
                <a:ext cx="307500" cy="107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3793478" y="1585478"/>
                <a:ext cx="201600" cy="2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9" name="Google Shape;3389;p78"/>
              <p:cNvCxnSpPr>
                <a:stCxn id="3380" idx="6"/>
                <a:endCxn id="3390" idx="2"/>
              </p:cNvCxnSpPr>
              <p:nvPr/>
            </p:nvCxnSpPr>
            <p:spPr>
              <a:xfrm>
                <a:off x="3995078" y="1686278"/>
                <a:ext cx="185700" cy="600"/>
              </a:xfrm>
              <a:prstGeom prst="bentConnector3">
                <a:avLst>
                  <a:gd fmla="val 50015" name="adj1"/>
                </a:avLst>
              </a:prstGeom>
              <a:noFill/>
              <a:ln cap="flat" cmpd="sng" w="19050">
                <a:solidFill>
                  <a:schemeClr val="dk2"/>
                </a:solidFill>
                <a:prstDash val="solid"/>
                <a:round/>
                <a:headEnd len="med" w="med" type="none"/>
                <a:tailEnd len="med" w="med" type="none"/>
              </a:ln>
            </p:spPr>
          </p:cxnSp>
        </p:grpSp>
        <p:grpSp>
          <p:nvGrpSpPr>
            <p:cNvPr id="3391" name="Google Shape;3391;p78"/>
            <p:cNvGrpSpPr/>
            <p:nvPr/>
          </p:nvGrpSpPr>
          <p:grpSpPr>
            <a:xfrm>
              <a:off x="4180835" y="972084"/>
              <a:ext cx="408283" cy="496945"/>
              <a:chOff x="4180835" y="1290134"/>
              <a:chExt cx="408283" cy="496945"/>
            </a:xfrm>
          </p:grpSpPr>
          <p:cxnSp>
            <p:nvCxnSpPr>
              <p:cNvPr id="3392" name="Google Shape;3392;p78"/>
              <p:cNvCxnSpPr>
                <a:stCxn id="3390" idx="0"/>
                <a:endCxn id="3393" idx="1"/>
              </p:cNvCxnSpPr>
              <p:nvPr/>
            </p:nvCxnSpPr>
            <p:spPr>
              <a:xfrm rot="10800000">
                <a:off x="4281635" y="1343678"/>
                <a:ext cx="0" cy="241800"/>
              </a:xfrm>
              <a:prstGeom prst="straightConnector1">
                <a:avLst/>
              </a:prstGeom>
              <a:noFill/>
              <a:ln cap="flat" cmpd="sng" w="19050">
                <a:solidFill>
                  <a:schemeClr val="lt2"/>
                </a:solidFill>
                <a:prstDash val="solid"/>
                <a:round/>
                <a:headEnd len="med" w="med" type="none"/>
                <a:tailEnd len="med" w="med" type="none"/>
              </a:ln>
            </p:spPr>
          </p:cxnSp>
          <p:sp>
            <p:nvSpPr>
              <p:cNvPr id="3393" name="Google Shape;3393;p78"/>
              <p:cNvSpPr/>
              <p:nvPr/>
            </p:nvSpPr>
            <p:spPr>
              <a:xfrm>
                <a:off x="4281617" y="1290134"/>
                <a:ext cx="307500" cy="107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4180835" y="1585478"/>
                <a:ext cx="201600" cy="2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4" name="Google Shape;3394;p78"/>
              <p:cNvCxnSpPr>
                <a:stCxn id="3390" idx="6"/>
                <a:endCxn id="3385" idx="2"/>
              </p:cNvCxnSpPr>
              <p:nvPr/>
            </p:nvCxnSpPr>
            <p:spPr>
              <a:xfrm>
                <a:off x="4382435" y="1686278"/>
                <a:ext cx="185700" cy="0"/>
              </a:xfrm>
              <a:prstGeom prst="straightConnector1">
                <a:avLst/>
              </a:prstGeom>
              <a:noFill/>
              <a:ln cap="flat" cmpd="sng" w="19050">
                <a:solidFill>
                  <a:schemeClr val="lt2"/>
                </a:solidFill>
                <a:prstDash val="solid"/>
                <a:round/>
                <a:headEnd len="med" w="med" type="none"/>
                <a:tailEnd len="med" w="med" type="none"/>
              </a:ln>
            </p:spPr>
          </p:cxnSp>
        </p:grpSp>
        <p:grpSp>
          <p:nvGrpSpPr>
            <p:cNvPr id="3395" name="Google Shape;3395;p78"/>
            <p:cNvGrpSpPr/>
            <p:nvPr/>
          </p:nvGrpSpPr>
          <p:grpSpPr>
            <a:xfrm>
              <a:off x="4568191" y="1267428"/>
              <a:ext cx="410400" cy="446448"/>
              <a:chOff x="4568191" y="1585478"/>
              <a:chExt cx="410400" cy="446448"/>
            </a:xfrm>
          </p:grpSpPr>
          <p:sp>
            <p:nvSpPr>
              <p:cNvPr id="3384" name="Google Shape;3384;p78"/>
              <p:cNvSpPr/>
              <p:nvPr/>
            </p:nvSpPr>
            <p:spPr>
              <a:xfrm>
                <a:off x="4668929" y="1924827"/>
                <a:ext cx="307500" cy="107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4568191" y="1585478"/>
                <a:ext cx="201600" cy="201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6" name="Google Shape;3396;p78"/>
              <p:cNvCxnSpPr>
                <a:stCxn id="3385" idx="6"/>
              </p:cNvCxnSpPr>
              <p:nvPr/>
            </p:nvCxnSpPr>
            <p:spPr>
              <a:xfrm>
                <a:off x="4769791" y="1686278"/>
                <a:ext cx="208800" cy="0"/>
              </a:xfrm>
              <a:prstGeom prst="straightConnector1">
                <a:avLst/>
              </a:prstGeom>
              <a:noFill/>
              <a:ln cap="flat" cmpd="sng" w="19050">
                <a:solidFill>
                  <a:schemeClr val="accent1"/>
                </a:solidFill>
                <a:prstDash val="solid"/>
                <a:round/>
                <a:headEnd len="med" w="med" type="none"/>
                <a:tailEnd len="med" w="med" type="triangle"/>
              </a:ln>
            </p:spPr>
          </p:cxnSp>
        </p:grpSp>
      </p:grpSp>
      <p:grpSp>
        <p:nvGrpSpPr>
          <p:cNvPr id="3397" name="Google Shape;3397;p78"/>
          <p:cNvGrpSpPr/>
          <p:nvPr/>
        </p:nvGrpSpPr>
        <p:grpSpPr>
          <a:xfrm>
            <a:off x="6848925" y="563127"/>
            <a:ext cx="1581844" cy="380835"/>
            <a:chOff x="6848925" y="1387771"/>
            <a:chExt cx="1581844" cy="380835"/>
          </a:xfrm>
        </p:grpSpPr>
        <p:sp>
          <p:nvSpPr>
            <p:cNvPr id="3398" name="Google Shape;3398;p78"/>
            <p:cNvSpPr/>
            <p:nvPr/>
          </p:nvSpPr>
          <p:spPr>
            <a:xfrm>
              <a:off x="6848925" y="1387771"/>
              <a:ext cx="267600" cy="231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99" name="Google Shape;3399;p78"/>
            <p:cNvSpPr/>
            <p:nvPr/>
          </p:nvSpPr>
          <p:spPr>
            <a:xfrm>
              <a:off x="7177486" y="1536707"/>
              <a:ext cx="267600" cy="231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400" name="Google Shape;3400;p78"/>
            <p:cNvCxnSpPr>
              <a:stCxn id="3398" idx="0"/>
              <a:endCxn id="3399" idx="3"/>
            </p:cNvCxnSpPr>
            <p:nvPr/>
          </p:nvCxnSpPr>
          <p:spPr>
            <a:xfrm>
              <a:off x="7116525" y="1503721"/>
              <a:ext cx="60900" cy="148800"/>
            </a:xfrm>
            <a:prstGeom prst="bentConnector3">
              <a:avLst>
                <a:gd fmla="val 50050" name="adj1"/>
              </a:avLst>
            </a:prstGeom>
            <a:noFill/>
            <a:ln cap="flat" cmpd="sng" w="19050">
              <a:solidFill>
                <a:schemeClr val="lt1"/>
              </a:solidFill>
              <a:prstDash val="solid"/>
              <a:round/>
              <a:headEnd len="med" w="med" type="none"/>
              <a:tailEnd len="med" w="med" type="none"/>
            </a:ln>
          </p:spPr>
        </p:cxnSp>
        <p:sp>
          <p:nvSpPr>
            <p:cNvPr id="3401" name="Google Shape;3401;p78"/>
            <p:cNvSpPr/>
            <p:nvPr/>
          </p:nvSpPr>
          <p:spPr>
            <a:xfrm>
              <a:off x="7506047" y="1387771"/>
              <a:ext cx="267600" cy="231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02" name="Google Shape;3402;p78"/>
            <p:cNvSpPr/>
            <p:nvPr/>
          </p:nvSpPr>
          <p:spPr>
            <a:xfrm>
              <a:off x="8163169" y="1387771"/>
              <a:ext cx="267600" cy="231900"/>
            </a:xfrm>
            <a:prstGeom prst="hexagon">
              <a:avLst>
                <a:gd fmla="val 25000" name="adj"/>
                <a:gd fmla="val 115470" name="vf"/>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03" name="Google Shape;3403;p78"/>
            <p:cNvSpPr/>
            <p:nvPr/>
          </p:nvSpPr>
          <p:spPr>
            <a:xfrm>
              <a:off x="7834608" y="1536707"/>
              <a:ext cx="267600" cy="231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404" name="Google Shape;3404;p78"/>
            <p:cNvCxnSpPr>
              <a:stCxn id="3399" idx="0"/>
              <a:endCxn id="3401" idx="3"/>
            </p:cNvCxnSpPr>
            <p:nvPr/>
          </p:nvCxnSpPr>
          <p:spPr>
            <a:xfrm flipH="1" rot="10800000">
              <a:off x="7445086" y="1503857"/>
              <a:ext cx="60900" cy="148800"/>
            </a:xfrm>
            <a:prstGeom prst="bentConnector3">
              <a:avLst>
                <a:gd fmla="val 50050" name="adj1"/>
              </a:avLst>
            </a:prstGeom>
            <a:noFill/>
            <a:ln cap="flat" cmpd="sng" w="19050">
              <a:solidFill>
                <a:schemeClr val="dk2"/>
              </a:solidFill>
              <a:prstDash val="solid"/>
              <a:round/>
              <a:headEnd len="med" w="med" type="none"/>
              <a:tailEnd len="med" w="med" type="none"/>
            </a:ln>
          </p:spPr>
        </p:cxnSp>
        <p:cxnSp>
          <p:nvCxnSpPr>
            <p:cNvPr id="3405" name="Google Shape;3405;p78"/>
            <p:cNvCxnSpPr>
              <a:stCxn id="3401" idx="0"/>
              <a:endCxn id="3403" idx="3"/>
            </p:cNvCxnSpPr>
            <p:nvPr/>
          </p:nvCxnSpPr>
          <p:spPr>
            <a:xfrm>
              <a:off x="7773647" y="1503721"/>
              <a:ext cx="60900" cy="148800"/>
            </a:xfrm>
            <a:prstGeom prst="bentConnector3">
              <a:avLst>
                <a:gd fmla="val 50050" name="adj1"/>
              </a:avLst>
            </a:prstGeom>
            <a:noFill/>
            <a:ln cap="flat" cmpd="sng" w="19050">
              <a:solidFill>
                <a:schemeClr val="lt2"/>
              </a:solidFill>
              <a:prstDash val="solid"/>
              <a:round/>
              <a:headEnd len="med" w="med" type="none"/>
              <a:tailEnd len="med" w="med" type="none"/>
            </a:ln>
          </p:spPr>
        </p:cxnSp>
        <p:cxnSp>
          <p:nvCxnSpPr>
            <p:cNvPr id="3406" name="Google Shape;3406;p78"/>
            <p:cNvCxnSpPr>
              <a:stCxn id="3403" idx="0"/>
              <a:endCxn id="3402" idx="3"/>
            </p:cNvCxnSpPr>
            <p:nvPr/>
          </p:nvCxnSpPr>
          <p:spPr>
            <a:xfrm flipH="1" rot="10800000">
              <a:off x="8102208" y="1503857"/>
              <a:ext cx="60900" cy="148800"/>
            </a:xfrm>
            <a:prstGeom prst="bentConnector3">
              <a:avLst>
                <a:gd fmla="val 50050" name="adj1"/>
              </a:avLst>
            </a:prstGeom>
            <a:noFill/>
            <a:ln cap="flat" cmpd="sng" w="19050">
              <a:solidFill>
                <a:schemeClr val="accent1"/>
              </a:solidFill>
              <a:prstDash val="solid"/>
              <a:round/>
              <a:headEnd len="med" w="med" type="none"/>
              <a:tailEnd len="med" w="med" type="none"/>
            </a:ln>
          </p:spPr>
        </p:cxnSp>
      </p:grpSp>
      <p:grpSp>
        <p:nvGrpSpPr>
          <p:cNvPr id="3407" name="Google Shape;3407;p78"/>
          <p:cNvGrpSpPr/>
          <p:nvPr/>
        </p:nvGrpSpPr>
        <p:grpSpPr>
          <a:xfrm>
            <a:off x="3465691" y="2116927"/>
            <a:ext cx="1572426" cy="1468410"/>
            <a:chOff x="2219300" y="2070193"/>
            <a:chExt cx="1009000" cy="942255"/>
          </a:xfrm>
        </p:grpSpPr>
        <p:sp>
          <p:nvSpPr>
            <p:cNvPr id="3408" name="Google Shape;3408;p78"/>
            <p:cNvSpPr/>
            <p:nvPr/>
          </p:nvSpPr>
          <p:spPr>
            <a:xfrm>
              <a:off x="2476897" y="2448592"/>
              <a:ext cx="493800" cy="212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09" name="Google Shape;3409;p78"/>
            <p:cNvSpPr/>
            <p:nvPr/>
          </p:nvSpPr>
          <p:spPr>
            <a:xfrm>
              <a:off x="22193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10" name="Google Shape;3410;p78"/>
            <p:cNvSpPr/>
            <p:nvPr/>
          </p:nvSpPr>
          <p:spPr>
            <a:xfrm>
              <a:off x="260785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11" name="Google Shape;3411;p78"/>
            <p:cNvSpPr/>
            <p:nvPr/>
          </p:nvSpPr>
          <p:spPr>
            <a:xfrm>
              <a:off x="29964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12" name="Google Shape;3412;p78"/>
            <p:cNvSpPr/>
            <p:nvPr/>
          </p:nvSpPr>
          <p:spPr>
            <a:xfrm>
              <a:off x="22193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13" name="Google Shape;3413;p78"/>
            <p:cNvSpPr/>
            <p:nvPr/>
          </p:nvSpPr>
          <p:spPr>
            <a:xfrm>
              <a:off x="260785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14" name="Google Shape;3414;p78"/>
            <p:cNvSpPr/>
            <p:nvPr/>
          </p:nvSpPr>
          <p:spPr>
            <a:xfrm>
              <a:off x="29964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415" name="Google Shape;3415;p78"/>
            <p:cNvCxnSpPr>
              <a:stCxn id="3412" idx="0"/>
              <a:endCxn id="3408" idx="2"/>
            </p:cNvCxnSpPr>
            <p:nvPr/>
          </p:nvCxnSpPr>
          <p:spPr>
            <a:xfrm rot="-5400000">
              <a:off x="24696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3416" name="Google Shape;3416;p78"/>
            <p:cNvCxnSpPr>
              <a:stCxn id="3413" idx="0"/>
              <a:endCxn id="3408" idx="2"/>
            </p:cNvCxnSpPr>
            <p:nvPr/>
          </p:nvCxnSpPr>
          <p:spPr>
            <a:xfrm rot="-5400000">
              <a:off x="2664100" y="2720547"/>
              <a:ext cx="119700" cy="3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3417" name="Google Shape;3417;p78"/>
            <p:cNvCxnSpPr>
              <a:stCxn id="3414" idx="0"/>
              <a:endCxn id="3408" idx="2"/>
            </p:cNvCxnSpPr>
            <p:nvPr/>
          </p:nvCxnSpPr>
          <p:spPr>
            <a:xfrm flipH="1" rot="5400000">
              <a:off x="28582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3418" name="Google Shape;3418;p78"/>
            <p:cNvCxnSpPr>
              <a:stCxn id="3409" idx="2"/>
              <a:endCxn id="3408" idx="0"/>
            </p:cNvCxnSpPr>
            <p:nvPr/>
          </p:nvCxnSpPr>
          <p:spPr>
            <a:xfrm flipH="1" rot="-5400000">
              <a:off x="24563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3419" name="Google Shape;3419;p78"/>
            <p:cNvCxnSpPr>
              <a:stCxn id="3410" idx="2"/>
              <a:endCxn id="3408" idx="0"/>
            </p:cNvCxnSpPr>
            <p:nvPr/>
          </p:nvCxnSpPr>
          <p:spPr>
            <a:xfrm flipH="1" rot="-5400000">
              <a:off x="2650750" y="2375143"/>
              <a:ext cx="146400" cy="3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3420" name="Google Shape;3420;p78"/>
            <p:cNvCxnSpPr>
              <a:stCxn id="3411" idx="2"/>
              <a:endCxn id="3408" idx="0"/>
            </p:cNvCxnSpPr>
            <p:nvPr/>
          </p:nvCxnSpPr>
          <p:spPr>
            <a:xfrm rot="5400000">
              <a:off x="28449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grpSp>
      <p:grpSp>
        <p:nvGrpSpPr>
          <p:cNvPr id="3421" name="Google Shape;3421;p78"/>
          <p:cNvGrpSpPr/>
          <p:nvPr/>
        </p:nvGrpSpPr>
        <p:grpSpPr>
          <a:xfrm>
            <a:off x="6833476" y="2793506"/>
            <a:ext cx="1592486" cy="250093"/>
            <a:chOff x="6833476" y="2830651"/>
            <a:chExt cx="1592486" cy="250093"/>
          </a:xfrm>
        </p:grpSpPr>
        <p:sp>
          <p:nvSpPr>
            <p:cNvPr id="3422" name="Google Shape;3422;p78"/>
            <p:cNvSpPr/>
            <p:nvPr/>
          </p:nvSpPr>
          <p:spPr>
            <a:xfrm>
              <a:off x="6833476" y="2830651"/>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7306243" y="2906744"/>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7779343" y="2830651"/>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8252262" y="2906851"/>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6" name="Google Shape;3426;p78"/>
            <p:cNvCxnSpPr>
              <a:stCxn id="3422" idx="6"/>
              <a:endCxn id="3423" idx="2"/>
            </p:cNvCxnSpPr>
            <p:nvPr/>
          </p:nvCxnSpPr>
          <p:spPr>
            <a:xfrm>
              <a:off x="7007176" y="2917501"/>
              <a:ext cx="299100" cy="76200"/>
            </a:xfrm>
            <a:prstGeom prst="curvedConnector3">
              <a:avLst>
                <a:gd fmla="val 49994" name="adj1"/>
              </a:avLst>
            </a:prstGeom>
            <a:noFill/>
            <a:ln cap="flat" cmpd="sng" w="19050">
              <a:solidFill>
                <a:schemeClr val="lt1"/>
              </a:solidFill>
              <a:prstDash val="solid"/>
              <a:round/>
              <a:headEnd len="med" w="med" type="none"/>
              <a:tailEnd len="med" w="med" type="none"/>
            </a:ln>
          </p:spPr>
        </p:cxnSp>
        <p:cxnSp>
          <p:nvCxnSpPr>
            <p:cNvPr id="3427" name="Google Shape;3427;p78"/>
            <p:cNvCxnSpPr>
              <a:stCxn id="3423" idx="6"/>
              <a:endCxn id="3424" idx="2"/>
            </p:cNvCxnSpPr>
            <p:nvPr/>
          </p:nvCxnSpPr>
          <p:spPr>
            <a:xfrm flipH="1" rot="10800000">
              <a:off x="7480243" y="2917544"/>
              <a:ext cx="299100" cy="762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3428" name="Google Shape;3428;p78"/>
            <p:cNvCxnSpPr>
              <a:stCxn id="3424" idx="6"/>
              <a:endCxn id="3425" idx="2"/>
            </p:cNvCxnSpPr>
            <p:nvPr/>
          </p:nvCxnSpPr>
          <p:spPr>
            <a:xfrm>
              <a:off x="7953043" y="2917501"/>
              <a:ext cx="299100" cy="76200"/>
            </a:xfrm>
            <a:prstGeom prst="curvedConnector3">
              <a:avLst>
                <a:gd fmla="val 50020" name="adj1"/>
              </a:avLst>
            </a:prstGeom>
            <a:noFill/>
            <a:ln cap="flat" cmpd="sng" w="19050">
              <a:solidFill>
                <a:schemeClr val="lt2"/>
              </a:solidFill>
              <a:prstDash val="solid"/>
              <a:round/>
              <a:headEnd len="med" w="med" type="none"/>
              <a:tailEnd len="med" w="med" type="none"/>
            </a:ln>
          </p:spPr>
        </p:cxnSp>
      </p:grpSp>
      <p:grpSp>
        <p:nvGrpSpPr>
          <p:cNvPr id="3429" name="Google Shape;3429;p78"/>
          <p:cNvGrpSpPr/>
          <p:nvPr/>
        </p:nvGrpSpPr>
        <p:grpSpPr>
          <a:xfrm>
            <a:off x="722334" y="2116997"/>
            <a:ext cx="2507630" cy="1468266"/>
            <a:chOff x="722459" y="2026426"/>
            <a:chExt cx="2507630" cy="1468266"/>
          </a:xfrm>
        </p:grpSpPr>
        <p:sp>
          <p:nvSpPr>
            <p:cNvPr id="3430" name="Google Shape;3430;p78"/>
            <p:cNvSpPr/>
            <p:nvPr/>
          </p:nvSpPr>
          <p:spPr>
            <a:xfrm>
              <a:off x="1610539" y="2397143"/>
              <a:ext cx="726600" cy="726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3431" name="Google Shape;3431;p78"/>
            <p:cNvGrpSpPr/>
            <p:nvPr/>
          </p:nvGrpSpPr>
          <p:grpSpPr>
            <a:xfrm>
              <a:off x="1729857" y="2506271"/>
              <a:ext cx="488119" cy="508407"/>
              <a:chOff x="-165066" y="3843615"/>
              <a:chExt cx="221259" cy="230455"/>
            </a:xfrm>
          </p:grpSpPr>
          <p:sp>
            <p:nvSpPr>
              <p:cNvPr id="3432" name="Google Shape;3432;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2" name="Google Shape;3452;p78"/>
            <p:cNvSpPr/>
            <p:nvPr/>
          </p:nvSpPr>
          <p:spPr>
            <a:xfrm>
              <a:off x="1233059" y="2026426"/>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3" name="Google Shape;3453;p78"/>
            <p:cNvSpPr/>
            <p:nvPr/>
          </p:nvSpPr>
          <p:spPr>
            <a:xfrm>
              <a:off x="1176682" y="3209693"/>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4" name="Google Shape;3454;p78"/>
            <p:cNvSpPr/>
            <p:nvPr/>
          </p:nvSpPr>
          <p:spPr>
            <a:xfrm>
              <a:off x="894422"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5" name="Google Shape;3455;p78"/>
            <p:cNvSpPr/>
            <p:nvPr/>
          </p:nvSpPr>
          <p:spPr>
            <a:xfrm>
              <a:off x="894422"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1776211" y="238478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57" name="Google Shape;3457;p78"/>
            <p:cNvSpPr/>
            <p:nvPr/>
          </p:nvSpPr>
          <p:spPr>
            <a:xfrm>
              <a:off x="1776211" y="304515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58" name="Google Shape;3458;p78"/>
            <p:cNvSpPr/>
            <p:nvPr/>
          </p:nvSpPr>
          <p:spPr>
            <a:xfrm>
              <a:off x="2080600" y="238478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59" name="Google Shape;3459;p78"/>
            <p:cNvSpPr/>
            <p:nvPr/>
          </p:nvSpPr>
          <p:spPr>
            <a:xfrm>
              <a:off x="2080600" y="304515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60" name="Google Shape;3460;p78"/>
            <p:cNvSpPr/>
            <p:nvPr/>
          </p:nvSpPr>
          <p:spPr>
            <a:xfrm>
              <a:off x="1566251"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61" name="Google Shape;3461;p78"/>
            <p:cNvSpPr/>
            <p:nvPr/>
          </p:nvSpPr>
          <p:spPr>
            <a:xfrm>
              <a:off x="2290478"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62" name="Google Shape;3462;p78"/>
            <p:cNvSpPr/>
            <p:nvPr/>
          </p:nvSpPr>
          <p:spPr>
            <a:xfrm flipH="1">
              <a:off x="2226589" y="2026426"/>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3" name="Google Shape;3463;p78"/>
            <p:cNvSpPr/>
            <p:nvPr/>
          </p:nvSpPr>
          <p:spPr>
            <a:xfrm flipH="1">
              <a:off x="2282966" y="3209693"/>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4" name="Google Shape;3464;p78"/>
            <p:cNvSpPr/>
            <p:nvPr/>
          </p:nvSpPr>
          <p:spPr>
            <a:xfrm flipH="1">
              <a:off x="2565227"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5" name="Google Shape;3465;p78"/>
            <p:cNvSpPr/>
            <p:nvPr/>
          </p:nvSpPr>
          <p:spPr>
            <a:xfrm flipH="1">
              <a:off x="2565227"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6" name="Google Shape;3466;p78"/>
            <p:cNvCxnSpPr>
              <a:stCxn id="3452" idx="3"/>
              <a:endCxn id="3456" idx="0"/>
            </p:cNvCxnSpPr>
            <p:nvPr/>
          </p:nvCxnSpPr>
          <p:spPr>
            <a:xfrm>
              <a:off x="1721159" y="2168926"/>
              <a:ext cx="100500" cy="216000"/>
            </a:xfrm>
            <a:prstGeom prst="bentConnector2">
              <a:avLst/>
            </a:prstGeom>
            <a:noFill/>
            <a:ln cap="flat" cmpd="sng" w="19050">
              <a:solidFill>
                <a:schemeClr val="lt1"/>
              </a:solidFill>
              <a:prstDash val="solid"/>
              <a:round/>
              <a:headEnd len="med" w="med" type="none"/>
              <a:tailEnd len="med" w="med" type="none"/>
            </a:ln>
          </p:spPr>
        </p:cxnSp>
        <p:cxnSp>
          <p:nvCxnSpPr>
            <p:cNvPr id="3467" name="Google Shape;3467;p78"/>
            <p:cNvCxnSpPr>
              <a:stCxn id="3458" idx="0"/>
              <a:endCxn id="3462" idx="3"/>
            </p:cNvCxnSpPr>
            <p:nvPr/>
          </p:nvCxnSpPr>
          <p:spPr>
            <a:xfrm rot="-5400000">
              <a:off x="2068300" y="2226533"/>
              <a:ext cx="216000" cy="100500"/>
            </a:xfrm>
            <a:prstGeom prst="bentConnector2">
              <a:avLst/>
            </a:prstGeom>
            <a:noFill/>
            <a:ln cap="flat" cmpd="sng" w="19050">
              <a:solidFill>
                <a:schemeClr val="lt2"/>
              </a:solidFill>
              <a:prstDash val="solid"/>
              <a:round/>
              <a:headEnd len="med" w="med" type="none"/>
              <a:tailEnd len="med" w="med" type="none"/>
            </a:ln>
          </p:spPr>
        </p:cxnSp>
        <p:cxnSp>
          <p:nvCxnSpPr>
            <p:cNvPr id="3468" name="Google Shape;3468;p78"/>
            <p:cNvCxnSpPr>
              <a:stCxn id="3460" idx="2"/>
              <a:endCxn id="3455" idx="3"/>
            </p:cNvCxnSpPr>
            <p:nvPr/>
          </p:nvCxnSpPr>
          <p:spPr>
            <a:xfrm rot="10800000">
              <a:off x="1382651" y="2563318"/>
              <a:ext cx="183600" cy="1971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3469" name="Google Shape;3469;p78"/>
            <p:cNvCxnSpPr>
              <a:stCxn id="3460" idx="2"/>
              <a:endCxn id="3454" idx="3"/>
            </p:cNvCxnSpPr>
            <p:nvPr/>
          </p:nvCxnSpPr>
          <p:spPr>
            <a:xfrm flipH="1">
              <a:off x="1382651" y="2760418"/>
              <a:ext cx="183600" cy="1974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3470" name="Google Shape;3470;p78"/>
            <p:cNvCxnSpPr>
              <a:stCxn id="3457" idx="4"/>
              <a:endCxn id="3453" idx="3"/>
            </p:cNvCxnSpPr>
            <p:nvPr/>
          </p:nvCxnSpPr>
          <p:spPr>
            <a:xfrm rot="5400000">
              <a:off x="1635211" y="3165603"/>
              <a:ext cx="216000" cy="156900"/>
            </a:xfrm>
            <a:prstGeom prst="bentConnector2">
              <a:avLst/>
            </a:prstGeom>
            <a:noFill/>
            <a:ln cap="flat" cmpd="sng" w="19050">
              <a:solidFill>
                <a:schemeClr val="lt2"/>
              </a:solidFill>
              <a:prstDash val="solid"/>
              <a:round/>
              <a:headEnd len="med" w="med" type="none"/>
              <a:tailEnd len="med" w="med" type="none"/>
            </a:ln>
          </p:spPr>
        </p:cxnSp>
        <p:cxnSp>
          <p:nvCxnSpPr>
            <p:cNvPr id="3471" name="Google Shape;3471;p78"/>
            <p:cNvCxnSpPr>
              <a:stCxn id="3461" idx="6"/>
              <a:endCxn id="3465" idx="3"/>
            </p:cNvCxnSpPr>
            <p:nvPr/>
          </p:nvCxnSpPr>
          <p:spPr>
            <a:xfrm flipH="1" rot="10800000">
              <a:off x="2381378" y="2563318"/>
              <a:ext cx="183900" cy="1971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3472" name="Google Shape;3472;p78"/>
            <p:cNvCxnSpPr>
              <a:stCxn id="3461" idx="6"/>
              <a:endCxn id="3464" idx="3"/>
            </p:cNvCxnSpPr>
            <p:nvPr/>
          </p:nvCxnSpPr>
          <p:spPr>
            <a:xfrm>
              <a:off x="2381378" y="2760418"/>
              <a:ext cx="183900" cy="1974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3473" name="Google Shape;3473;p78"/>
            <p:cNvCxnSpPr>
              <a:stCxn id="3459" idx="4"/>
              <a:endCxn id="3463" idx="3"/>
            </p:cNvCxnSpPr>
            <p:nvPr/>
          </p:nvCxnSpPr>
          <p:spPr>
            <a:xfrm flipH="1" rot="-5400000">
              <a:off x="2096500" y="3165603"/>
              <a:ext cx="216000" cy="156900"/>
            </a:xfrm>
            <a:prstGeom prst="bentConnector2">
              <a:avLst/>
            </a:prstGeom>
            <a:noFill/>
            <a:ln cap="flat" cmpd="sng" w="19050">
              <a:solidFill>
                <a:schemeClr val="lt1"/>
              </a:solidFill>
              <a:prstDash val="solid"/>
              <a:round/>
              <a:headEnd len="med" w="med" type="none"/>
              <a:tailEnd len="med" w="med" type="none"/>
            </a:ln>
          </p:spPr>
        </p:cxnSp>
        <p:cxnSp>
          <p:nvCxnSpPr>
            <p:cNvPr id="3474" name="Google Shape;3474;p78"/>
            <p:cNvCxnSpPr>
              <a:stCxn id="3452" idx="1"/>
            </p:cNvCxnSpPr>
            <p:nvPr/>
          </p:nvCxnSpPr>
          <p:spPr>
            <a:xfrm rot="10800000">
              <a:off x="722459" y="2168926"/>
              <a:ext cx="510600" cy="0"/>
            </a:xfrm>
            <a:prstGeom prst="straightConnector1">
              <a:avLst/>
            </a:prstGeom>
            <a:noFill/>
            <a:ln cap="flat" cmpd="sng" w="19050">
              <a:solidFill>
                <a:schemeClr val="lt1"/>
              </a:solidFill>
              <a:prstDash val="solid"/>
              <a:round/>
              <a:headEnd len="med" w="med" type="none"/>
              <a:tailEnd len="med" w="med" type="oval"/>
            </a:ln>
          </p:spPr>
        </p:cxnSp>
        <p:cxnSp>
          <p:nvCxnSpPr>
            <p:cNvPr id="3475" name="Google Shape;3475;p78"/>
            <p:cNvCxnSpPr>
              <a:stCxn id="3455" idx="1"/>
            </p:cNvCxnSpPr>
            <p:nvPr/>
          </p:nvCxnSpPr>
          <p:spPr>
            <a:xfrm rot="10800000">
              <a:off x="722522" y="2563348"/>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3476" name="Google Shape;3476;p78"/>
            <p:cNvCxnSpPr>
              <a:stCxn id="3454" idx="1"/>
            </p:cNvCxnSpPr>
            <p:nvPr/>
          </p:nvCxnSpPr>
          <p:spPr>
            <a:xfrm rot="10800000">
              <a:off x="722522" y="2957771"/>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3477" name="Google Shape;3477;p78"/>
            <p:cNvCxnSpPr>
              <a:stCxn id="3453" idx="1"/>
            </p:cNvCxnSpPr>
            <p:nvPr/>
          </p:nvCxnSpPr>
          <p:spPr>
            <a:xfrm rot="10800000">
              <a:off x="722482" y="3352193"/>
              <a:ext cx="454200" cy="0"/>
            </a:xfrm>
            <a:prstGeom prst="straightConnector1">
              <a:avLst/>
            </a:prstGeom>
            <a:noFill/>
            <a:ln cap="flat" cmpd="sng" w="19050">
              <a:solidFill>
                <a:schemeClr val="lt2"/>
              </a:solidFill>
              <a:prstDash val="solid"/>
              <a:round/>
              <a:headEnd len="med" w="med" type="none"/>
              <a:tailEnd len="med" w="med" type="oval"/>
            </a:ln>
          </p:spPr>
        </p:cxnSp>
        <p:cxnSp>
          <p:nvCxnSpPr>
            <p:cNvPr id="3478" name="Google Shape;3478;p78"/>
            <p:cNvCxnSpPr>
              <a:stCxn id="3463" idx="1"/>
            </p:cNvCxnSpPr>
            <p:nvPr/>
          </p:nvCxnSpPr>
          <p:spPr>
            <a:xfrm>
              <a:off x="2771066" y="3352193"/>
              <a:ext cx="458700" cy="0"/>
            </a:xfrm>
            <a:prstGeom prst="straightConnector1">
              <a:avLst/>
            </a:prstGeom>
            <a:noFill/>
            <a:ln cap="flat" cmpd="sng" w="19050">
              <a:solidFill>
                <a:schemeClr val="lt1"/>
              </a:solidFill>
              <a:prstDash val="solid"/>
              <a:round/>
              <a:headEnd len="med" w="med" type="none"/>
              <a:tailEnd len="med" w="med" type="oval"/>
            </a:ln>
          </p:spPr>
        </p:cxnSp>
        <p:cxnSp>
          <p:nvCxnSpPr>
            <p:cNvPr id="3479" name="Google Shape;3479;p78"/>
            <p:cNvCxnSpPr>
              <a:stCxn id="3464" idx="1"/>
            </p:cNvCxnSpPr>
            <p:nvPr/>
          </p:nvCxnSpPr>
          <p:spPr>
            <a:xfrm>
              <a:off x="3053327" y="2957771"/>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3480" name="Google Shape;3480;p78"/>
            <p:cNvCxnSpPr>
              <a:stCxn id="3465" idx="1"/>
            </p:cNvCxnSpPr>
            <p:nvPr/>
          </p:nvCxnSpPr>
          <p:spPr>
            <a:xfrm>
              <a:off x="3053327" y="2563348"/>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3481" name="Google Shape;3481;p78"/>
            <p:cNvCxnSpPr>
              <a:stCxn id="3462" idx="1"/>
            </p:cNvCxnSpPr>
            <p:nvPr/>
          </p:nvCxnSpPr>
          <p:spPr>
            <a:xfrm>
              <a:off x="2714689" y="2168926"/>
              <a:ext cx="515400" cy="0"/>
            </a:xfrm>
            <a:prstGeom prst="straightConnector1">
              <a:avLst/>
            </a:prstGeom>
            <a:noFill/>
            <a:ln cap="flat" cmpd="sng" w="19050">
              <a:solidFill>
                <a:schemeClr val="lt2"/>
              </a:solidFill>
              <a:prstDash val="solid"/>
              <a:round/>
              <a:headEnd len="med" w="med" type="none"/>
              <a:tailEnd len="med" w="med" type="oval"/>
            </a:ln>
          </p:spPr>
        </p:cxnSp>
      </p:grpSp>
      <p:grpSp>
        <p:nvGrpSpPr>
          <p:cNvPr id="3482" name="Google Shape;3482;p78"/>
          <p:cNvGrpSpPr/>
          <p:nvPr/>
        </p:nvGrpSpPr>
        <p:grpSpPr>
          <a:xfrm>
            <a:off x="6833413" y="3291630"/>
            <a:ext cx="1592347" cy="1317003"/>
            <a:chOff x="6833413" y="3291630"/>
            <a:chExt cx="1592347" cy="1317003"/>
          </a:xfrm>
        </p:grpSpPr>
        <p:cxnSp>
          <p:nvCxnSpPr>
            <p:cNvPr id="3483" name="Google Shape;3483;p78"/>
            <p:cNvCxnSpPr>
              <a:stCxn id="3484" idx="4"/>
              <a:endCxn id="3485" idx="4"/>
            </p:cNvCxnSpPr>
            <p:nvPr/>
          </p:nvCxnSpPr>
          <p:spPr>
            <a:xfrm>
              <a:off x="7931660" y="3495899"/>
              <a:ext cx="374400" cy="207900"/>
            </a:xfrm>
            <a:prstGeom prst="bentConnector2">
              <a:avLst/>
            </a:prstGeom>
            <a:noFill/>
            <a:ln cap="flat" cmpd="sng" w="19050">
              <a:solidFill>
                <a:schemeClr val="lt1"/>
              </a:solidFill>
              <a:prstDash val="solid"/>
              <a:round/>
              <a:headEnd len="med" w="med" type="none"/>
              <a:tailEnd len="med" w="med" type="none"/>
            </a:ln>
          </p:spPr>
        </p:cxnSp>
        <p:cxnSp>
          <p:nvCxnSpPr>
            <p:cNvPr id="3486" name="Google Shape;3486;p78"/>
            <p:cNvCxnSpPr>
              <a:stCxn id="3485" idx="2"/>
              <a:endCxn id="3487" idx="5"/>
            </p:cNvCxnSpPr>
            <p:nvPr/>
          </p:nvCxnSpPr>
          <p:spPr>
            <a:xfrm rot="5400000">
              <a:off x="7803740" y="3490277"/>
              <a:ext cx="157200" cy="847500"/>
            </a:xfrm>
            <a:prstGeom prst="bentConnector2">
              <a:avLst/>
            </a:prstGeom>
            <a:noFill/>
            <a:ln cap="flat" cmpd="sng" w="19050">
              <a:solidFill>
                <a:schemeClr val="lt1"/>
              </a:solidFill>
              <a:prstDash val="solid"/>
              <a:round/>
              <a:headEnd len="med" w="med" type="none"/>
              <a:tailEnd len="med" w="med" type="none"/>
            </a:ln>
          </p:spPr>
        </p:cxnSp>
        <p:cxnSp>
          <p:nvCxnSpPr>
            <p:cNvPr id="3488" name="Google Shape;3488;p78"/>
            <p:cNvCxnSpPr>
              <a:stCxn id="3487" idx="1"/>
              <a:endCxn id="3489" idx="4"/>
            </p:cNvCxnSpPr>
            <p:nvPr/>
          </p:nvCxnSpPr>
          <p:spPr>
            <a:xfrm flipH="1">
              <a:off x="6952496" y="3992740"/>
              <a:ext cx="374400" cy="148500"/>
            </a:xfrm>
            <a:prstGeom prst="bentConnector2">
              <a:avLst/>
            </a:prstGeom>
            <a:noFill/>
            <a:ln cap="flat" cmpd="sng" w="19050">
              <a:solidFill>
                <a:schemeClr val="lt1"/>
              </a:solidFill>
              <a:prstDash val="solid"/>
              <a:round/>
              <a:headEnd len="med" w="med" type="none"/>
              <a:tailEnd len="med" w="med" type="none"/>
            </a:ln>
          </p:spPr>
        </p:cxnSp>
        <p:cxnSp>
          <p:nvCxnSpPr>
            <p:cNvPr id="3490" name="Google Shape;3490;p78"/>
            <p:cNvCxnSpPr>
              <a:stCxn id="3489" idx="2"/>
              <a:endCxn id="3491" idx="2"/>
            </p:cNvCxnSpPr>
            <p:nvPr/>
          </p:nvCxnSpPr>
          <p:spPr>
            <a:xfrm flipH="1" rot="-5400000">
              <a:off x="7267766" y="3957529"/>
              <a:ext cx="216900" cy="847500"/>
            </a:xfrm>
            <a:prstGeom prst="bentConnector2">
              <a:avLst/>
            </a:prstGeom>
            <a:noFill/>
            <a:ln cap="flat" cmpd="sng" w="19050">
              <a:solidFill>
                <a:schemeClr val="lt1"/>
              </a:solidFill>
              <a:prstDash val="solid"/>
              <a:round/>
              <a:headEnd len="med" w="med" type="none"/>
              <a:tailEnd len="med" w="med" type="none"/>
            </a:ln>
          </p:spPr>
        </p:cxnSp>
        <p:cxnSp>
          <p:nvCxnSpPr>
            <p:cNvPr id="3492" name="Google Shape;3492;p78"/>
            <p:cNvCxnSpPr>
              <a:stCxn id="3484" idx="2"/>
            </p:cNvCxnSpPr>
            <p:nvPr/>
          </p:nvCxnSpPr>
          <p:spPr>
            <a:xfrm flipH="1">
              <a:off x="6840041" y="3495899"/>
              <a:ext cx="960000" cy="600"/>
            </a:xfrm>
            <a:prstGeom prst="bentConnector3">
              <a:avLst>
                <a:gd fmla="val 50000" name="adj1"/>
              </a:avLst>
            </a:prstGeom>
            <a:noFill/>
            <a:ln cap="flat" cmpd="sng" w="19050">
              <a:solidFill>
                <a:schemeClr val="lt1"/>
              </a:solidFill>
              <a:prstDash val="solid"/>
              <a:round/>
              <a:headEnd len="med" w="med" type="none"/>
              <a:tailEnd len="med" w="med" type="none"/>
            </a:ln>
          </p:spPr>
        </p:cxnSp>
        <p:cxnSp>
          <p:nvCxnSpPr>
            <p:cNvPr id="3493" name="Google Shape;3493;p78"/>
            <p:cNvCxnSpPr>
              <a:stCxn id="3491" idx="4"/>
            </p:cNvCxnSpPr>
            <p:nvPr/>
          </p:nvCxnSpPr>
          <p:spPr>
            <a:xfrm>
              <a:off x="7931660" y="4489580"/>
              <a:ext cx="4941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nvGrpSpPr>
            <p:cNvPr id="3494" name="Google Shape;3494;p78"/>
            <p:cNvGrpSpPr/>
            <p:nvPr/>
          </p:nvGrpSpPr>
          <p:grpSpPr>
            <a:xfrm>
              <a:off x="7800041" y="3291630"/>
              <a:ext cx="131619" cy="323322"/>
              <a:chOff x="7779692" y="3248738"/>
              <a:chExt cx="135900" cy="333838"/>
            </a:xfrm>
          </p:grpSpPr>
          <p:sp>
            <p:nvSpPr>
              <p:cNvPr id="3484" name="Google Shape;3484;p78"/>
              <p:cNvSpPr/>
              <p:nvPr/>
            </p:nvSpPr>
            <p:spPr>
              <a:xfrm rot="5400000">
                <a:off x="7769192" y="3436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95" name="Google Shape;3495;p78"/>
              <p:cNvSpPr/>
              <p:nvPr/>
            </p:nvSpPr>
            <p:spPr>
              <a:xfrm>
                <a:off x="7802200" y="324873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496" name="Google Shape;3496;p78"/>
            <p:cNvGrpSpPr/>
            <p:nvPr/>
          </p:nvGrpSpPr>
          <p:grpSpPr>
            <a:xfrm>
              <a:off x="8110878" y="3703808"/>
              <a:ext cx="314266" cy="131619"/>
              <a:chOff x="8100638" y="3674321"/>
              <a:chExt cx="324487" cy="135900"/>
            </a:xfrm>
          </p:grpSpPr>
          <p:sp>
            <p:nvSpPr>
              <p:cNvPr id="3485" name="Google Shape;3485;p78"/>
              <p:cNvSpPr/>
              <p:nvPr/>
            </p:nvSpPr>
            <p:spPr>
              <a:xfrm>
                <a:off x="8268225" y="3674321"/>
                <a:ext cx="156900" cy="135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97" name="Google Shape;3497;p78"/>
              <p:cNvSpPr/>
              <p:nvPr/>
            </p:nvSpPr>
            <p:spPr>
              <a:xfrm>
                <a:off x="8100638" y="369680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498" name="Google Shape;3498;p78"/>
              <p:cNvCxnSpPr>
                <a:stCxn id="3497" idx="6"/>
                <a:endCxn id="3485" idx="3"/>
              </p:cNvCxnSpPr>
              <p:nvPr/>
            </p:nvCxnSpPr>
            <p:spPr>
              <a:xfrm>
                <a:off x="8191538" y="3742258"/>
                <a:ext cx="76800" cy="0"/>
              </a:xfrm>
              <a:prstGeom prst="straightConnector1">
                <a:avLst/>
              </a:prstGeom>
              <a:noFill/>
              <a:ln cap="flat" cmpd="sng" w="19050">
                <a:solidFill>
                  <a:schemeClr val="dk2"/>
                </a:solidFill>
                <a:prstDash val="solid"/>
                <a:round/>
                <a:headEnd len="med" w="med" type="none"/>
                <a:tailEnd len="med" w="med" type="none"/>
              </a:ln>
            </p:spPr>
          </p:cxnSp>
        </p:grpSp>
        <p:cxnSp>
          <p:nvCxnSpPr>
            <p:cNvPr id="3499" name="Google Shape;3499;p78"/>
            <p:cNvCxnSpPr>
              <a:stCxn id="3495" idx="4"/>
              <a:endCxn id="3484" idx="3"/>
            </p:cNvCxnSpPr>
            <p:nvPr/>
          </p:nvCxnSpPr>
          <p:spPr>
            <a:xfrm>
              <a:off x="7865859" y="3379667"/>
              <a:ext cx="0" cy="83400"/>
            </a:xfrm>
            <a:prstGeom prst="straightConnector1">
              <a:avLst/>
            </a:prstGeom>
            <a:noFill/>
            <a:ln cap="flat" cmpd="sng" w="19050">
              <a:solidFill>
                <a:schemeClr val="lt1"/>
              </a:solidFill>
              <a:prstDash val="solid"/>
              <a:round/>
              <a:headEnd len="med" w="med" type="none"/>
              <a:tailEnd len="med" w="med" type="none"/>
            </a:ln>
          </p:spPr>
        </p:cxnSp>
        <p:grpSp>
          <p:nvGrpSpPr>
            <p:cNvPr id="3500" name="Google Shape;3500;p78"/>
            <p:cNvGrpSpPr/>
            <p:nvPr/>
          </p:nvGrpSpPr>
          <p:grpSpPr>
            <a:xfrm>
              <a:off x="6833413" y="4141209"/>
              <a:ext cx="311850" cy="131619"/>
              <a:chOff x="6781625" y="4125949"/>
              <a:chExt cx="321993" cy="135900"/>
            </a:xfrm>
          </p:grpSpPr>
          <p:sp>
            <p:nvSpPr>
              <p:cNvPr id="3489" name="Google Shape;3489;p78"/>
              <p:cNvSpPr/>
              <p:nvPr/>
            </p:nvSpPr>
            <p:spPr>
              <a:xfrm flipH="1">
                <a:off x="6781625" y="4125949"/>
                <a:ext cx="156900" cy="135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01" name="Google Shape;3501;p78"/>
              <p:cNvSpPr/>
              <p:nvPr/>
            </p:nvSpPr>
            <p:spPr>
              <a:xfrm>
                <a:off x="7012718" y="4148449"/>
                <a:ext cx="90900" cy="9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02" name="Google Shape;3502;p78"/>
              <p:cNvCxnSpPr>
                <a:stCxn id="3501" idx="2"/>
                <a:endCxn id="3489" idx="3"/>
              </p:cNvCxnSpPr>
              <p:nvPr/>
            </p:nvCxnSpPr>
            <p:spPr>
              <a:xfrm rot="10800000">
                <a:off x="6938618" y="4193899"/>
                <a:ext cx="74100" cy="0"/>
              </a:xfrm>
              <a:prstGeom prst="straightConnector1">
                <a:avLst/>
              </a:prstGeom>
              <a:noFill/>
              <a:ln cap="flat" cmpd="sng" w="19050">
                <a:solidFill>
                  <a:schemeClr val="accent1"/>
                </a:solidFill>
                <a:prstDash val="solid"/>
                <a:round/>
                <a:headEnd len="med" w="med" type="none"/>
                <a:tailEnd len="med" w="med" type="none"/>
              </a:ln>
            </p:spPr>
          </p:cxnSp>
        </p:grpSp>
        <p:grpSp>
          <p:nvGrpSpPr>
            <p:cNvPr id="3503" name="Google Shape;3503;p78"/>
            <p:cNvGrpSpPr/>
            <p:nvPr/>
          </p:nvGrpSpPr>
          <p:grpSpPr>
            <a:xfrm>
              <a:off x="7326896" y="3795891"/>
              <a:ext cx="131619" cy="315901"/>
              <a:chOff x="7291158" y="3769400"/>
              <a:chExt cx="135900" cy="326176"/>
            </a:xfrm>
          </p:grpSpPr>
          <p:sp>
            <p:nvSpPr>
              <p:cNvPr id="3487" name="Google Shape;3487;p78"/>
              <p:cNvSpPr/>
              <p:nvPr/>
            </p:nvSpPr>
            <p:spPr>
              <a:xfrm flipH="1" rot="5400000">
                <a:off x="7280658" y="3949176"/>
                <a:ext cx="156900" cy="135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04" name="Google Shape;3504;p78"/>
              <p:cNvSpPr/>
              <p:nvPr/>
            </p:nvSpPr>
            <p:spPr>
              <a:xfrm>
                <a:off x="7313650" y="376940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05" name="Google Shape;3505;p78"/>
              <p:cNvCxnSpPr>
                <a:stCxn id="3504" idx="4"/>
                <a:endCxn id="3487" idx="0"/>
              </p:cNvCxnSpPr>
              <p:nvPr/>
            </p:nvCxnSpPr>
            <p:spPr>
              <a:xfrm>
                <a:off x="7359100" y="3860300"/>
                <a:ext cx="0" cy="78300"/>
              </a:xfrm>
              <a:prstGeom prst="straightConnector1">
                <a:avLst/>
              </a:prstGeom>
              <a:noFill/>
              <a:ln cap="flat" cmpd="sng" w="19050">
                <a:solidFill>
                  <a:schemeClr val="lt2"/>
                </a:solidFill>
                <a:prstDash val="solid"/>
                <a:round/>
                <a:headEnd len="med" w="med" type="none"/>
                <a:tailEnd len="med" w="med" type="none"/>
              </a:ln>
            </p:spPr>
          </p:cxnSp>
        </p:grpSp>
        <p:grpSp>
          <p:nvGrpSpPr>
            <p:cNvPr id="3506" name="Google Shape;3506;p78"/>
            <p:cNvGrpSpPr/>
            <p:nvPr/>
          </p:nvGrpSpPr>
          <p:grpSpPr>
            <a:xfrm>
              <a:off x="7800041" y="4285069"/>
              <a:ext cx="131619" cy="323564"/>
              <a:chOff x="7779692" y="4274488"/>
              <a:chExt cx="135900" cy="334088"/>
            </a:xfrm>
          </p:grpSpPr>
          <p:sp>
            <p:nvSpPr>
              <p:cNvPr id="3491" name="Google Shape;3491;p78"/>
              <p:cNvSpPr/>
              <p:nvPr/>
            </p:nvSpPr>
            <p:spPr>
              <a:xfrm rot="5400000">
                <a:off x="7769192" y="4462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07" name="Google Shape;3507;p78"/>
              <p:cNvSpPr/>
              <p:nvPr/>
            </p:nvSpPr>
            <p:spPr>
              <a:xfrm>
                <a:off x="7802200" y="427448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08" name="Google Shape;3508;p78"/>
              <p:cNvCxnSpPr>
                <a:stCxn id="3507" idx="4"/>
                <a:endCxn id="3491" idx="3"/>
              </p:cNvCxnSpPr>
              <p:nvPr/>
            </p:nvCxnSpPr>
            <p:spPr>
              <a:xfrm>
                <a:off x="7847650" y="4365388"/>
                <a:ext cx="0" cy="86400"/>
              </a:xfrm>
              <a:prstGeom prst="straightConnector1">
                <a:avLst/>
              </a:prstGeom>
              <a:noFill/>
              <a:ln cap="flat" cmpd="sng" w="19050">
                <a:solidFill>
                  <a:schemeClr val="lt1"/>
                </a:solidFill>
                <a:prstDash val="solid"/>
                <a:round/>
                <a:headEnd len="med" w="med" type="none"/>
                <a:tailEnd len="med" w="med" type="none"/>
              </a:ln>
            </p:spPr>
          </p:cxnSp>
        </p:grpSp>
      </p:grpSp>
      <p:grpSp>
        <p:nvGrpSpPr>
          <p:cNvPr id="3509" name="Google Shape;3509;p78"/>
          <p:cNvGrpSpPr/>
          <p:nvPr/>
        </p:nvGrpSpPr>
        <p:grpSpPr>
          <a:xfrm>
            <a:off x="713193" y="3716026"/>
            <a:ext cx="1944428" cy="892553"/>
            <a:chOff x="713193" y="3675176"/>
            <a:chExt cx="1944428" cy="892553"/>
          </a:xfrm>
        </p:grpSpPr>
        <p:grpSp>
          <p:nvGrpSpPr>
            <p:cNvPr id="3510" name="Google Shape;3510;p78"/>
            <p:cNvGrpSpPr/>
            <p:nvPr/>
          </p:nvGrpSpPr>
          <p:grpSpPr>
            <a:xfrm>
              <a:off x="713193" y="3903673"/>
              <a:ext cx="377379" cy="664057"/>
              <a:chOff x="713180" y="3914338"/>
              <a:chExt cx="394500" cy="694257"/>
            </a:xfrm>
          </p:grpSpPr>
          <p:sp>
            <p:nvSpPr>
              <p:cNvPr id="3511" name="Google Shape;3511;p78"/>
              <p:cNvSpPr/>
              <p:nvPr/>
            </p:nvSpPr>
            <p:spPr>
              <a:xfrm rot="5400000">
                <a:off x="682730"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12" name="Google Shape;3512;p78"/>
              <p:cNvSpPr/>
              <p:nvPr/>
            </p:nvSpPr>
            <p:spPr>
              <a:xfrm flipH="1">
                <a:off x="854061"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13" name="Google Shape;3513;p78"/>
              <p:cNvCxnSpPr>
                <a:stCxn id="3511" idx="0"/>
                <a:endCxn id="3512" idx="0"/>
              </p:cNvCxnSpPr>
              <p:nvPr/>
            </p:nvCxnSpPr>
            <p:spPr>
              <a:xfrm>
                <a:off x="910430" y="4369738"/>
                <a:ext cx="0" cy="122700"/>
              </a:xfrm>
              <a:prstGeom prst="straightConnector1">
                <a:avLst/>
              </a:prstGeom>
              <a:noFill/>
              <a:ln cap="flat" cmpd="sng" w="19050">
                <a:solidFill>
                  <a:schemeClr val="lt1"/>
                </a:solidFill>
                <a:prstDash val="solid"/>
                <a:round/>
                <a:headEnd len="med" w="med" type="none"/>
                <a:tailEnd len="med" w="med" type="none"/>
              </a:ln>
            </p:spPr>
          </p:cxnSp>
        </p:grpSp>
        <p:grpSp>
          <p:nvGrpSpPr>
            <p:cNvPr id="3514" name="Google Shape;3514;p78"/>
            <p:cNvGrpSpPr/>
            <p:nvPr/>
          </p:nvGrpSpPr>
          <p:grpSpPr>
            <a:xfrm>
              <a:off x="1104955" y="3675176"/>
              <a:ext cx="377379" cy="664087"/>
              <a:chOff x="1122716" y="3675450"/>
              <a:chExt cx="394500" cy="694288"/>
            </a:xfrm>
          </p:grpSpPr>
          <p:sp>
            <p:nvSpPr>
              <p:cNvPr id="3515" name="Google Shape;3515;p78"/>
              <p:cNvSpPr/>
              <p:nvPr/>
            </p:nvSpPr>
            <p:spPr>
              <a:xfrm rot="5400000">
                <a:off x="1092266" y="3944788"/>
                <a:ext cx="455400" cy="394500"/>
              </a:xfrm>
              <a:prstGeom prst="hexagon">
                <a:avLst>
                  <a:gd fmla="val 30376"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16" name="Google Shape;3516;p78"/>
              <p:cNvSpPr/>
              <p:nvPr/>
            </p:nvSpPr>
            <p:spPr>
              <a:xfrm>
                <a:off x="1263598" y="3675450"/>
                <a:ext cx="112800" cy="11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17" name="Google Shape;3517;p78"/>
              <p:cNvCxnSpPr>
                <a:stCxn id="3515" idx="3"/>
                <a:endCxn id="3516" idx="2"/>
              </p:cNvCxnSpPr>
              <p:nvPr/>
            </p:nvCxnSpPr>
            <p:spPr>
              <a:xfrm rot="10800000">
                <a:off x="1319966" y="3791638"/>
                <a:ext cx="0" cy="122700"/>
              </a:xfrm>
              <a:prstGeom prst="straightConnector1">
                <a:avLst/>
              </a:prstGeom>
              <a:noFill/>
              <a:ln cap="flat" cmpd="sng" w="19050">
                <a:solidFill>
                  <a:schemeClr val="dk2"/>
                </a:solidFill>
                <a:prstDash val="solid"/>
                <a:round/>
                <a:headEnd len="med" w="med" type="none"/>
                <a:tailEnd len="med" w="med" type="none"/>
              </a:ln>
            </p:spPr>
          </p:cxnSp>
        </p:grpSp>
        <p:grpSp>
          <p:nvGrpSpPr>
            <p:cNvPr id="3518" name="Google Shape;3518;p78"/>
            <p:cNvGrpSpPr/>
            <p:nvPr/>
          </p:nvGrpSpPr>
          <p:grpSpPr>
            <a:xfrm>
              <a:off x="1496718" y="3903673"/>
              <a:ext cx="377379" cy="664057"/>
              <a:chOff x="1532253" y="3914338"/>
              <a:chExt cx="394500" cy="694257"/>
            </a:xfrm>
          </p:grpSpPr>
          <p:sp>
            <p:nvSpPr>
              <p:cNvPr id="3519" name="Google Shape;3519;p78"/>
              <p:cNvSpPr/>
              <p:nvPr/>
            </p:nvSpPr>
            <p:spPr>
              <a:xfrm rot="5400000">
                <a:off x="1501803" y="3944788"/>
                <a:ext cx="455400" cy="394500"/>
              </a:xfrm>
              <a:prstGeom prst="hexagon">
                <a:avLst>
                  <a:gd fmla="val 30376"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20" name="Google Shape;3520;p78"/>
              <p:cNvSpPr/>
              <p:nvPr/>
            </p:nvSpPr>
            <p:spPr>
              <a:xfrm flipH="1">
                <a:off x="1673134" y="4492495"/>
                <a:ext cx="112800" cy="11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21" name="Google Shape;3521;p78"/>
              <p:cNvCxnSpPr>
                <a:stCxn id="3519" idx="0"/>
                <a:endCxn id="3520" idx="0"/>
              </p:cNvCxnSpPr>
              <p:nvPr/>
            </p:nvCxnSpPr>
            <p:spPr>
              <a:xfrm>
                <a:off x="1729503" y="4369738"/>
                <a:ext cx="0" cy="122700"/>
              </a:xfrm>
              <a:prstGeom prst="straightConnector1">
                <a:avLst/>
              </a:prstGeom>
              <a:noFill/>
              <a:ln cap="flat" cmpd="sng" w="19050">
                <a:solidFill>
                  <a:schemeClr val="lt2"/>
                </a:solidFill>
                <a:prstDash val="solid"/>
                <a:round/>
                <a:headEnd len="med" w="med" type="none"/>
                <a:tailEnd len="med" w="med" type="none"/>
              </a:ln>
            </p:spPr>
          </p:cxnSp>
        </p:grpSp>
        <p:grpSp>
          <p:nvGrpSpPr>
            <p:cNvPr id="3522" name="Google Shape;3522;p78"/>
            <p:cNvGrpSpPr/>
            <p:nvPr/>
          </p:nvGrpSpPr>
          <p:grpSpPr>
            <a:xfrm>
              <a:off x="1888480" y="3675176"/>
              <a:ext cx="377379" cy="664087"/>
              <a:chOff x="1941789" y="3675450"/>
              <a:chExt cx="394500" cy="694288"/>
            </a:xfrm>
          </p:grpSpPr>
          <p:sp>
            <p:nvSpPr>
              <p:cNvPr id="3523" name="Google Shape;3523;p78"/>
              <p:cNvSpPr/>
              <p:nvPr/>
            </p:nvSpPr>
            <p:spPr>
              <a:xfrm rot="5400000">
                <a:off x="1911339" y="3944788"/>
                <a:ext cx="455400" cy="394500"/>
              </a:xfrm>
              <a:prstGeom prst="hexagon">
                <a:avLst>
                  <a:gd fmla="val 30376"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24" name="Google Shape;3524;p78"/>
              <p:cNvSpPr/>
              <p:nvPr/>
            </p:nvSpPr>
            <p:spPr>
              <a:xfrm>
                <a:off x="2082670" y="3675450"/>
                <a:ext cx="112800" cy="116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25" name="Google Shape;3525;p78"/>
              <p:cNvCxnSpPr>
                <a:stCxn id="3523" idx="3"/>
                <a:endCxn id="3524" idx="2"/>
              </p:cNvCxnSpPr>
              <p:nvPr/>
            </p:nvCxnSpPr>
            <p:spPr>
              <a:xfrm rot="10800000">
                <a:off x="2139039" y="3791638"/>
                <a:ext cx="0" cy="122700"/>
              </a:xfrm>
              <a:prstGeom prst="straightConnector1">
                <a:avLst/>
              </a:prstGeom>
              <a:noFill/>
              <a:ln cap="flat" cmpd="sng" w="19050">
                <a:solidFill>
                  <a:schemeClr val="accent1"/>
                </a:solidFill>
                <a:prstDash val="solid"/>
                <a:round/>
                <a:headEnd len="med" w="med" type="none"/>
                <a:tailEnd len="med" w="med" type="none"/>
              </a:ln>
            </p:spPr>
          </p:cxnSp>
        </p:grpSp>
        <p:grpSp>
          <p:nvGrpSpPr>
            <p:cNvPr id="3526" name="Google Shape;3526;p78"/>
            <p:cNvGrpSpPr/>
            <p:nvPr/>
          </p:nvGrpSpPr>
          <p:grpSpPr>
            <a:xfrm>
              <a:off x="2280242" y="3903673"/>
              <a:ext cx="377379" cy="664057"/>
              <a:chOff x="2351325" y="3914338"/>
              <a:chExt cx="394500" cy="694257"/>
            </a:xfrm>
          </p:grpSpPr>
          <p:sp>
            <p:nvSpPr>
              <p:cNvPr id="3527" name="Google Shape;3527;p78"/>
              <p:cNvSpPr/>
              <p:nvPr/>
            </p:nvSpPr>
            <p:spPr>
              <a:xfrm rot="5400000">
                <a:off x="2320875"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28" name="Google Shape;3528;p78"/>
              <p:cNvSpPr/>
              <p:nvPr/>
            </p:nvSpPr>
            <p:spPr>
              <a:xfrm flipH="1">
                <a:off x="2492206"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29" name="Google Shape;3529;p78"/>
              <p:cNvCxnSpPr>
                <a:stCxn id="3527" idx="0"/>
                <a:endCxn id="3528" idx="0"/>
              </p:cNvCxnSpPr>
              <p:nvPr/>
            </p:nvCxnSpPr>
            <p:spPr>
              <a:xfrm>
                <a:off x="2548575" y="4369738"/>
                <a:ext cx="0" cy="122700"/>
              </a:xfrm>
              <a:prstGeom prst="straightConnector1">
                <a:avLst/>
              </a:prstGeom>
              <a:noFill/>
              <a:ln cap="flat" cmpd="sng" w="19050">
                <a:solidFill>
                  <a:schemeClr val="lt1"/>
                </a:solidFill>
                <a:prstDash val="solid"/>
                <a:round/>
                <a:headEnd len="med" w="med" type="none"/>
                <a:tailEnd len="med" w="med" type="none"/>
              </a:ln>
            </p:spPr>
          </p:cxnSp>
        </p:grpSp>
      </p:grpSp>
      <p:grpSp>
        <p:nvGrpSpPr>
          <p:cNvPr id="3530" name="Google Shape;3530;p78"/>
          <p:cNvGrpSpPr/>
          <p:nvPr/>
        </p:nvGrpSpPr>
        <p:grpSpPr>
          <a:xfrm>
            <a:off x="2800877" y="3965048"/>
            <a:ext cx="2157850" cy="394500"/>
            <a:chOff x="2746254" y="3914348"/>
            <a:chExt cx="2157850" cy="394500"/>
          </a:xfrm>
        </p:grpSpPr>
        <p:sp>
          <p:nvSpPr>
            <p:cNvPr id="3531" name="Google Shape;3531;p78"/>
            <p:cNvSpPr/>
            <p:nvPr/>
          </p:nvSpPr>
          <p:spPr>
            <a:xfrm>
              <a:off x="4818604" y="4068699"/>
              <a:ext cx="85500" cy="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532" name="Google Shape;3532;p78"/>
            <p:cNvGrpSpPr/>
            <p:nvPr/>
          </p:nvGrpSpPr>
          <p:grpSpPr>
            <a:xfrm>
              <a:off x="2746254" y="3914348"/>
              <a:ext cx="2115087" cy="394500"/>
              <a:chOff x="2746254" y="3914348"/>
              <a:chExt cx="2115087" cy="394500"/>
            </a:xfrm>
          </p:grpSpPr>
          <p:grpSp>
            <p:nvGrpSpPr>
              <p:cNvPr id="3533" name="Google Shape;3533;p78"/>
              <p:cNvGrpSpPr/>
              <p:nvPr/>
            </p:nvGrpSpPr>
            <p:grpSpPr>
              <a:xfrm>
                <a:off x="2850789" y="3914348"/>
                <a:ext cx="394500" cy="394500"/>
                <a:chOff x="2850789" y="3914348"/>
                <a:chExt cx="394500" cy="394500"/>
              </a:xfrm>
            </p:grpSpPr>
            <p:sp>
              <p:nvSpPr>
                <p:cNvPr id="3534" name="Google Shape;3534;p78"/>
                <p:cNvSpPr/>
                <p:nvPr/>
              </p:nvSpPr>
              <p:spPr>
                <a:xfrm>
                  <a:off x="2850789" y="3914348"/>
                  <a:ext cx="394500" cy="3945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35" name="Google Shape;3535;p78"/>
                <p:cNvSpPr/>
                <p:nvPr/>
              </p:nvSpPr>
              <p:spPr>
                <a:xfrm>
                  <a:off x="2850789" y="3914348"/>
                  <a:ext cx="394500" cy="3945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36" name="Google Shape;3536;p78"/>
              <p:cNvGrpSpPr/>
              <p:nvPr/>
            </p:nvGrpSpPr>
            <p:grpSpPr>
              <a:xfrm>
                <a:off x="3368872" y="3914348"/>
                <a:ext cx="394500" cy="394500"/>
                <a:chOff x="3368872" y="3914348"/>
                <a:chExt cx="394500" cy="394500"/>
              </a:xfrm>
            </p:grpSpPr>
            <p:sp>
              <p:nvSpPr>
                <p:cNvPr id="3537" name="Google Shape;3537;p78"/>
                <p:cNvSpPr/>
                <p:nvPr/>
              </p:nvSpPr>
              <p:spPr>
                <a:xfrm>
                  <a:off x="3368872" y="3914348"/>
                  <a:ext cx="394500" cy="3945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38" name="Google Shape;3538;p78"/>
                <p:cNvSpPr/>
                <p:nvPr/>
              </p:nvSpPr>
              <p:spPr>
                <a:xfrm>
                  <a:off x="3368872" y="3914348"/>
                  <a:ext cx="394500" cy="3945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39" name="Google Shape;3539;p78"/>
              <p:cNvGrpSpPr/>
              <p:nvPr/>
            </p:nvGrpSpPr>
            <p:grpSpPr>
              <a:xfrm>
                <a:off x="3886955" y="3914348"/>
                <a:ext cx="394500" cy="394500"/>
                <a:chOff x="3886955" y="3914348"/>
                <a:chExt cx="394500" cy="394500"/>
              </a:xfrm>
            </p:grpSpPr>
            <p:sp>
              <p:nvSpPr>
                <p:cNvPr id="3540" name="Google Shape;3540;p78"/>
                <p:cNvSpPr/>
                <p:nvPr/>
              </p:nvSpPr>
              <p:spPr>
                <a:xfrm>
                  <a:off x="3886955" y="3914348"/>
                  <a:ext cx="394500" cy="394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41" name="Google Shape;3541;p78"/>
                <p:cNvSpPr/>
                <p:nvPr/>
              </p:nvSpPr>
              <p:spPr>
                <a:xfrm>
                  <a:off x="3886955" y="3914348"/>
                  <a:ext cx="394500" cy="394500"/>
                </a:xfrm>
                <a:prstGeom prst="ellipse">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42" name="Google Shape;3542;p78"/>
              <p:cNvGrpSpPr/>
              <p:nvPr/>
            </p:nvGrpSpPr>
            <p:grpSpPr>
              <a:xfrm>
                <a:off x="4405039" y="3914348"/>
                <a:ext cx="394500" cy="394500"/>
                <a:chOff x="4405039" y="3914348"/>
                <a:chExt cx="394500" cy="394500"/>
              </a:xfrm>
            </p:grpSpPr>
            <p:sp>
              <p:nvSpPr>
                <p:cNvPr id="3543" name="Google Shape;3543;p78"/>
                <p:cNvSpPr/>
                <p:nvPr/>
              </p:nvSpPr>
              <p:spPr>
                <a:xfrm>
                  <a:off x="4405039" y="3914348"/>
                  <a:ext cx="394500" cy="3945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44" name="Google Shape;3544;p78"/>
                <p:cNvSpPr/>
                <p:nvPr/>
              </p:nvSpPr>
              <p:spPr>
                <a:xfrm>
                  <a:off x="4405039" y="3914348"/>
                  <a:ext cx="394500" cy="394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545" name="Google Shape;3545;p78"/>
              <p:cNvSpPr/>
              <p:nvPr/>
            </p:nvSpPr>
            <p:spPr>
              <a:xfrm>
                <a:off x="3264329"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46" name="Google Shape;3546;p78"/>
              <p:cNvSpPr/>
              <p:nvPr/>
            </p:nvSpPr>
            <p:spPr>
              <a:xfrm>
                <a:off x="3782404" y="4068699"/>
                <a:ext cx="85500" cy="8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47" name="Google Shape;3547;p78"/>
              <p:cNvSpPr/>
              <p:nvPr/>
            </p:nvSpPr>
            <p:spPr>
              <a:xfrm>
                <a:off x="4300491" y="4068699"/>
                <a:ext cx="85500" cy="8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48" name="Google Shape;3548;p78"/>
              <p:cNvSpPr/>
              <p:nvPr/>
            </p:nvSpPr>
            <p:spPr>
              <a:xfrm>
                <a:off x="2746254"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49" name="Google Shape;3549;p78"/>
              <p:cNvCxnSpPr>
                <a:stCxn id="3548" idx="0"/>
                <a:endCxn id="3545" idx="0"/>
              </p:cNvCxnSpPr>
              <p:nvPr/>
            </p:nvCxnSpPr>
            <p:spPr>
              <a:xfrm flipH="1" rot="-5400000">
                <a:off x="3047754" y="3809949"/>
                <a:ext cx="600" cy="518100"/>
              </a:xfrm>
              <a:prstGeom prst="curvedConnector3">
                <a:avLst>
                  <a:gd fmla="val -39687500" name="adj1"/>
                </a:avLst>
              </a:prstGeom>
              <a:noFill/>
              <a:ln cap="flat" cmpd="sng" w="19050">
                <a:solidFill>
                  <a:schemeClr val="lt1"/>
                </a:solidFill>
                <a:prstDash val="solid"/>
                <a:round/>
                <a:headEnd len="med" w="med" type="none"/>
                <a:tailEnd len="med" w="med" type="none"/>
              </a:ln>
            </p:spPr>
          </p:cxnSp>
          <p:cxnSp>
            <p:nvCxnSpPr>
              <p:cNvPr id="3550" name="Google Shape;3550;p78"/>
              <p:cNvCxnSpPr>
                <a:stCxn id="3545" idx="4"/>
                <a:endCxn id="3546" idx="4"/>
              </p:cNvCxnSpPr>
              <p:nvPr/>
            </p:nvCxnSpPr>
            <p:spPr>
              <a:xfrm flipH="1" rot="-5400000">
                <a:off x="3565829" y="3895749"/>
                <a:ext cx="600" cy="518100"/>
              </a:xfrm>
              <a:prstGeom prst="curvedConnector3">
                <a:avLst>
                  <a:gd fmla="val 39687500" name="adj1"/>
                </a:avLst>
              </a:prstGeom>
              <a:noFill/>
              <a:ln cap="flat" cmpd="sng" w="19050">
                <a:solidFill>
                  <a:schemeClr val="dk2"/>
                </a:solidFill>
                <a:prstDash val="solid"/>
                <a:round/>
                <a:headEnd len="med" w="med" type="none"/>
                <a:tailEnd len="med" w="med" type="none"/>
              </a:ln>
            </p:spPr>
          </p:cxnSp>
          <p:cxnSp>
            <p:nvCxnSpPr>
              <p:cNvPr id="3551" name="Google Shape;3551;p78"/>
              <p:cNvCxnSpPr>
                <a:stCxn id="3546" idx="0"/>
                <a:endCxn id="3547" idx="0"/>
              </p:cNvCxnSpPr>
              <p:nvPr/>
            </p:nvCxnSpPr>
            <p:spPr>
              <a:xfrm flipH="1" rot="-5400000">
                <a:off x="4083904" y="3809949"/>
                <a:ext cx="600" cy="518100"/>
              </a:xfrm>
              <a:prstGeom prst="curvedConnector3">
                <a:avLst>
                  <a:gd fmla="val -39687500" name="adj1"/>
                </a:avLst>
              </a:prstGeom>
              <a:noFill/>
              <a:ln cap="flat" cmpd="sng" w="19050">
                <a:solidFill>
                  <a:schemeClr val="lt2"/>
                </a:solidFill>
                <a:prstDash val="solid"/>
                <a:round/>
                <a:headEnd len="med" w="med" type="none"/>
                <a:tailEnd len="med" w="med" type="none"/>
              </a:ln>
            </p:spPr>
          </p:cxnSp>
          <p:cxnSp>
            <p:nvCxnSpPr>
              <p:cNvPr id="3552" name="Google Shape;3552;p78"/>
              <p:cNvCxnSpPr>
                <a:stCxn id="3547" idx="4"/>
                <a:endCxn id="3531" idx="4"/>
              </p:cNvCxnSpPr>
              <p:nvPr/>
            </p:nvCxnSpPr>
            <p:spPr>
              <a:xfrm flipH="1" rot="-5400000">
                <a:off x="4601991" y="3895749"/>
                <a:ext cx="600" cy="518100"/>
              </a:xfrm>
              <a:prstGeom prst="curvedConnector3">
                <a:avLst>
                  <a:gd fmla="val 39687500" name="adj1"/>
                </a:avLst>
              </a:prstGeom>
              <a:noFill/>
              <a:ln cap="flat" cmpd="sng" w="19050">
                <a:solidFill>
                  <a:schemeClr val="accent1"/>
                </a:solidFill>
                <a:prstDash val="solid"/>
                <a:round/>
                <a:headEnd len="med" w="med" type="none"/>
                <a:tailEnd len="med" w="med" type="none"/>
              </a:ln>
            </p:spPr>
          </p:cxnSp>
        </p:grpSp>
      </p:grpSp>
      <p:grpSp>
        <p:nvGrpSpPr>
          <p:cNvPr id="3553" name="Google Shape;3553;p78"/>
          <p:cNvGrpSpPr/>
          <p:nvPr/>
        </p:nvGrpSpPr>
        <p:grpSpPr>
          <a:xfrm>
            <a:off x="5103624" y="3935226"/>
            <a:ext cx="1533103" cy="673350"/>
            <a:chOff x="5103624" y="3935226"/>
            <a:chExt cx="1533103" cy="673350"/>
          </a:xfrm>
        </p:grpSpPr>
        <p:grpSp>
          <p:nvGrpSpPr>
            <p:cNvPr id="3554" name="Google Shape;3554;p78"/>
            <p:cNvGrpSpPr/>
            <p:nvPr/>
          </p:nvGrpSpPr>
          <p:grpSpPr>
            <a:xfrm>
              <a:off x="6125827" y="3935226"/>
              <a:ext cx="510900" cy="673350"/>
              <a:chOff x="6119344" y="3856251"/>
              <a:chExt cx="510900" cy="673350"/>
            </a:xfrm>
          </p:grpSpPr>
          <p:sp>
            <p:nvSpPr>
              <p:cNvPr id="3555" name="Google Shape;3555;p78"/>
              <p:cNvSpPr/>
              <p:nvPr/>
            </p:nvSpPr>
            <p:spPr>
              <a:xfrm>
                <a:off x="6119344" y="3856251"/>
                <a:ext cx="510900" cy="510900"/>
              </a:xfrm>
              <a:prstGeom prst="arc">
                <a:avLst>
                  <a:gd fmla="val 10788183" name="adj1"/>
                  <a:gd fmla="val 534887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56" name="Google Shape;3556;p78"/>
              <p:cNvCxnSpPr>
                <a:stCxn id="3555" idx="1"/>
              </p:cNvCxnSpPr>
              <p:nvPr/>
            </p:nvCxnSpPr>
            <p:spPr>
              <a:xfrm>
                <a:off x="6374794" y="4111701"/>
                <a:ext cx="0" cy="417900"/>
              </a:xfrm>
              <a:prstGeom prst="straightConnector1">
                <a:avLst/>
              </a:prstGeom>
              <a:noFill/>
              <a:ln cap="flat" cmpd="sng" w="19050">
                <a:solidFill>
                  <a:schemeClr val="accent1"/>
                </a:solidFill>
                <a:prstDash val="solid"/>
                <a:round/>
                <a:headEnd len="med" w="med" type="none"/>
                <a:tailEnd len="med" w="med" type="oval"/>
              </a:ln>
            </p:spPr>
          </p:cxnSp>
          <p:sp>
            <p:nvSpPr>
              <p:cNvPr id="3557" name="Google Shape;3557;p78"/>
              <p:cNvSpPr/>
              <p:nvPr/>
            </p:nvSpPr>
            <p:spPr>
              <a:xfrm>
                <a:off x="6177532" y="3914348"/>
                <a:ext cx="394500" cy="3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58" name="Google Shape;3558;p78"/>
            <p:cNvGrpSpPr/>
            <p:nvPr/>
          </p:nvGrpSpPr>
          <p:grpSpPr>
            <a:xfrm>
              <a:off x="5614720" y="3935226"/>
              <a:ext cx="510900" cy="673350"/>
              <a:chOff x="5606594" y="3856251"/>
              <a:chExt cx="510900" cy="673350"/>
            </a:xfrm>
          </p:grpSpPr>
          <p:sp>
            <p:nvSpPr>
              <p:cNvPr id="3559" name="Google Shape;3559;p78"/>
              <p:cNvSpPr/>
              <p:nvPr/>
            </p:nvSpPr>
            <p:spPr>
              <a:xfrm>
                <a:off x="5606594" y="3856251"/>
                <a:ext cx="510900" cy="510900"/>
              </a:xfrm>
              <a:prstGeom prst="arc">
                <a:avLst>
                  <a:gd fmla="val 10788183" name="adj1"/>
                  <a:gd fmla="val 5348878"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60" name="Google Shape;3560;p78"/>
              <p:cNvCxnSpPr>
                <a:stCxn id="3559" idx="1"/>
              </p:cNvCxnSpPr>
              <p:nvPr/>
            </p:nvCxnSpPr>
            <p:spPr>
              <a:xfrm>
                <a:off x="5862044" y="4111701"/>
                <a:ext cx="0" cy="417900"/>
              </a:xfrm>
              <a:prstGeom prst="straightConnector1">
                <a:avLst/>
              </a:prstGeom>
              <a:noFill/>
              <a:ln cap="flat" cmpd="sng" w="19050">
                <a:solidFill>
                  <a:schemeClr val="lt2"/>
                </a:solidFill>
                <a:prstDash val="solid"/>
                <a:round/>
                <a:headEnd len="med" w="med" type="none"/>
                <a:tailEnd len="med" w="med" type="oval"/>
              </a:ln>
            </p:spPr>
          </p:cxnSp>
          <p:sp>
            <p:nvSpPr>
              <p:cNvPr id="3561" name="Google Shape;3561;p78"/>
              <p:cNvSpPr/>
              <p:nvPr/>
            </p:nvSpPr>
            <p:spPr>
              <a:xfrm>
                <a:off x="5664782" y="3914348"/>
                <a:ext cx="394500" cy="39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62" name="Google Shape;3562;p78"/>
            <p:cNvGrpSpPr/>
            <p:nvPr/>
          </p:nvGrpSpPr>
          <p:grpSpPr>
            <a:xfrm>
              <a:off x="5103624" y="3935226"/>
              <a:ext cx="510900" cy="673350"/>
              <a:chOff x="5093856" y="3856251"/>
              <a:chExt cx="510900" cy="673350"/>
            </a:xfrm>
          </p:grpSpPr>
          <p:sp>
            <p:nvSpPr>
              <p:cNvPr id="3563" name="Google Shape;3563;p78"/>
              <p:cNvSpPr/>
              <p:nvPr/>
            </p:nvSpPr>
            <p:spPr>
              <a:xfrm>
                <a:off x="5093856" y="3856251"/>
                <a:ext cx="510900" cy="510900"/>
              </a:xfrm>
              <a:prstGeom prst="arc">
                <a:avLst>
                  <a:gd fmla="val 10788183" name="adj1"/>
                  <a:gd fmla="val 5348878"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64" name="Google Shape;3564;p78"/>
              <p:cNvCxnSpPr>
                <a:stCxn id="3563" idx="1"/>
              </p:cNvCxnSpPr>
              <p:nvPr/>
            </p:nvCxnSpPr>
            <p:spPr>
              <a:xfrm>
                <a:off x="5349306" y="4111701"/>
                <a:ext cx="0" cy="417900"/>
              </a:xfrm>
              <a:prstGeom prst="straightConnector1">
                <a:avLst/>
              </a:prstGeom>
              <a:noFill/>
              <a:ln cap="flat" cmpd="sng" w="19050">
                <a:solidFill>
                  <a:schemeClr val="dk2"/>
                </a:solidFill>
                <a:prstDash val="solid"/>
                <a:round/>
                <a:headEnd len="med" w="med" type="none"/>
                <a:tailEnd len="med" w="med" type="oval"/>
              </a:ln>
            </p:spPr>
          </p:cxnSp>
          <p:sp>
            <p:nvSpPr>
              <p:cNvPr id="3565" name="Google Shape;3565;p78"/>
              <p:cNvSpPr/>
              <p:nvPr/>
            </p:nvSpPr>
            <p:spPr>
              <a:xfrm>
                <a:off x="5152045" y="3914348"/>
                <a:ext cx="394500" cy="39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9" name="Shape 3569"/>
        <p:cNvGrpSpPr/>
        <p:nvPr/>
      </p:nvGrpSpPr>
      <p:grpSpPr>
        <a:xfrm>
          <a:off x="0" y="0"/>
          <a:ext cx="0" cy="0"/>
          <a:chOff x="0" y="0"/>
          <a:chExt cx="0" cy="0"/>
        </a:xfrm>
      </p:grpSpPr>
      <p:graphicFrame>
        <p:nvGraphicFramePr>
          <p:cNvPr id="3570" name="Google Shape;3570;p79"/>
          <p:cNvGraphicFramePr/>
          <p:nvPr/>
        </p:nvGraphicFramePr>
        <p:xfrm>
          <a:off x="3372638" y="2034494"/>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3571" name="Google Shape;3571;p79"/>
          <p:cNvGraphicFramePr/>
          <p:nvPr/>
        </p:nvGraphicFramePr>
        <p:xfrm>
          <a:off x="712575" y="649450"/>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3572" name="Google Shape;3572;p79"/>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73" name="Google Shape;3573;p79"/>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74" name="Google Shape;3574;p79"/>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3575" name="Google Shape;3575;p79"/>
          <p:cNvGraphicFramePr/>
          <p:nvPr/>
        </p:nvGraphicFramePr>
        <p:xfrm>
          <a:off x="3372638" y="649450"/>
          <a:ext cx="3000000" cy="3000000"/>
        </p:xfrm>
        <a:graphic>
          <a:graphicData uri="http://schemas.openxmlformats.org/drawingml/2006/table">
            <a:tbl>
              <a:tblPr>
                <a:noFill/>
                <a:tableStyleId>{B1D7E68B-7492-4D6A-9E86-37F85CA3B224}</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3576" name="Google Shape;3576;p79"/>
          <p:cNvGraphicFramePr/>
          <p:nvPr/>
        </p:nvGraphicFramePr>
        <p:xfrm>
          <a:off x="6032700" y="649450"/>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3577" name="Google Shape;3577;p79"/>
          <p:cNvGraphicFramePr/>
          <p:nvPr/>
        </p:nvGraphicFramePr>
        <p:xfrm>
          <a:off x="718250" y="2034506"/>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3578" name="Google Shape;3578;p79"/>
          <p:cNvGrpSpPr/>
          <p:nvPr/>
        </p:nvGrpSpPr>
        <p:grpSpPr>
          <a:xfrm>
            <a:off x="3771725" y="2383156"/>
            <a:ext cx="1995300" cy="74400"/>
            <a:chOff x="3771725" y="2273200"/>
            <a:chExt cx="1995300" cy="74400"/>
          </a:xfrm>
        </p:grpSpPr>
        <p:sp>
          <p:nvSpPr>
            <p:cNvPr id="3579" name="Google Shape;3579;p79"/>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80" name="Google Shape;3580;p79"/>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81" name="Google Shape;3581;p79"/>
          <p:cNvGrpSpPr/>
          <p:nvPr/>
        </p:nvGrpSpPr>
        <p:grpSpPr>
          <a:xfrm>
            <a:off x="3771725" y="2644506"/>
            <a:ext cx="1995300" cy="74400"/>
            <a:chOff x="3771725" y="2534550"/>
            <a:chExt cx="1995300" cy="74400"/>
          </a:xfrm>
        </p:grpSpPr>
        <p:sp>
          <p:nvSpPr>
            <p:cNvPr id="3582" name="Google Shape;3582;p79"/>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83" name="Google Shape;3583;p79"/>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84" name="Google Shape;3584;p79"/>
          <p:cNvGrpSpPr/>
          <p:nvPr/>
        </p:nvGrpSpPr>
        <p:grpSpPr>
          <a:xfrm>
            <a:off x="3771725" y="2905856"/>
            <a:ext cx="1995300" cy="74400"/>
            <a:chOff x="3771725" y="2795900"/>
            <a:chExt cx="1995300" cy="74400"/>
          </a:xfrm>
        </p:grpSpPr>
        <p:sp>
          <p:nvSpPr>
            <p:cNvPr id="3585" name="Google Shape;3585;p79"/>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86" name="Google Shape;3586;p79"/>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3587" name="Google Shape;3587;p79"/>
          <p:cNvGraphicFramePr/>
          <p:nvPr/>
        </p:nvGraphicFramePr>
        <p:xfrm>
          <a:off x="6027038" y="2034494"/>
          <a:ext cx="3000000" cy="3000000"/>
        </p:xfrm>
        <a:graphic>
          <a:graphicData uri="http://schemas.openxmlformats.org/drawingml/2006/table">
            <a:tbl>
              <a:tblPr>
                <a:noFill/>
                <a:tableStyleId>{B1D7E68B-7492-4D6A-9E86-37F85CA3B224}</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3588" name="Google Shape;3588;p79"/>
          <p:cNvGraphicFramePr/>
          <p:nvPr/>
        </p:nvGraphicFramePr>
        <p:xfrm>
          <a:off x="722138" y="3419550"/>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3589" name="Google Shape;3589;p79"/>
          <p:cNvGraphicFramePr/>
          <p:nvPr/>
        </p:nvGraphicFramePr>
        <p:xfrm>
          <a:off x="3374600" y="3419550"/>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3590" name="Google Shape;3590;p79"/>
          <p:cNvGraphicFramePr/>
          <p:nvPr/>
        </p:nvGraphicFramePr>
        <p:xfrm>
          <a:off x="6027038" y="3419550"/>
          <a:ext cx="3000000" cy="3000000"/>
        </p:xfrm>
        <a:graphic>
          <a:graphicData uri="http://schemas.openxmlformats.org/drawingml/2006/table">
            <a:tbl>
              <a:tblPr>
                <a:noFill/>
                <a:tableStyleId>{B1D7E68B-7492-4D6A-9E86-37F85CA3B224}</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3591" name="Google Shape;3591;p79"/>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3592" name="Google Shape;3592;p79"/>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3593" name="Google Shape;3593;p79"/>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3594" name="Google Shape;3594;p79"/>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5" name="Google Shape;3595;p79"/>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6" name="Google Shape;3596;p79"/>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7" name="Google Shape;3597;p79"/>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8" name="Google Shape;3598;p79"/>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9" name="Google Shape;3599;p79"/>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00" name="Google Shape;3600;p79"/>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grpSp>
        <p:nvGrpSpPr>
          <p:cNvPr id="3605" name="Google Shape;3605;p80"/>
          <p:cNvGrpSpPr/>
          <p:nvPr/>
        </p:nvGrpSpPr>
        <p:grpSpPr>
          <a:xfrm>
            <a:off x="4842026" y="534551"/>
            <a:ext cx="1039466" cy="1217093"/>
            <a:chOff x="4842026" y="534551"/>
            <a:chExt cx="1039466" cy="1217093"/>
          </a:xfrm>
        </p:grpSpPr>
        <p:grpSp>
          <p:nvGrpSpPr>
            <p:cNvPr id="3606" name="Google Shape;3606;p80"/>
            <p:cNvGrpSpPr/>
            <p:nvPr/>
          </p:nvGrpSpPr>
          <p:grpSpPr>
            <a:xfrm>
              <a:off x="4842026" y="534551"/>
              <a:ext cx="1039466" cy="1217093"/>
              <a:chOff x="5730743" y="656888"/>
              <a:chExt cx="812400" cy="951300"/>
            </a:xfrm>
          </p:grpSpPr>
          <p:grpSp>
            <p:nvGrpSpPr>
              <p:cNvPr id="3607" name="Google Shape;3607;p80"/>
              <p:cNvGrpSpPr/>
              <p:nvPr/>
            </p:nvGrpSpPr>
            <p:grpSpPr>
              <a:xfrm>
                <a:off x="5730743" y="726350"/>
                <a:ext cx="812400" cy="812400"/>
                <a:chOff x="5730743" y="726350"/>
                <a:chExt cx="812400" cy="812400"/>
              </a:xfrm>
            </p:grpSpPr>
            <p:sp>
              <p:nvSpPr>
                <p:cNvPr id="3608" name="Google Shape;3608;p80"/>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09" name="Google Shape;3609;p80"/>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0" name="Google Shape;3610;p80"/>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1" name="Google Shape;3611;p80"/>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12" name="Google Shape;3612;p80"/>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3" name="Google Shape;3613;p80"/>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4" name="Google Shape;3614;p80"/>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5" name="Google Shape;3615;p80"/>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6" name="Google Shape;3616;p80"/>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17" name="Google Shape;3617;p80"/>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18" name="Google Shape;3618;p80"/>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619" name="Google Shape;3619;p80"/>
          <p:cNvGrpSpPr/>
          <p:nvPr/>
        </p:nvGrpSpPr>
        <p:grpSpPr>
          <a:xfrm>
            <a:off x="702941" y="2050687"/>
            <a:ext cx="1076771" cy="1049716"/>
            <a:chOff x="703000" y="2087175"/>
            <a:chExt cx="1002300" cy="977025"/>
          </a:xfrm>
        </p:grpSpPr>
        <p:sp>
          <p:nvSpPr>
            <p:cNvPr id="3620" name="Google Shape;3620;p80"/>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21" name="Google Shape;3621;p80"/>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22" name="Google Shape;3622;p80"/>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23" name="Google Shape;3623;p80"/>
          <p:cNvGrpSpPr/>
          <p:nvPr/>
        </p:nvGrpSpPr>
        <p:grpSpPr>
          <a:xfrm>
            <a:off x="1906805" y="2058326"/>
            <a:ext cx="688976" cy="1049885"/>
            <a:chOff x="1992126" y="2083056"/>
            <a:chExt cx="750600" cy="1143790"/>
          </a:xfrm>
        </p:grpSpPr>
        <p:grpSp>
          <p:nvGrpSpPr>
            <p:cNvPr id="3624" name="Google Shape;3624;p80"/>
            <p:cNvGrpSpPr/>
            <p:nvPr/>
          </p:nvGrpSpPr>
          <p:grpSpPr>
            <a:xfrm>
              <a:off x="1992126" y="2083056"/>
              <a:ext cx="750600" cy="1143661"/>
              <a:chOff x="1992126" y="2083056"/>
              <a:chExt cx="750600" cy="1143661"/>
            </a:xfrm>
          </p:grpSpPr>
          <p:sp>
            <p:nvSpPr>
              <p:cNvPr id="3625" name="Google Shape;3625;p80"/>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26" name="Google Shape;3626;p80"/>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3627" name="Google Shape;3627;p80"/>
            <p:cNvGrpSpPr/>
            <p:nvPr/>
          </p:nvGrpSpPr>
          <p:grpSpPr>
            <a:xfrm>
              <a:off x="2045161" y="2136120"/>
              <a:ext cx="644700" cy="1090586"/>
              <a:chOff x="2045161" y="2136120"/>
              <a:chExt cx="644700" cy="1090586"/>
            </a:xfrm>
          </p:grpSpPr>
          <p:sp>
            <p:nvSpPr>
              <p:cNvPr id="3628" name="Google Shape;3628;p80"/>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29" name="Google Shape;3629;p80"/>
              <p:cNvCxnSpPr>
                <a:stCxn id="3628"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3630" name="Google Shape;3630;p80"/>
            <p:cNvGrpSpPr/>
            <p:nvPr/>
          </p:nvGrpSpPr>
          <p:grpSpPr>
            <a:xfrm>
              <a:off x="2101854" y="2192746"/>
              <a:ext cx="531300" cy="1034100"/>
              <a:chOff x="2101854" y="2192746"/>
              <a:chExt cx="531300" cy="1034100"/>
            </a:xfrm>
          </p:grpSpPr>
          <p:sp>
            <p:nvSpPr>
              <p:cNvPr id="3631" name="Google Shape;3631;p80"/>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32" name="Google Shape;3632;p80"/>
              <p:cNvCxnSpPr>
                <a:stCxn id="3631"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3633" name="Google Shape;3633;p80"/>
            <p:cNvGrpSpPr/>
            <p:nvPr/>
          </p:nvGrpSpPr>
          <p:grpSpPr>
            <a:xfrm>
              <a:off x="2162890" y="2253859"/>
              <a:ext cx="409200" cy="972900"/>
              <a:chOff x="2162890" y="2253859"/>
              <a:chExt cx="409200" cy="972900"/>
            </a:xfrm>
          </p:grpSpPr>
          <p:sp>
            <p:nvSpPr>
              <p:cNvPr id="3634" name="Google Shape;3634;p80"/>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35" name="Google Shape;3635;p80"/>
              <p:cNvCxnSpPr>
                <a:stCxn id="3634"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3636" name="Google Shape;3636;p80"/>
            <p:cNvGrpSpPr/>
            <p:nvPr/>
          </p:nvGrpSpPr>
          <p:grpSpPr>
            <a:xfrm>
              <a:off x="2212739" y="2303722"/>
              <a:ext cx="309600" cy="923060"/>
              <a:chOff x="2212739" y="2303722"/>
              <a:chExt cx="309600" cy="923060"/>
            </a:xfrm>
          </p:grpSpPr>
          <p:sp>
            <p:nvSpPr>
              <p:cNvPr id="3637" name="Google Shape;3637;p80"/>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38" name="Google Shape;3638;p80"/>
              <p:cNvCxnSpPr>
                <a:stCxn id="3637"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3639" name="Google Shape;3639;p80"/>
          <p:cNvGrpSpPr/>
          <p:nvPr/>
        </p:nvGrpSpPr>
        <p:grpSpPr>
          <a:xfrm>
            <a:off x="7677625" y="547580"/>
            <a:ext cx="753078" cy="752223"/>
            <a:chOff x="1186975" y="238125"/>
            <a:chExt cx="5244275" cy="5238325"/>
          </a:xfrm>
        </p:grpSpPr>
        <p:sp>
          <p:nvSpPr>
            <p:cNvPr id="3640" name="Google Shape;364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80"/>
          <p:cNvGrpSpPr/>
          <p:nvPr/>
        </p:nvGrpSpPr>
        <p:grpSpPr>
          <a:xfrm>
            <a:off x="702950" y="3398221"/>
            <a:ext cx="1292910" cy="430549"/>
            <a:chOff x="238125" y="1335475"/>
            <a:chExt cx="5418735" cy="3034175"/>
          </a:xfrm>
        </p:grpSpPr>
        <p:sp>
          <p:nvSpPr>
            <p:cNvPr id="3645" name="Google Shape;3645;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80"/>
          <p:cNvGrpSpPr/>
          <p:nvPr/>
        </p:nvGrpSpPr>
        <p:grpSpPr>
          <a:xfrm>
            <a:off x="713215" y="551136"/>
            <a:ext cx="1590024" cy="1217116"/>
            <a:chOff x="688541" y="663825"/>
            <a:chExt cx="1287052" cy="985200"/>
          </a:xfrm>
        </p:grpSpPr>
        <p:grpSp>
          <p:nvGrpSpPr>
            <p:cNvPr id="3649" name="Google Shape;3649;p80"/>
            <p:cNvGrpSpPr/>
            <p:nvPr/>
          </p:nvGrpSpPr>
          <p:grpSpPr>
            <a:xfrm>
              <a:off x="855600" y="663825"/>
              <a:ext cx="1119992" cy="985200"/>
              <a:chOff x="855600" y="663825"/>
              <a:chExt cx="1119992" cy="985200"/>
            </a:xfrm>
          </p:grpSpPr>
          <p:grpSp>
            <p:nvGrpSpPr>
              <p:cNvPr id="3650" name="Google Shape;3650;p80"/>
              <p:cNvGrpSpPr/>
              <p:nvPr/>
            </p:nvGrpSpPr>
            <p:grpSpPr>
              <a:xfrm>
                <a:off x="855600" y="663825"/>
                <a:ext cx="1119992" cy="985200"/>
                <a:chOff x="855600" y="663825"/>
                <a:chExt cx="1119992" cy="985200"/>
              </a:xfrm>
            </p:grpSpPr>
            <p:sp>
              <p:nvSpPr>
                <p:cNvPr id="3651" name="Google Shape;3651;p80"/>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52" name="Google Shape;3652;p80"/>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53" name="Google Shape;3653;p80"/>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54" name="Google Shape;3654;p80"/>
            <p:cNvGrpSpPr/>
            <p:nvPr/>
          </p:nvGrpSpPr>
          <p:grpSpPr>
            <a:xfrm>
              <a:off x="688550" y="733463"/>
              <a:ext cx="1082650" cy="846000"/>
              <a:chOff x="688550" y="733463"/>
              <a:chExt cx="1082650" cy="846000"/>
            </a:xfrm>
          </p:grpSpPr>
          <p:grpSp>
            <p:nvGrpSpPr>
              <p:cNvPr id="3655" name="Google Shape;3655;p80"/>
              <p:cNvGrpSpPr/>
              <p:nvPr/>
            </p:nvGrpSpPr>
            <p:grpSpPr>
              <a:xfrm>
                <a:off x="688550" y="733463"/>
                <a:ext cx="1082650" cy="846000"/>
                <a:chOff x="688550" y="733463"/>
                <a:chExt cx="1082650" cy="846000"/>
              </a:xfrm>
            </p:grpSpPr>
            <p:sp>
              <p:nvSpPr>
                <p:cNvPr id="3656" name="Google Shape;3656;p80"/>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57" name="Google Shape;3657;p80"/>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58" name="Google Shape;3658;p80"/>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59" name="Google Shape;3659;p80"/>
            <p:cNvGrpSpPr/>
            <p:nvPr/>
          </p:nvGrpSpPr>
          <p:grpSpPr>
            <a:xfrm>
              <a:off x="688541" y="807775"/>
              <a:ext cx="1008259" cy="697200"/>
              <a:chOff x="688541" y="807775"/>
              <a:chExt cx="1008259" cy="697200"/>
            </a:xfrm>
          </p:grpSpPr>
          <p:grpSp>
            <p:nvGrpSpPr>
              <p:cNvPr id="3660" name="Google Shape;3660;p80"/>
              <p:cNvGrpSpPr/>
              <p:nvPr/>
            </p:nvGrpSpPr>
            <p:grpSpPr>
              <a:xfrm>
                <a:off x="688541" y="807775"/>
                <a:ext cx="1008259" cy="697200"/>
                <a:chOff x="688541" y="807775"/>
                <a:chExt cx="1008259" cy="697200"/>
              </a:xfrm>
            </p:grpSpPr>
            <p:sp>
              <p:nvSpPr>
                <p:cNvPr id="3661" name="Google Shape;3661;p80"/>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62" name="Google Shape;3662;p80"/>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63" name="Google Shape;3663;p80"/>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64" name="Google Shape;3664;p80"/>
            <p:cNvGrpSpPr/>
            <p:nvPr/>
          </p:nvGrpSpPr>
          <p:grpSpPr>
            <a:xfrm>
              <a:off x="1079700" y="887975"/>
              <a:ext cx="895892" cy="539681"/>
              <a:chOff x="1079700" y="887975"/>
              <a:chExt cx="895892" cy="539681"/>
            </a:xfrm>
          </p:grpSpPr>
          <p:grpSp>
            <p:nvGrpSpPr>
              <p:cNvPr id="3665" name="Google Shape;3665;p80"/>
              <p:cNvGrpSpPr/>
              <p:nvPr/>
            </p:nvGrpSpPr>
            <p:grpSpPr>
              <a:xfrm>
                <a:off x="1079700" y="887975"/>
                <a:ext cx="895892" cy="539681"/>
                <a:chOff x="1079700" y="887975"/>
                <a:chExt cx="895892" cy="539681"/>
              </a:xfrm>
            </p:grpSpPr>
            <p:sp>
              <p:nvSpPr>
                <p:cNvPr id="3666" name="Google Shape;3666;p80"/>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67" name="Google Shape;3667;p80"/>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68" name="Google Shape;3668;p80"/>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669" name="Google Shape;3669;p80"/>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70" name="Google Shape;3670;p80"/>
          <p:cNvGrpSpPr/>
          <p:nvPr/>
        </p:nvGrpSpPr>
        <p:grpSpPr>
          <a:xfrm>
            <a:off x="2359674" y="539588"/>
            <a:ext cx="1119708" cy="1217144"/>
            <a:chOff x="2404275" y="663825"/>
            <a:chExt cx="906206" cy="985063"/>
          </a:xfrm>
        </p:grpSpPr>
        <p:cxnSp>
          <p:nvCxnSpPr>
            <p:cNvPr id="3671" name="Google Shape;3671;p80"/>
            <p:cNvCxnSpPr>
              <a:stCxn id="3672" idx="5"/>
              <a:endCxn id="3673"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3674" name="Google Shape;3674;p80"/>
            <p:cNvCxnSpPr>
              <a:stCxn id="3673" idx="3"/>
              <a:endCxn id="3675"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3676" name="Google Shape;3676;p80"/>
            <p:cNvCxnSpPr>
              <a:stCxn id="3675" idx="1"/>
              <a:endCxn id="3677"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3678" name="Google Shape;3678;p80"/>
            <p:cNvCxnSpPr>
              <a:stCxn id="3677" idx="7"/>
              <a:endCxn id="3672"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3672" name="Google Shape;3672;p80"/>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7" name="Google Shape;3677;p80"/>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5" name="Google Shape;3675;p80"/>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3" name="Google Shape;3673;p80"/>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79" name="Google Shape;3679;p80"/>
          <p:cNvGrpSpPr/>
          <p:nvPr/>
        </p:nvGrpSpPr>
        <p:grpSpPr>
          <a:xfrm>
            <a:off x="3535817" y="533799"/>
            <a:ext cx="1249565" cy="1216897"/>
            <a:chOff x="4002252" y="539625"/>
            <a:chExt cx="1139490" cy="1109700"/>
          </a:xfrm>
        </p:grpSpPr>
        <p:sp>
          <p:nvSpPr>
            <p:cNvPr id="3680" name="Google Shape;3680;p80"/>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1" name="Google Shape;3681;p80"/>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2" name="Google Shape;3682;p80"/>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3" name="Google Shape;3683;p80"/>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4" name="Google Shape;3684;p80"/>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5" name="Google Shape;3685;p80"/>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86" name="Google Shape;3686;p80"/>
            <p:cNvCxnSpPr>
              <a:stCxn id="3683" idx="0"/>
              <a:endCxn id="3681"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3687" name="Google Shape;3687;p80"/>
            <p:cNvCxnSpPr>
              <a:stCxn id="3681" idx="6"/>
              <a:endCxn id="3682"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3688" name="Google Shape;3688;p80"/>
            <p:cNvCxnSpPr>
              <a:stCxn id="3682" idx="5"/>
              <a:endCxn id="3685"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3689" name="Google Shape;3689;p80"/>
            <p:cNvCxnSpPr>
              <a:stCxn id="3685" idx="3"/>
              <a:endCxn id="3684"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3690" name="Google Shape;3690;p80"/>
            <p:cNvCxnSpPr>
              <a:stCxn id="3684" idx="2"/>
              <a:endCxn id="3683"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3691" name="Google Shape;3691;p80"/>
          <p:cNvGrpSpPr/>
          <p:nvPr/>
        </p:nvGrpSpPr>
        <p:grpSpPr>
          <a:xfrm>
            <a:off x="5937690" y="534494"/>
            <a:ext cx="1683499" cy="1217116"/>
            <a:chOff x="6995517" y="647238"/>
            <a:chExt cx="1251300" cy="904650"/>
          </a:xfrm>
        </p:grpSpPr>
        <p:grpSp>
          <p:nvGrpSpPr>
            <p:cNvPr id="3692" name="Google Shape;3692;p80"/>
            <p:cNvGrpSpPr/>
            <p:nvPr/>
          </p:nvGrpSpPr>
          <p:grpSpPr>
            <a:xfrm>
              <a:off x="6995517" y="1027188"/>
              <a:ext cx="1251300" cy="524700"/>
              <a:chOff x="6995517" y="1027188"/>
              <a:chExt cx="1251300" cy="524700"/>
            </a:xfrm>
          </p:grpSpPr>
          <p:sp>
            <p:nvSpPr>
              <p:cNvPr id="3693" name="Google Shape;3693;p80"/>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94" name="Google Shape;3694;p80"/>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3695" name="Google Shape;3695;p80"/>
            <p:cNvGrpSpPr/>
            <p:nvPr/>
          </p:nvGrpSpPr>
          <p:grpSpPr>
            <a:xfrm>
              <a:off x="7001525" y="900538"/>
              <a:ext cx="1245000" cy="524700"/>
              <a:chOff x="7001525" y="900538"/>
              <a:chExt cx="1245000" cy="524700"/>
            </a:xfrm>
          </p:grpSpPr>
          <p:sp>
            <p:nvSpPr>
              <p:cNvPr id="3696" name="Google Shape;3696;p80"/>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697" name="Google Shape;3697;p80"/>
              <p:cNvCxnSpPr>
                <a:stCxn id="3696"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3698" name="Google Shape;3698;p80"/>
            <p:cNvGrpSpPr/>
            <p:nvPr/>
          </p:nvGrpSpPr>
          <p:grpSpPr>
            <a:xfrm>
              <a:off x="7001525" y="773888"/>
              <a:ext cx="1245000" cy="524700"/>
              <a:chOff x="7001525" y="773888"/>
              <a:chExt cx="1245000" cy="524700"/>
            </a:xfrm>
          </p:grpSpPr>
          <p:sp>
            <p:nvSpPr>
              <p:cNvPr id="3699" name="Google Shape;3699;p80"/>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00" name="Google Shape;3700;p80"/>
              <p:cNvCxnSpPr>
                <a:stCxn id="3699"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3701" name="Google Shape;3701;p80"/>
            <p:cNvGrpSpPr/>
            <p:nvPr/>
          </p:nvGrpSpPr>
          <p:grpSpPr>
            <a:xfrm>
              <a:off x="7001525" y="647238"/>
              <a:ext cx="1245000" cy="524700"/>
              <a:chOff x="7001525" y="647238"/>
              <a:chExt cx="1245000" cy="524700"/>
            </a:xfrm>
          </p:grpSpPr>
          <p:sp>
            <p:nvSpPr>
              <p:cNvPr id="3702" name="Google Shape;3702;p80"/>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03" name="Google Shape;3703;p80"/>
              <p:cNvCxnSpPr>
                <a:stCxn id="3702"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3704" name="Google Shape;3704;p80"/>
          <p:cNvGrpSpPr/>
          <p:nvPr/>
        </p:nvGrpSpPr>
        <p:grpSpPr>
          <a:xfrm>
            <a:off x="2722986" y="2040746"/>
            <a:ext cx="1076798" cy="1053164"/>
            <a:chOff x="2829888" y="2087062"/>
            <a:chExt cx="992075" cy="970300"/>
          </a:xfrm>
        </p:grpSpPr>
        <p:grpSp>
          <p:nvGrpSpPr>
            <p:cNvPr id="3705" name="Google Shape;3705;p80"/>
            <p:cNvGrpSpPr/>
            <p:nvPr/>
          </p:nvGrpSpPr>
          <p:grpSpPr>
            <a:xfrm>
              <a:off x="2829888" y="2412087"/>
              <a:ext cx="449100" cy="293700"/>
              <a:chOff x="2829888" y="2412087"/>
              <a:chExt cx="449100" cy="293700"/>
            </a:xfrm>
          </p:grpSpPr>
          <p:sp>
            <p:nvSpPr>
              <p:cNvPr id="3706" name="Google Shape;3706;p80"/>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07" name="Google Shape;3707;p80"/>
              <p:cNvCxnSpPr>
                <a:stCxn id="3706" idx="6"/>
                <a:endCxn id="3708"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3709" name="Google Shape;3709;p80"/>
            <p:cNvGrpSpPr/>
            <p:nvPr/>
          </p:nvGrpSpPr>
          <p:grpSpPr>
            <a:xfrm>
              <a:off x="3056019" y="2604662"/>
              <a:ext cx="294000" cy="452700"/>
              <a:chOff x="3056019" y="2604662"/>
              <a:chExt cx="294000" cy="452700"/>
            </a:xfrm>
          </p:grpSpPr>
          <p:sp>
            <p:nvSpPr>
              <p:cNvPr id="3710" name="Google Shape;3710;p80"/>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11" name="Google Shape;3711;p80"/>
              <p:cNvCxnSpPr>
                <a:stCxn id="3710" idx="4"/>
                <a:endCxn id="3712"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3713" name="Google Shape;3713;p80"/>
            <p:cNvGrpSpPr/>
            <p:nvPr/>
          </p:nvGrpSpPr>
          <p:grpSpPr>
            <a:xfrm>
              <a:off x="3301813" y="2604662"/>
              <a:ext cx="294000" cy="452700"/>
              <a:chOff x="3301813" y="2604662"/>
              <a:chExt cx="294000" cy="452700"/>
            </a:xfrm>
          </p:grpSpPr>
          <p:sp>
            <p:nvSpPr>
              <p:cNvPr id="3714" name="Google Shape;3714;p80"/>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15" name="Google Shape;3715;p80"/>
              <p:cNvCxnSpPr>
                <a:stCxn id="3714" idx="4"/>
                <a:endCxn id="3716"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3717" name="Google Shape;3717;p80"/>
            <p:cNvGrpSpPr/>
            <p:nvPr/>
          </p:nvGrpSpPr>
          <p:grpSpPr>
            <a:xfrm>
              <a:off x="3372863" y="2412087"/>
              <a:ext cx="449100" cy="293700"/>
              <a:chOff x="3372863" y="2412087"/>
              <a:chExt cx="449100" cy="293700"/>
            </a:xfrm>
          </p:grpSpPr>
          <p:sp>
            <p:nvSpPr>
              <p:cNvPr id="3718" name="Google Shape;3718;p80"/>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19" name="Google Shape;3719;p80"/>
              <p:cNvCxnSpPr>
                <a:stCxn id="3718" idx="6"/>
                <a:endCxn id="3720"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3721" name="Google Shape;3721;p80"/>
            <p:cNvGrpSpPr/>
            <p:nvPr/>
          </p:nvGrpSpPr>
          <p:grpSpPr>
            <a:xfrm>
              <a:off x="3178916" y="2087062"/>
              <a:ext cx="294000" cy="451800"/>
              <a:chOff x="3178916" y="2087062"/>
              <a:chExt cx="294000" cy="451800"/>
            </a:xfrm>
          </p:grpSpPr>
          <p:sp>
            <p:nvSpPr>
              <p:cNvPr id="3722" name="Google Shape;3722;p80"/>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23" name="Google Shape;3723;p80"/>
              <p:cNvCxnSpPr>
                <a:stCxn id="3722" idx="0"/>
                <a:endCxn id="3724"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3725" name="Google Shape;3725;p80"/>
          <p:cNvGrpSpPr/>
          <p:nvPr/>
        </p:nvGrpSpPr>
        <p:grpSpPr>
          <a:xfrm>
            <a:off x="3926878" y="2054651"/>
            <a:ext cx="1039408" cy="1039406"/>
            <a:chOff x="4102175" y="2252050"/>
            <a:chExt cx="641412" cy="641411"/>
          </a:xfrm>
        </p:grpSpPr>
        <p:grpSp>
          <p:nvGrpSpPr>
            <p:cNvPr id="3726" name="Google Shape;3726;p80"/>
            <p:cNvGrpSpPr/>
            <p:nvPr/>
          </p:nvGrpSpPr>
          <p:grpSpPr>
            <a:xfrm>
              <a:off x="4102175" y="2252050"/>
              <a:ext cx="641412" cy="641400"/>
              <a:chOff x="5322600" y="2738950"/>
              <a:chExt cx="641412" cy="641400"/>
            </a:xfrm>
          </p:grpSpPr>
          <p:sp>
            <p:nvSpPr>
              <p:cNvPr id="3727" name="Google Shape;3727;p80"/>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28" name="Google Shape;3728;p80"/>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29" name="Google Shape;3729;p80"/>
            <p:cNvGrpSpPr/>
            <p:nvPr/>
          </p:nvGrpSpPr>
          <p:grpSpPr>
            <a:xfrm>
              <a:off x="4102175" y="2252050"/>
              <a:ext cx="641400" cy="641400"/>
              <a:chOff x="5322600" y="2738950"/>
              <a:chExt cx="641400" cy="641400"/>
            </a:xfrm>
          </p:grpSpPr>
          <p:sp>
            <p:nvSpPr>
              <p:cNvPr id="3730" name="Google Shape;3730;p80"/>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31" name="Google Shape;3731;p80"/>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32" name="Google Shape;3732;p80"/>
            <p:cNvGrpSpPr/>
            <p:nvPr/>
          </p:nvGrpSpPr>
          <p:grpSpPr>
            <a:xfrm>
              <a:off x="4102175" y="2252050"/>
              <a:ext cx="641412" cy="641411"/>
              <a:chOff x="5322600" y="2738950"/>
              <a:chExt cx="641412" cy="641411"/>
            </a:xfrm>
          </p:grpSpPr>
          <p:sp>
            <p:nvSpPr>
              <p:cNvPr id="3733" name="Google Shape;3733;p80"/>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34" name="Google Shape;3734;p80"/>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35" name="Google Shape;3735;p80"/>
            <p:cNvGrpSpPr/>
            <p:nvPr/>
          </p:nvGrpSpPr>
          <p:grpSpPr>
            <a:xfrm>
              <a:off x="4102175" y="2252050"/>
              <a:ext cx="641400" cy="641411"/>
              <a:chOff x="5322600" y="2738950"/>
              <a:chExt cx="641400" cy="641411"/>
            </a:xfrm>
          </p:grpSpPr>
          <p:sp>
            <p:nvSpPr>
              <p:cNvPr id="3736" name="Google Shape;3736;p80"/>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37" name="Google Shape;3737;p80"/>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738" name="Google Shape;3738;p80"/>
          <p:cNvGrpSpPr/>
          <p:nvPr/>
        </p:nvGrpSpPr>
        <p:grpSpPr>
          <a:xfrm>
            <a:off x="5093379" y="2043560"/>
            <a:ext cx="1053080" cy="1053080"/>
            <a:chOff x="855600" y="663825"/>
            <a:chExt cx="985200" cy="985200"/>
          </a:xfrm>
        </p:grpSpPr>
        <p:sp>
          <p:nvSpPr>
            <p:cNvPr id="3739" name="Google Shape;3739;p80"/>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0" name="Google Shape;3740;p80"/>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1" name="Google Shape;3741;p80"/>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2" name="Google Shape;3742;p80"/>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3" name="Google Shape;3743;p80"/>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44" name="Google Shape;3744;p80"/>
          <p:cNvGrpSpPr/>
          <p:nvPr/>
        </p:nvGrpSpPr>
        <p:grpSpPr>
          <a:xfrm>
            <a:off x="6273552" y="2043576"/>
            <a:ext cx="1053080" cy="1053080"/>
            <a:chOff x="6548850" y="2086550"/>
            <a:chExt cx="985200" cy="985200"/>
          </a:xfrm>
        </p:grpSpPr>
        <p:sp>
          <p:nvSpPr>
            <p:cNvPr id="3745" name="Google Shape;3745;p80"/>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6" name="Google Shape;3746;p80"/>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7" name="Google Shape;3747;p80"/>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8" name="Google Shape;3748;p80"/>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9" name="Google Shape;3749;p80"/>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50" name="Google Shape;3750;p80"/>
          <p:cNvGrpSpPr/>
          <p:nvPr/>
        </p:nvGrpSpPr>
        <p:grpSpPr>
          <a:xfrm>
            <a:off x="713226" y="3965261"/>
            <a:ext cx="1292928" cy="1292928"/>
            <a:chOff x="925400" y="4161775"/>
            <a:chExt cx="906300" cy="906300"/>
          </a:xfrm>
        </p:grpSpPr>
        <p:sp>
          <p:nvSpPr>
            <p:cNvPr id="3751" name="Google Shape;3751;p80"/>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52" name="Google Shape;3752;p80"/>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53" name="Google Shape;3753;p80"/>
            <p:cNvCxnSpPr>
              <a:stCxn id="3754" idx="4"/>
              <a:endCxn id="3752"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3754" name="Google Shape;3754;p80"/>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55" name="Google Shape;3755;p80"/>
          <p:cNvGrpSpPr/>
          <p:nvPr/>
        </p:nvGrpSpPr>
        <p:grpSpPr>
          <a:xfrm>
            <a:off x="6195637" y="3391776"/>
            <a:ext cx="2242003" cy="2025585"/>
            <a:chOff x="722669" y="3200400"/>
            <a:chExt cx="1311650" cy="1185038"/>
          </a:xfrm>
        </p:grpSpPr>
        <p:sp>
          <p:nvSpPr>
            <p:cNvPr id="3756" name="Google Shape;3756;p80"/>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57" name="Google Shape;3757;p80"/>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758" name="Google Shape;3758;p80"/>
            <p:cNvGrpSpPr/>
            <p:nvPr/>
          </p:nvGrpSpPr>
          <p:grpSpPr>
            <a:xfrm>
              <a:off x="1335344" y="3200400"/>
              <a:ext cx="86400" cy="255000"/>
              <a:chOff x="1335344" y="3200400"/>
              <a:chExt cx="86400" cy="255000"/>
            </a:xfrm>
          </p:grpSpPr>
          <p:sp>
            <p:nvSpPr>
              <p:cNvPr id="3759" name="Google Shape;3759;p80"/>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60" name="Google Shape;3760;p80"/>
              <p:cNvCxnSpPr>
                <a:stCxn id="3759" idx="0"/>
                <a:endCxn id="3761"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3762" name="Google Shape;3762;p80"/>
            <p:cNvGrpSpPr/>
            <p:nvPr/>
          </p:nvGrpSpPr>
          <p:grpSpPr>
            <a:xfrm>
              <a:off x="1613944" y="3325788"/>
              <a:ext cx="252600" cy="216000"/>
              <a:chOff x="1613944" y="3325788"/>
              <a:chExt cx="252600" cy="216000"/>
            </a:xfrm>
          </p:grpSpPr>
          <p:sp>
            <p:nvSpPr>
              <p:cNvPr id="3763" name="Google Shape;3763;p80"/>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64" name="Google Shape;3764;p80"/>
              <p:cNvCxnSpPr>
                <a:stCxn id="3763" idx="0"/>
                <a:endCxn id="3765"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3766" name="Google Shape;3766;p80"/>
            <p:cNvGrpSpPr/>
            <p:nvPr/>
          </p:nvGrpSpPr>
          <p:grpSpPr>
            <a:xfrm>
              <a:off x="1780219" y="3669663"/>
              <a:ext cx="254100" cy="86400"/>
              <a:chOff x="1780219" y="3669663"/>
              <a:chExt cx="254100" cy="86400"/>
            </a:xfrm>
          </p:grpSpPr>
          <p:sp>
            <p:nvSpPr>
              <p:cNvPr id="3767" name="Google Shape;3767;p80"/>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68" name="Google Shape;3768;p80"/>
              <p:cNvCxnSpPr>
                <a:stCxn id="3767" idx="6"/>
                <a:endCxn id="3769"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3770" name="Google Shape;3770;p80"/>
            <p:cNvGrpSpPr/>
            <p:nvPr/>
          </p:nvGrpSpPr>
          <p:grpSpPr>
            <a:xfrm>
              <a:off x="890544" y="3325788"/>
              <a:ext cx="252600" cy="216000"/>
              <a:chOff x="890544" y="3325788"/>
              <a:chExt cx="252600" cy="216000"/>
            </a:xfrm>
          </p:grpSpPr>
          <p:sp>
            <p:nvSpPr>
              <p:cNvPr id="3771" name="Google Shape;3771;p80"/>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72" name="Google Shape;3772;p80"/>
              <p:cNvCxnSpPr>
                <a:stCxn id="3771" idx="0"/>
                <a:endCxn id="3773"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3774" name="Google Shape;3774;p80"/>
            <p:cNvGrpSpPr/>
            <p:nvPr/>
          </p:nvGrpSpPr>
          <p:grpSpPr>
            <a:xfrm>
              <a:off x="722669" y="3669663"/>
              <a:ext cx="254100" cy="86400"/>
              <a:chOff x="722669" y="3669663"/>
              <a:chExt cx="254100" cy="86400"/>
            </a:xfrm>
          </p:grpSpPr>
          <p:sp>
            <p:nvSpPr>
              <p:cNvPr id="3775" name="Google Shape;3775;p80"/>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76" name="Google Shape;3776;p80"/>
              <p:cNvCxnSpPr>
                <a:stCxn id="3775" idx="2"/>
                <a:endCxn id="3777"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3778" name="Google Shape;3778;p80"/>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79" name="Google Shape;3779;p80"/>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780" name="Google Shape;3780;p80"/>
          <p:cNvGrpSpPr/>
          <p:nvPr/>
        </p:nvGrpSpPr>
        <p:grpSpPr>
          <a:xfrm flipH="1" rot="10800000">
            <a:off x="2113506" y="3398186"/>
            <a:ext cx="1292879" cy="923569"/>
            <a:chOff x="2536980" y="3717383"/>
            <a:chExt cx="1249400" cy="892509"/>
          </a:xfrm>
        </p:grpSpPr>
        <p:grpSp>
          <p:nvGrpSpPr>
            <p:cNvPr id="3781" name="Google Shape;3781;p80"/>
            <p:cNvGrpSpPr/>
            <p:nvPr/>
          </p:nvGrpSpPr>
          <p:grpSpPr>
            <a:xfrm>
              <a:off x="3192380" y="4230092"/>
              <a:ext cx="594000" cy="379800"/>
              <a:chOff x="3192380" y="4230092"/>
              <a:chExt cx="594000" cy="379800"/>
            </a:xfrm>
          </p:grpSpPr>
          <p:sp>
            <p:nvSpPr>
              <p:cNvPr id="3782" name="Google Shape;3782;p80"/>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83" name="Google Shape;3783;p80"/>
              <p:cNvCxnSpPr>
                <a:stCxn id="3782"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3784" name="Google Shape;3784;p80"/>
            <p:cNvGrpSpPr/>
            <p:nvPr/>
          </p:nvGrpSpPr>
          <p:grpSpPr>
            <a:xfrm>
              <a:off x="2536980" y="4230092"/>
              <a:ext cx="585600" cy="379800"/>
              <a:chOff x="2536980" y="4230092"/>
              <a:chExt cx="585600" cy="379800"/>
            </a:xfrm>
          </p:grpSpPr>
          <p:sp>
            <p:nvSpPr>
              <p:cNvPr id="3785" name="Google Shape;3785;p80"/>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86" name="Google Shape;3786;p80"/>
              <p:cNvCxnSpPr>
                <a:endCxn id="3785"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3787" name="Google Shape;3787;p80"/>
            <p:cNvGrpSpPr/>
            <p:nvPr/>
          </p:nvGrpSpPr>
          <p:grpSpPr>
            <a:xfrm>
              <a:off x="2942080" y="4160025"/>
              <a:ext cx="844200" cy="379800"/>
              <a:chOff x="2942080" y="4160025"/>
              <a:chExt cx="844200" cy="379800"/>
            </a:xfrm>
          </p:grpSpPr>
          <p:sp>
            <p:nvSpPr>
              <p:cNvPr id="3788" name="Google Shape;3788;p80"/>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89" name="Google Shape;3789;p80"/>
              <p:cNvCxnSpPr>
                <a:stCxn id="3788"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3790" name="Google Shape;3790;p80"/>
            <p:cNvGrpSpPr/>
            <p:nvPr/>
          </p:nvGrpSpPr>
          <p:grpSpPr>
            <a:xfrm>
              <a:off x="2537080" y="3717383"/>
              <a:ext cx="844200" cy="379800"/>
              <a:chOff x="2537080" y="3717383"/>
              <a:chExt cx="844200" cy="379800"/>
            </a:xfrm>
          </p:grpSpPr>
          <p:sp>
            <p:nvSpPr>
              <p:cNvPr id="3791" name="Google Shape;3791;p80"/>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92" name="Google Shape;3792;p80"/>
              <p:cNvCxnSpPr>
                <a:endCxn id="3791"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3793" name="Google Shape;3793;p80"/>
          <p:cNvGrpSpPr/>
          <p:nvPr/>
        </p:nvGrpSpPr>
        <p:grpSpPr>
          <a:xfrm>
            <a:off x="8134675" y="1463191"/>
            <a:ext cx="294000" cy="294000"/>
            <a:chOff x="2845025" y="3203566"/>
            <a:chExt cx="294000" cy="294000"/>
          </a:xfrm>
        </p:grpSpPr>
        <p:sp>
          <p:nvSpPr>
            <p:cNvPr id="3794" name="Google Shape;3794;p80"/>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95" name="Google Shape;3795;p80"/>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96" name="Google Shape;3796;p80"/>
          <p:cNvGrpSpPr/>
          <p:nvPr/>
        </p:nvGrpSpPr>
        <p:grpSpPr>
          <a:xfrm>
            <a:off x="7677625" y="1468816"/>
            <a:ext cx="294000" cy="294000"/>
            <a:chOff x="3139025" y="3203566"/>
            <a:chExt cx="294000" cy="294000"/>
          </a:xfrm>
        </p:grpSpPr>
        <p:sp>
          <p:nvSpPr>
            <p:cNvPr id="3797" name="Google Shape;3797;p80"/>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98" name="Google Shape;3798;p80"/>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799" name="Google Shape;3799;p80"/>
          <p:cNvGrpSpPr/>
          <p:nvPr/>
        </p:nvGrpSpPr>
        <p:grpSpPr>
          <a:xfrm>
            <a:off x="4531113" y="3391755"/>
            <a:ext cx="1557172" cy="1217042"/>
            <a:chOff x="4119061" y="3203568"/>
            <a:chExt cx="1797912" cy="1405198"/>
          </a:xfrm>
        </p:grpSpPr>
        <p:grpSp>
          <p:nvGrpSpPr>
            <p:cNvPr id="3800" name="Google Shape;3800;p80"/>
            <p:cNvGrpSpPr/>
            <p:nvPr/>
          </p:nvGrpSpPr>
          <p:grpSpPr>
            <a:xfrm>
              <a:off x="4293061" y="3203568"/>
              <a:ext cx="1449912" cy="1405198"/>
              <a:chOff x="4293061" y="3203568"/>
              <a:chExt cx="1449912" cy="1405198"/>
            </a:xfrm>
          </p:grpSpPr>
          <p:grpSp>
            <p:nvGrpSpPr>
              <p:cNvPr id="3801" name="Google Shape;3801;p80"/>
              <p:cNvGrpSpPr/>
              <p:nvPr/>
            </p:nvGrpSpPr>
            <p:grpSpPr>
              <a:xfrm>
                <a:off x="4370871" y="3203568"/>
                <a:ext cx="1293846" cy="1405198"/>
                <a:chOff x="7734309" y="2063282"/>
                <a:chExt cx="570957" cy="620095"/>
              </a:xfrm>
            </p:grpSpPr>
            <p:grpSp>
              <p:nvGrpSpPr>
                <p:cNvPr id="3802" name="Google Shape;3802;p80"/>
                <p:cNvGrpSpPr/>
                <p:nvPr/>
              </p:nvGrpSpPr>
              <p:grpSpPr>
                <a:xfrm>
                  <a:off x="8031573" y="2063282"/>
                  <a:ext cx="273693" cy="620095"/>
                  <a:chOff x="8031573" y="2063282"/>
                  <a:chExt cx="273693" cy="620095"/>
                </a:xfrm>
              </p:grpSpPr>
              <p:sp>
                <p:nvSpPr>
                  <p:cNvPr id="3803" name="Google Shape;380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0"/>
                <p:cNvGrpSpPr/>
                <p:nvPr/>
              </p:nvGrpSpPr>
              <p:grpSpPr>
                <a:xfrm flipH="1">
                  <a:off x="7734309" y="2063282"/>
                  <a:ext cx="273693" cy="620095"/>
                  <a:chOff x="8031573" y="2063282"/>
                  <a:chExt cx="273693" cy="620095"/>
                </a:xfrm>
              </p:grpSpPr>
              <p:sp>
                <p:nvSpPr>
                  <p:cNvPr id="3808" name="Google Shape;380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2" name="Google Shape;3812;p80"/>
              <p:cNvGrpSpPr/>
              <p:nvPr/>
            </p:nvGrpSpPr>
            <p:grpSpPr>
              <a:xfrm>
                <a:off x="4293061" y="3409734"/>
                <a:ext cx="1449912" cy="992320"/>
                <a:chOff x="4287819" y="3435027"/>
                <a:chExt cx="1229051" cy="841163"/>
              </a:xfrm>
            </p:grpSpPr>
            <p:grpSp>
              <p:nvGrpSpPr>
                <p:cNvPr id="3813" name="Google Shape;3813;p80"/>
                <p:cNvGrpSpPr/>
                <p:nvPr/>
              </p:nvGrpSpPr>
              <p:grpSpPr>
                <a:xfrm>
                  <a:off x="4287819" y="3435027"/>
                  <a:ext cx="223500" cy="841163"/>
                  <a:chOff x="4287819" y="3435027"/>
                  <a:chExt cx="223500" cy="841163"/>
                </a:xfrm>
              </p:grpSpPr>
              <p:sp>
                <p:nvSpPr>
                  <p:cNvPr id="3814" name="Google Shape;3814;p80"/>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15" name="Google Shape;3815;p80"/>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16" name="Google Shape;3816;p80"/>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817" name="Google Shape;3817;p80"/>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18" name="Google Shape;3818;p80"/>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19" name="Google Shape;3819;p80"/>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3820" name="Google Shape;3820;p80"/>
            <p:cNvCxnSpPr>
              <a:endCxn id="3814"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3821" name="Google Shape;3821;p80"/>
            <p:cNvCxnSpPr>
              <a:endCxn id="3815"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3822" name="Google Shape;3822;p80"/>
            <p:cNvCxnSpPr>
              <a:endCxn id="3816"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3823" name="Google Shape;3823;p80"/>
            <p:cNvCxnSpPr>
              <a:stCxn id="3817"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3824" name="Google Shape;3824;p80"/>
            <p:cNvCxnSpPr>
              <a:stCxn id="3818"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3825" name="Google Shape;3825;p80"/>
            <p:cNvCxnSpPr>
              <a:endCxn id="3819"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3826" name="Google Shape;3826;p80"/>
          <p:cNvGrpSpPr/>
          <p:nvPr/>
        </p:nvGrpSpPr>
        <p:grpSpPr>
          <a:xfrm>
            <a:off x="7453725" y="2058438"/>
            <a:ext cx="461100" cy="1040700"/>
            <a:chOff x="7453725" y="2058438"/>
            <a:chExt cx="461100" cy="1040700"/>
          </a:xfrm>
        </p:grpSpPr>
        <p:sp>
          <p:nvSpPr>
            <p:cNvPr id="3827" name="Google Shape;3827;p80"/>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28" name="Google Shape;3828;p80"/>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829" name="Google Shape;3829;p80"/>
          <p:cNvGrpSpPr/>
          <p:nvPr/>
        </p:nvGrpSpPr>
        <p:grpSpPr>
          <a:xfrm>
            <a:off x="7982555" y="2045950"/>
            <a:ext cx="458370" cy="1053166"/>
            <a:chOff x="7982885" y="2045956"/>
            <a:chExt cx="462300" cy="1053166"/>
          </a:xfrm>
        </p:grpSpPr>
        <p:grpSp>
          <p:nvGrpSpPr>
            <p:cNvPr id="3830" name="Google Shape;3830;p80"/>
            <p:cNvGrpSpPr/>
            <p:nvPr/>
          </p:nvGrpSpPr>
          <p:grpSpPr>
            <a:xfrm>
              <a:off x="7982885" y="2045956"/>
              <a:ext cx="462300" cy="1053166"/>
              <a:chOff x="7982885" y="2045956"/>
              <a:chExt cx="462300" cy="1053166"/>
            </a:xfrm>
          </p:grpSpPr>
          <p:sp>
            <p:nvSpPr>
              <p:cNvPr id="3831" name="Google Shape;3831;p80"/>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32" name="Google Shape;3832;p80"/>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833" name="Google Shape;3833;p80"/>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7" name="Shape 3837"/>
        <p:cNvGrpSpPr/>
        <p:nvPr/>
      </p:nvGrpSpPr>
      <p:grpSpPr>
        <a:xfrm>
          <a:off x="0" y="0"/>
          <a:ext cx="0" cy="0"/>
          <a:chOff x="0" y="0"/>
          <a:chExt cx="0" cy="0"/>
        </a:xfrm>
      </p:grpSpPr>
      <p:graphicFrame>
        <p:nvGraphicFramePr>
          <p:cNvPr id="3838" name="Google Shape;3838;p81"/>
          <p:cNvGraphicFramePr/>
          <p:nvPr/>
        </p:nvGraphicFramePr>
        <p:xfrm>
          <a:off x="709825" y="538604"/>
          <a:ext cx="3000000" cy="3000000"/>
        </p:xfrm>
        <a:graphic>
          <a:graphicData uri="http://schemas.openxmlformats.org/drawingml/2006/table">
            <a:tbl>
              <a:tblPr>
                <a:noFill/>
                <a:tableStyleId>{B1D7E68B-7492-4D6A-9E86-37F85CA3B224}</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3839" name="Google Shape;3839;p81"/>
          <p:cNvGrpSpPr/>
          <p:nvPr/>
        </p:nvGrpSpPr>
        <p:grpSpPr>
          <a:xfrm>
            <a:off x="4513247" y="4395555"/>
            <a:ext cx="1633002" cy="187242"/>
            <a:chOff x="2601154" y="2445833"/>
            <a:chExt cx="1387546" cy="159138"/>
          </a:xfrm>
        </p:grpSpPr>
        <p:grpSp>
          <p:nvGrpSpPr>
            <p:cNvPr id="3840" name="Google Shape;3840;p81"/>
            <p:cNvGrpSpPr/>
            <p:nvPr/>
          </p:nvGrpSpPr>
          <p:grpSpPr>
            <a:xfrm>
              <a:off x="2601154" y="2445833"/>
              <a:ext cx="840328" cy="159138"/>
              <a:chOff x="2601154" y="2445833"/>
              <a:chExt cx="840328" cy="159138"/>
            </a:xfrm>
          </p:grpSpPr>
          <p:sp>
            <p:nvSpPr>
              <p:cNvPr id="3841" name="Google Shape;3841;p81"/>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2" name="Google Shape;3852;p81"/>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1"/>
          <p:cNvGrpSpPr/>
          <p:nvPr/>
        </p:nvGrpSpPr>
        <p:grpSpPr>
          <a:xfrm>
            <a:off x="4509949" y="4106638"/>
            <a:ext cx="1636295" cy="178683"/>
            <a:chOff x="3558802" y="4011244"/>
            <a:chExt cx="1866000" cy="111600"/>
          </a:xfrm>
        </p:grpSpPr>
        <p:sp>
          <p:nvSpPr>
            <p:cNvPr id="3860" name="Google Shape;3860;p81"/>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1"/>
          <p:cNvGrpSpPr/>
          <p:nvPr/>
        </p:nvGrpSpPr>
        <p:grpSpPr>
          <a:xfrm>
            <a:off x="717059" y="4106373"/>
            <a:ext cx="1636097" cy="141596"/>
            <a:chOff x="2598024" y="2207461"/>
            <a:chExt cx="1383474" cy="119733"/>
          </a:xfrm>
        </p:grpSpPr>
        <p:sp>
          <p:nvSpPr>
            <p:cNvPr id="3863" name="Google Shape;3863;p81"/>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81"/>
          <p:cNvGrpSpPr/>
          <p:nvPr/>
        </p:nvGrpSpPr>
        <p:grpSpPr>
          <a:xfrm>
            <a:off x="2615056" y="4378476"/>
            <a:ext cx="1636335" cy="229964"/>
            <a:chOff x="723300" y="4253549"/>
            <a:chExt cx="2276482" cy="324900"/>
          </a:xfrm>
        </p:grpSpPr>
        <p:sp>
          <p:nvSpPr>
            <p:cNvPr id="3872" name="Google Shape;3872;p81"/>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1"/>
          <p:cNvGrpSpPr/>
          <p:nvPr/>
        </p:nvGrpSpPr>
        <p:grpSpPr>
          <a:xfrm>
            <a:off x="2616017" y="4106810"/>
            <a:ext cx="1634508" cy="211915"/>
            <a:chOff x="705948" y="3788465"/>
            <a:chExt cx="2308953" cy="299400"/>
          </a:xfrm>
        </p:grpSpPr>
        <p:sp>
          <p:nvSpPr>
            <p:cNvPr id="3878" name="Google Shape;3878;p81"/>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81"/>
          <p:cNvGrpSpPr/>
          <p:nvPr/>
        </p:nvGrpSpPr>
        <p:grpSpPr>
          <a:xfrm>
            <a:off x="717063" y="4466290"/>
            <a:ext cx="1636137" cy="142321"/>
            <a:chOff x="717063" y="4466290"/>
            <a:chExt cx="1636137" cy="142321"/>
          </a:xfrm>
        </p:grpSpPr>
        <p:grpSp>
          <p:nvGrpSpPr>
            <p:cNvPr id="3884" name="Google Shape;3884;p81"/>
            <p:cNvGrpSpPr/>
            <p:nvPr/>
          </p:nvGrpSpPr>
          <p:grpSpPr>
            <a:xfrm>
              <a:off x="717063" y="4466290"/>
              <a:ext cx="1636137" cy="0"/>
              <a:chOff x="5224975" y="2962250"/>
              <a:chExt cx="1544400" cy="0"/>
            </a:xfrm>
          </p:grpSpPr>
          <p:cxnSp>
            <p:nvCxnSpPr>
              <p:cNvPr id="3885" name="Google Shape;3885;p81"/>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3886" name="Google Shape;3886;p81"/>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3887" name="Google Shape;3887;p81"/>
            <p:cNvGrpSpPr/>
            <p:nvPr/>
          </p:nvGrpSpPr>
          <p:grpSpPr>
            <a:xfrm>
              <a:off x="717063" y="4608612"/>
              <a:ext cx="1636137" cy="0"/>
              <a:chOff x="5224975" y="2962250"/>
              <a:chExt cx="1544400" cy="0"/>
            </a:xfrm>
          </p:grpSpPr>
          <p:cxnSp>
            <p:nvCxnSpPr>
              <p:cNvPr id="3888" name="Google Shape;3888;p81"/>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3889" name="Google Shape;3889;p81"/>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3890" name="Google Shape;3890;p81"/>
          <p:cNvGrpSpPr/>
          <p:nvPr/>
        </p:nvGrpSpPr>
        <p:grpSpPr>
          <a:xfrm>
            <a:off x="4360502" y="551726"/>
            <a:ext cx="1942231" cy="1498773"/>
            <a:chOff x="4267623" y="1395910"/>
            <a:chExt cx="1364980" cy="1053323"/>
          </a:xfrm>
        </p:grpSpPr>
        <p:sp>
          <p:nvSpPr>
            <p:cNvPr id="3891" name="Google Shape;3891;p81"/>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2" name="Google Shape;3892;p81"/>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3" name="Google Shape;3893;p81"/>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4" name="Google Shape;3894;p81"/>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5" name="Google Shape;3895;p81"/>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6" name="Google Shape;3896;p81"/>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7" name="Google Shape;3897;p81"/>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8" name="Google Shape;3898;p81"/>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899" name="Google Shape;3899;p81"/>
            <p:cNvCxnSpPr>
              <a:stCxn id="3895" idx="2"/>
              <a:endCxn id="3891"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3900" name="Google Shape;3900;p81"/>
            <p:cNvCxnSpPr>
              <a:stCxn id="3897" idx="6"/>
              <a:endCxn id="3892"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3901" name="Google Shape;3901;p81"/>
            <p:cNvCxnSpPr>
              <a:stCxn id="3893" idx="3"/>
              <a:endCxn id="3896"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3902" name="Google Shape;3902;p81"/>
            <p:cNvCxnSpPr>
              <a:stCxn id="3894" idx="0"/>
              <a:endCxn id="3898"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3903" name="Google Shape;3903;p81"/>
          <p:cNvGrpSpPr/>
          <p:nvPr/>
        </p:nvGrpSpPr>
        <p:grpSpPr>
          <a:xfrm>
            <a:off x="7297251" y="2327905"/>
            <a:ext cx="1133434" cy="710700"/>
            <a:chOff x="4277294" y="3280212"/>
            <a:chExt cx="1434000" cy="899165"/>
          </a:xfrm>
        </p:grpSpPr>
        <p:grpSp>
          <p:nvGrpSpPr>
            <p:cNvPr id="3904" name="Google Shape;3904;p81"/>
            <p:cNvGrpSpPr/>
            <p:nvPr/>
          </p:nvGrpSpPr>
          <p:grpSpPr>
            <a:xfrm>
              <a:off x="4277294" y="3985877"/>
              <a:ext cx="1434000" cy="193500"/>
              <a:chOff x="4277294" y="3985877"/>
              <a:chExt cx="1434000" cy="193500"/>
            </a:xfrm>
          </p:grpSpPr>
          <p:sp>
            <p:nvSpPr>
              <p:cNvPr id="3905" name="Google Shape;3905;p81"/>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6" name="Google Shape;3906;p81"/>
              <p:cNvCxnSpPr>
                <a:stCxn id="3905"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3907" name="Google Shape;3907;p81"/>
            <p:cNvGrpSpPr/>
            <p:nvPr/>
          </p:nvGrpSpPr>
          <p:grpSpPr>
            <a:xfrm>
              <a:off x="4332478" y="3746351"/>
              <a:ext cx="1182600" cy="193500"/>
              <a:chOff x="4332478" y="3746351"/>
              <a:chExt cx="1182600" cy="193500"/>
            </a:xfrm>
          </p:grpSpPr>
          <p:sp>
            <p:nvSpPr>
              <p:cNvPr id="3908" name="Google Shape;3908;p81"/>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9" name="Google Shape;3909;p81"/>
              <p:cNvCxnSpPr>
                <a:endCxn id="3908"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3910" name="Google Shape;3910;p81"/>
            <p:cNvGrpSpPr/>
            <p:nvPr/>
          </p:nvGrpSpPr>
          <p:grpSpPr>
            <a:xfrm>
              <a:off x="4562350" y="3513282"/>
              <a:ext cx="861000" cy="193500"/>
              <a:chOff x="4562350" y="3513282"/>
              <a:chExt cx="861000" cy="193500"/>
            </a:xfrm>
          </p:grpSpPr>
          <p:sp>
            <p:nvSpPr>
              <p:cNvPr id="3911" name="Google Shape;3911;p81"/>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2" name="Google Shape;3912;p81"/>
              <p:cNvCxnSpPr>
                <a:stCxn id="3911"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3913" name="Google Shape;3913;p81"/>
            <p:cNvGrpSpPr/>
            <p:nvPr/>
          </p:nvGrpSpPr>
          <p:grpSpPr>
            <a:xfrm>
              <a:off x="4686335" y="3280212"/>
              <a:ext cx="493500" cy="193500"/>
              <a:chOff x="4686335" y="3280212"/>
              <a:chExt cx="493500" cy="193500"/>
            </a:xfrm>
          </p:grpSpPr>
          <p:sp>
            <p:nvSpPr>
              <p:cNvPr id="3914" name="Google Shape;3914;p81"/>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5" name="Google Shape;3915;p81"/>
              <p:cNvCxnSpPr>
                <a:endCxn id="3914"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3916" name="Google Shape;3916;p81"/>
          <p:cNvGrpSpPr/>
          <p:nvPr/>
        </p:nvGrpSpPr>
        <p:grpSpPr>
          <a:xfrm>
            <a:off x="6410637" y="2327964"/>
            <a:ext cx="790364" cy="710721"/>
            <a:chOff x="5760425" y="3623250"/>
            <a:chExt cx="1309200" cy="1177275"/>
          </a:xfrm>
        </p:grpSpPr>
        <p:sp>
          <p:nvSpPr>
            <p:cNvPr id="3917" name="Google Shape;3917;p81"/>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18" name="Google Shape;3918;p81"/>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19" name="Google Shape;3919;p81"/>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0" name="Google Shape;3920;p81"/>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21" name="Google Shape;3921;p81"/>
          <p:cNvGrpSpPr/>
          <p:nvPr/>
        </p:nvGrpSpPr>
        <p:grpSpPr>
          <a:xfrm>
            <a:off x="2615190" y="2430902"/>
            <a:ext cx="1636200" cy="1510967"/>
            <a:chOff x="2541874" y="2328050"/>
            <a:chExt cx="1632446" cy="1507500"/>
          </a:xfrm>
        </p:grpSpPr>
        <p:grpSp>
          <p:nvGrpSpPr>
            <p:cNvPr id="3922" name="Google Shape;3922;p81"/>
            <p:cNvGrpSpPr/>
            <p:nvPr/>
          </p:nvGrpSpPr>
          <p:grpSpPr>
            <a:xfrm>
              <a:off x="2541874" y="2397088"/>
              <a:ext cx="1632446" cy="1369424"/>
              <a:chOff x="2541874" y="2419113"/>
              <a:chExt cx="1632446" cy="1369424"/>
            </a:xfrm>
          </p:grpSpPr>
          <p:sp>
            <p:nvSpPr>
              <p:cNvPr id="3923" name="Google Shape;3923;p81"/>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4" name="Google Shape;3924;p81"/>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5" name="Google Shape;3925;p81"/>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6" name="Google Shape;3926;p81"/>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7" name="Google Shape;3927;p81"/>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8" name="Google Shape;3928;p81"/>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9" name="Google Shape;3929;p81"/>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0" name="Google Shape;3930;p81"/>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1" name="Google Shape;3931;p81"/>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2" name="Google Shape;3932;p81"/>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3" name="Google Shape;3933;p81"/>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4" name="Google Shape;3934;p81"/>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5" name="Google Shape;3935;p81"/>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6" name="Google Shape;3936;p81"/>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7" name="Google Shape;3937;p81"/>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8" name="Google Shape;3938;p81"/>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9" name="Google Shape;3939;p81"/>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0" name="Google Shape;3940;p81"/>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1" name="Google Shape;3941;p81"/>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2" name="Google Shape;3942;p81"/>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3" name="Google Shape;3943;p81"/>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4" name="Google Shape;3944;p81"/>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5" name="Google Shape;3945;p81"/>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6" name="Google Shape;3946;p81"/>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3947" name="Google Shape;3947;p81"/>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3948" name="Google Shape;3948;p81"/>
          <p:cNvGrpSpPr/>
          <p:nvPr/>
        </p:nvGrpSpPr>
        <p:grpSpPr>
          <a:xfrm>
            <a:off x="4578681" y="2337868"/>
            <a:ext cx="1498830" cy="1498830"/>
            <a:chOff x="2734075" y="2398825"/>
            <a:chExt cx="1410000" cy="1410000"/>
          </a:xfrm>
        </p:grpSpPr>
        <p:sp>
          <p:nvSpPr>
            <p:cNvPr id="3949" name="Google Shape;3949;p81"/>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50" name="Google Shape;3950;p81"/>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51" name="Google Shape;3951;p81"/>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52" name="Google Shape;3952;p81"/>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953" name="Google Shape;3953;p81"/>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954" name="Google Shape;3954;p81"/>
          <p:cNvCxnSpPr>
            <a:stCxn id="3953"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3955" name="Google Shape;3955;p81"/>
          <p:cNvGrpSpPr/>
          <p:nvPr/>
        </p:nvGrpSpPr>
        <p:grpSpPr>
          <a:xfrm>
            <a:off x="7127800" y="3303050"/>
            <a:ext cx="583200" cy="1305300"/>
            <a:chOff x="7127800" y="3303050"/>
            <a:chExt cx="583200" cy="1305300"/>
          </a:xfrm>
        </p:grpSpPr>
        <p:sp>
          <p:nvSpPr>
            <p:cNvPr id="3956" name="Google Shape;3956;p81"/>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957" name="Google Shape;3957;p81"/>
            <p:cNvCxnSpPr>
              <a:stCxn id="3956"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3958" name="Google Shape;3958;p81"/>
          <p:cNvGrpSpPr/>
          <p:nvPr/>
        </p:nvGrpSpPr>
        <p:grpSpPr>
          <a:xfrm>
            <a:off x="7847475" y="3303175"/>
            <a:ext cx="583200" cy="1305300"/>
            <a:chOff x="7847475" y="3303175"/>
            <a:chExt cx="583200" cy="1305300"/>
          </a:xfrm>
        </p:grpSpPr>
        <p:sp>
          <p:nvSpPr>
            <p:cNvPr id="3959" name="Google Shape;3959;p81"/>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960" name="Google Shape;3960;p81"/>
            <p:cNvCxnSpPr>
              <a:stCxn id="3959"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3961" name="Google Shape;3961;p81"/>
          <p:cNvGrpSpPr/>
          <p:nvPr/>
        </p:nvGrpSpPr>
        <p:grpSpPr>
          <a:xfrm>
            <a:off x="647130" y="3397568"/>
            <a:ext cx="531608" cy="531608"/>
            <a:chOff x="640000" y="3356400"/>
            <a:chExt cx="543900" cy="543900"/>
          </a:xfrm>
        </p:grpSpPr>
        <p:sp>
          <p:nvSpPr>
            <p:cNvPr id="3962" name="Google Shape;3962;p81"/>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63" name="Google Shape;3963;p81"/>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64" name="Google Shape;3964;p81"/>
          <p:cNvGrpSpPr/>
          <p:nvPr/>
        </p:nvGrpSpPr>
        <p:grpSpPr>
          <a:xfrm>
            <a:off x="1234362" y="3397568"/>
            <a:ext cx="531608" cy="531608"/>
            <a:chOff x="1221113" y="3356400"/>
            <a:chExt cx="543900" cy="543900"/>
          </a:xfrm>
        </p:grpSpPr>
        <p:sp>
          <p:nvSpPr>
            <p:cNvPr id="3965" name="Google Shape;3965;p81"/>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66" name="Google Shape;3966;p81"/>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67" name="Google Shape;3967;p81"/>
          <p:cNvGrpSpPr/>
          <p:nvPr/>
        </p:nvGrpSpPr>
        <p:grpSpPr>
          <a:xfrm>
            <a:off x="1821593" y="3397568"/>
            <a:ext cx="531608" cy="531608"/>
            <a:chOff x="1802222" y="3356400"/>
            <a:chExt cx="543900" cy="543900"/>
          </a:xfrm>
        </p:grpSpPr>
        <p:sp>
          <p:nvSpPr>
            <p:cNvPr id="3968" name="Google Shape;3968;p81"/>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69" name="Google Shape;3969;p81"/>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70" name="Google Shape;3970;p81"/>
          <p:cNvGrpSpPr/>
          <p:nvPr/>
        </p:nvGrpSpPr>
        <p:grpSpPr>
          <a:xfrm>
            <a:off x="2615050" y="538596"/>
            <a:ext cx="1636500" cy="1636500"/>
            <a:chOff x="2615050" y="501067"/>
            <a:chExt cx="1636500" cy="1636500"/>
          </a:xfrm>
        </p:grpSpPr>
        <p:sp>
          <p:nvSpPr>
            <p:cNvPr id="3971" name="Google Shape;3971;p81"/>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72" name="Google Shape;3972;p81"/>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73" name="Google Shape;3973;p81"/>
          <p:cNvGrpSpPr/>
          <p:nvPr/>
        </p:nvGrpSpPr>
        <p:grpSpPr>
          <a:xfrm>
            <a:off x="6410574" y="539471"/>
            <a:ext cx="3519095" cy="3002836"/>
            <a:chOff x="6781275" y="766449"/>
            <a:chExt cx="2814375" cy="2401500"/>
          </a:xfrm>
        </p:grpSpPr>
        <p:grpSp>
          <p:nvGrpSpPr>
            <p:cNvPr id="3974" name="Google Shape;3974;p81"/>
            <p:cNvGrpSpPr/>
            <p:nvPr/>
          </p:nvGrpSpPr>
          <p:grpSpPr>
            <a:xfrm>
              <a:off x="6781275" y="766449"/>
              <a:ext cx="2814375" cy="2401500"/>
              <a:chOff x="6781275" y="766449"/>
              <a:chExt cx="2814375" cy="2401500"/>
            </a:xfrm>
          </p:grpSpPr>
          <p:sp>
            <p:nvSpPr>
              <p:cNvPr id="3975" name="Google Shape;3975;p81"/>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3976" name="Google Shape;3976;p81"/>
              <p:cNvCxnSpPr>
                <a:stCxn id="3975" idx="0"/>
                <a:endCxn id="3977"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3977" name="Google Shape;3977;p81"/>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78" name="Google Shape;3978;p81"/>
            <p:cNvGrpSpPr/>
            <p:nvPr/>
          </p:nvGrpSpPr>
          <p:grpSpPr>
            <a:xfrm>
              <a:off x="6781275" y="1098578"/>
              <a:ext cx="2487825" cy="1748400"/>
              <a:chOff x="6781275" y="1098578"/>
              <a:chExt cx="2487825" cy="1748400"/>
            </a:xfrm>
          </p:grpSpPr>
          <p:sp>
            <p:nvSpPr>
              <p:cNvPr id="3979" name="Google Shape;3979;p81"/>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3980" name="Google Shape;3980;p81"/>
              <p:cNvCxnSpPr>
                <a:stCxn id="3979" idx="0"/>
                <a:endCxn id="3981"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3981" name="Google Shape;3981;p81"/>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82" name="Google Shape;3982;p81"/>
            <p:cNvGrpSpPr/>
            <p:nvPr/>
          </p:nvGrpSpPr>
          <p:grpSpPr>
            <a:xfrm>
              <a:off x="6781275" y="1415859"/>
              <a:ext cx="2193850" cy="1160400"/>
              <a:chOff x="6781275" y="1415859"/>
              <a:chExt cx="2193850" cy="1160400"/>
            </a:xfrm>
          </p:grpSpPr>
          <p:sp>
            <p:nvSpPr>
              <p:cNvPr id="3983" name="Google Shape;3983;p81"/>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3984" name="Google Shape;3984;p81"/>
              <p:cNvCxnSpPr>
                <a:stCxn id="3983" idx="0"/>
                <a:endCxn id="3985"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3985" name="Google Shape;3985;p81"/>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86" name="Google Shape;3986;p81"/>
            <p:cNvGrpSpPr/>
            <p:nvPr/>
          </p:nvGrpSpPr>
          <p:grpSpPr>
            <a:xfrm>
              <a:off x="6781275" y="1746372"/>
              <a:ext cx="1866075" cy="504900"/>
              <a:chOff x="6781275" y="1746372"/>
              <a:chExt cx="1866075" cy="504900"/>
            </a:xfrm>
          </p:grpSpPr>
          <p:sp>
            <p:nvSpPr>
              <p:cNvPr id="3987" name="Google Shape;3987;p81"/>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3988" name="Google Shape;3988;p81"/>
              <p:cNvCxnSpPr>
                <a:stCxn id="3987" idx="1"/>
                <a:endCxn id="3989"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3989" name="Google Shape;3989;p81"/>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990" name="Google Shape;3990;p81"/>
          <p:cNvGrpSpPr/>
          <p:nvPr/>
        </p:nvGrpSpPr>
        <p:grpSpPr>
          <a:xfrm>
            <a:off x="2616150" y="1472035"/>
            <a:ext cx="1636500" cy="1636500"/>
            <a:chOff x="2615050" y="501067"/>
            <a:chExt cx="1636500" cy="1636500"/>
          </a:xfrm>
        </p:grpSpPr>
        <p:sp>
          <p:nvSpPr>
            <p:cNvPr id="3991" name="Google Shape;3991;p81"/>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92" name="Google Shape;3992;p81"/>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96" name="Shape 3996"/>
        <p:cNvGrpSpPr/>
        <p:nvPr/>
      </p:nvGrpSpPr>
      <p:grpSpPr>
        <a:xfrm>
          <a:off x="0" y="0"/>
          <a:ext cx="0" cy="0"/>
          <a:chOff x="0" y="0"/>
          <a:chExt cx="0" cy="0"/>
        </a:xfrm>
      </p:grpSpPr>
      <p:sp>
        <p:nvSpPr>
          <p:cNvPr id="3997" name="Google Shape;3997;p82"/>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a:t>
            </a:r>
            <a:endParaRPr sz="1100">
              <a:solidFill>
                <a:schemeClr val="lt1"/>
              </a:solidFill>
              <a:latin typeface="Inter"/>
              <a:ea typeface="Inter"/>
              <a:cs typeface="Inter"/>
              <a:sym typeface="Inter"/>
            </a:endParaRPr>
          </a:p>
        </p:txBody>
      </p:sp>
      <p:sp>
        <p:nvSpPr>
          <p:cNvPr id="3998" name="Google Shape;3998;p8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3999" name="Google Shape;3999;p82"/>
          <p:cNvGrpSpPr/>
          <p:nvPr/>
        </p:nvGrpSpPr>
        <p:grpSpPr>
          <a:xfrm>
            <a:off x="717372" y="2444071"/>
            <a:ext cx="284561" cy="250104"/>
            <a:chOff x="892750" y="267400"/>
            <a:chExt cx="483125" cy="424625"/>
          </a:xfrm>
        </p:grpSpPr>
        <p:sp>
          <p:nvSpPr>
            <p:cNvPr id="4000" name="Google Shape;4000;p82"/>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1" name="Google Shape;4001;p82"/>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2" name="Google Shape;4002;p82"/>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3" name="Google Shape;4003;p82"/>
          <p:cNvGrpSpPr/>
          <p:nvPr/>
        </p:nvGrpSpPr>
        <p:grpSpPr>
          <a:xfrm>
            <a:off x="1169544" y="2426828"/>
            <a:ext cx="250119" cy="284590"/>
            <a:chOff x="1516475" y="238075"/>
            <a:chExt cx="424650" cy="483175"/>
          </a:xfrm>
        </p:grpSpPr>
        <p:sp>
          <p:nvSpPr>
            <p:cNvPr id="4004" name="Google Shape;4004;p82"/>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5" name="Google Shape;4005;p82"/>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6" name="Google Shape;4006;p82"/>
          <p:cNvGrpSpPr/>
          <p:nvPr/>
        </p:nvGrpSpPr>
        <p:grpSpPr>
          <a:xfrm>
            <a:off x="1589405" y="2494085"/>
            <a:ext cx="285665" cy="150077"/>
            <a:chOff x="2080675" y="352325"/>
            <a:chExt cx="485000" cy="254800"/>
          </a:xfrm>
        </p:grpSpPr>
        <p:sp>
          <p:nvSpPr>
            <p:cNvPr id="4007" name="Google Shape;4007;p82"/>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8" name="Google Shape;4008;p82"/>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9" name="Google Shape;4009;p82"/>
          <p:cNvGrpSpPr/>
          <p:nvPr/>
        </p:nvGrpSpPr>
        <p:grpSpPr>
          <a:xfrm>
            <a:off x="2045244" y="2426843"/>
            <a:ext cx="250119" cy="284561"/>
            <a:chOff x="2705375" y="238125"/>
            <a:chExt cx="424650" cy="483125"/>
          </a:xfrm>
        </p:grpSpPr>
        <p:sp>
          <p:nvSpPr>
            <p:cNvPr id="4010" name="Google Shape;4010;p82"/>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1" name="Google Shape;4011;p82"/>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2" name="Google Shape;4012;p82"/>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3" name="Google Shape;4013;p82"/>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4" name="Google Shape;4014;p82"/>
          <p:cNvGrpSpPr/>
          <p:nvPr/>
        </p:nvGrpSpPr>
        <p:grpSpPr>
          <a:xfrm>
            <a:off x="2478860" y="2427108"/>
            <a:ext cx="251930" cy="284031"/>
            <a:chOff x="3299850" y="238575"/>
            <a:chExt cx="427725" cy="482225"/>
          </a:xfrm>
        </p:grpSpPr>
        <p:sp>
          <p:nvSpPr>
            <p:cNvPr id="4015" name="Google Shape;4015;p82"/>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6" name="Google Shape;4016;p82"/>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7" name="Google Shape;4017;p82"/>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8" name="Google Shape;4018;p82"/>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9" name="Google Shape;4019;p82"/>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0" name="Google Shape;4020;p82"/>
          <p:cNvGrpSpPr/>
          <p:nvPr/>
        </p:nvGrpSpPr>
        <p:grpSpPr>
          <a:xfrm>
            <a:off x="2898176" y="2426843"/>
            <a:ext cx="294839" cy="284561"/>
            <a:chOff x="3857225" y="238125"/>
            <a:chExt cx="500575" cy="483125"/>
          </a:xfrm>
        </p:grpSpPr>
        <p:sp>
          <p:nvSpPr>
            <p:cNvPr id="4021" name="Google Shape;4021;p82"/>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2" name="Google Shape;4022;p82"/>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3" name="Google Shape;4023;p82"/>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4" name="Google Shape;4024;p82"/>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5" name="Google Shape;4025;p82"/>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6" name="Google Shape;4026;p82"/>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7" name="Google Shape;4027;p82"/>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28" name="Google Shape;4028;p82"/>
          <p:cNvSpPr/>
          <p:nvPr/>
        </p:nvSpPr>
        <p:spPr>
          <a:xfrm>
            <a:off x="3335948" y="2426865"/>
            <a:ext cx="294839" cy="2845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29" name="Google Shape;4029;p82"/>
          <p:cNvGrpSpPr/>
          <p:nvPr/>
        </p:nvGrpSpPr>
        <p:grpSpPr>
          <a:xfrm>
            <a:off x="3775618" y="2426865"/>
            <a:ext cx="284575" cy="284516"/>
            <a:chOff x="5053900" y="238200"/>
            <a:chExt cx="483150" cy="483050"/>
          </a:xfrm>
        </p:grpSpPr>
        <p:sp>
          <p:nvSpPr>
            <p:cNvPr id="4030" name="Google Shape;4030;p82"/>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1" name="Google Shape;4031;p82"/>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2" name="Google Shape;4032;p82"/>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3" name="Google Shape;4033;p82"/>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4" name="Google Shape;4034;p82"/>
          <p:cNvGrpSpPr/>
          <p:nvPr/>
        </p:nvGrpSpPr>
        <p:grpSpPr>
          <a:xfrm>
            <a:off x="4211787" y="2426843"/>
            <a:ext cx="284561" cy="284561"/>
            <a:chOff x="5648375" y="238125"/>
            <a:chExt cx="483125" cy="483125"/>
          </a:xfrm>
        </p:grpSpPr>
        <p:sp>
          <p:nvSpPr>
            <p:cNvPr id="4035" name="Google Shape;4035;p82"/>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6" name="Google Shape;4036;p82"/>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7" name="Google Shape;4037;p82"/>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8" name="Google Shape;4038;p82"/>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9" name="Google Shape;4039;p82"/>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0" name="Google Shape;4040;p82"/>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1" name="Google Shape;4041;p82"/>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2" name="Google Shape;4042;p82"/>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3" name="Google Shape;4043;p82"/>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4" name="Google Shape;4044;p82"/>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5" name="Google Shape;4045;p82"/>
          <p:cNvGrpSpPr/>
          <p:nvPr/>
        </p:nvGrpSpPr>
        <p:grpSpPr>
          <a:xfrm>
            <a:off x="4647449" y="2426843"/>
            <a:ext cx="284561" cy="284561"/>
            <a:chOff x="6242825" y="238125"/>
            <a:chExt cx="483125" cy="483125"/>
          </a:xfrm>
        </p:grpSpPr>
        <p:sp>
          <p:nvSpPr>
            <p:cNvPr id="4046" name="Google Shape;4046;p82"/>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7" name="Google Shape;4047;p82"/>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8" name="Google Shape;4048;p82"/>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9" name="Google Shape;4049;p82"/>
          <p:cNvGrpSpPr/>
          <p:nvPr/>
        </p:nvGrpSpPr>
        <p:grpSpPr>
          <a:xfrm>
            <a:off x="715951" y="2885073"/>
            <a:ext cx="287403" cy="250075"/>
            <a:chOff x="889275" y="861850"/>
            <a:chExt cx="487950" cy="424575"/>
          </a:xfrm>
        </p:grpSpPr>
        <p:sp>
          <p:nvSpPr>
            <p:cNvPr id="4050" name="Google Shape;4050;p82"/>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1" name="Google Shape;4051;p82"/>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2" name="Google Shape;4052;p82"/>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3" name="Google Shape;4053;p82"/>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54" name="Google Shape;4054;p82"/>
          <p:cNvSpPr/>
          <p:nvPr/>
        </p:nvSpPr>
        <p:spPr>
          <a:xfrm>
            <a:off x="1167880" y="2867815"/>
            <a:ext cx="253447" cy="284590"/>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5" name="Google Shape;4055;p82"/>
          <p:cNvSpPr/>
          <p:nvPr/>
        </p:nvSpPr>
        <p:spPr>
          <a:xfrm>
            <a:off x="1589398" y="2867815"/>
            <a:ext cx="285680" cy="284590"/>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56" name="Google Shape;4056;p82"/>
          <p:cNvGrpSpPr/>
          <p:nvPr/>
        </p:nvGrpSpPr>
        <p:grpSpPr>
          <a:xfrm>
            <a:off x="2028023" y="2867830"/>
            <a:ext cx="284561" cy="284561"/>
            <a:chOff x="2676100" y="832575"/>
            <a:chExt cx="483125" cy="483125"/>
          </a:xfrm>
        </p:grpSpPr>
        <p:sp>
          <p:nvSpPr>
            <p:cNvPr id="4057" name="Google Shape;4057;p82"/>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8" name="Google Shape;4058;p82"/>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9" name="Google Shape;4059;p82"/>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0" name="Google Shape;4060;p82"/>
          <p:cNvGrpSpPr/>
          <p:nvPr/>
        </p:nvGrpSpPr>
        <p:grpSpPr>
          <a:xfrm>
            <a:off x="2457759" y="2867830"/>
            <a:ext cx="294132" cy="284561"/>
            <a:chOff x="3270550" y="832575"/>
            <a:chExt cx="499375" cy="483125"/>
          </a:xfrm>
        </p:grpSpPr>
        <p:sp>
          <p:nvSpPr>
            <p:cNvPr id="4061" name="Google Shape;4061;p82"/>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2" name="Google Shape;4062;p82"/>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3" name="Google Shape;4063;p82"/>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4" name="Google Shape;4064;p82"/>
          <p:cNvGrpSpPr/>
          <p:nvPr/>
        </p:nvGrpSpPr>
        <p:grpSpPr>
          <a:xfrm>
            <a:off x="3339150" y="2885021"/>
            <a:ext cx="288433" cy="250178"/>
            <a:chOff x="4452900" y="861750"/>
            <a:chExt cx="489700" cy="424750"/>
          </a:xfrm>
        </p:grpSpPr>
        <p:sp>
          <p:nvSpPr>
            <p:cNvPr id="4065" name="Google Shape;4065;p82"/>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6" name="Google Shape;4066;p82"/>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7" name="Google Shape;4067;p82"/>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8" name="Google Shape;4068;p82"/>
          <p:cNvGrpSpPr/>
          <p:nvPr/>
        </p:nvGrpSpPr>
        <p:grpSpPr>
          <a:xfrm>
            <a:off x="3769153" y="2867837"/>
            <a:ext cx="297504" cy="284546"/>
            <a:chOff x="5049750" y="832600"/>
            <a:chExt cx="505100" cy="483100"/>
          </a:xfrm>
        </p:grpSpPr>
        <p:sp>
          <p:nvSpPr>
            <p:cNvPr id="4069" name="Google Shape;4069;p82"/>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0" name="Google Shape;4070;p82"/>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71" name="Google Shape;4071;p82"/>
          <p:cNvSpPr/>
          <p:nvPr/>
        </p:nvSpPr>
        <p:spPr>
          <a:xfrm>
            <a:off x="4211147" y="2888437"/>
            <a:ext cx="285842" cy="243345"/>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72" name="Google Shape;4072;p82"/>
          <p:cNvGrpSpPr/>
          <p:nvPr/>
        </p:nvGrpSpPr>
        <p:grpSpPr>
          <a:xfrm>
            <a:off x="4664670" y="2867830"/>
            <a:ext cx="250119" cy="284561"/>
            <a:chOff x="6272100" y="832575"/>
            <a:chExt cx="424650" cy="483125"/>
          </a:xfrm>
        </p:grpSpPr>
        <p:sp>
          <p:nvSpPr>
            <p:cNvPr id="4073" name="Google Shape;4073;p82"/>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4" name="Google Shape;4074;p82"/>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75" name="Google Shape;4075;p82"/>
          <p:cNvGrpSpPr/>
          <p:nvPr/>
        </p:nvGrpSpPr>
        <p:grpSpPr>
          <a:xfrm>
            <a:off x="2903308" y="2876724"/>
            <a:ext cx="284575" cy="266773"/>
            <a:chOff x="3865000" y="847675"/>
            <a:chExt cx="483150" cy="452925"/>
          </a:xfrm>
        </p:grpSpPr>
        <p:sp>
          <p:nvSpPr>
            <p:cNvPr id="4076" name="Google Shape;4076;p82"/>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7" name="Google Shape;4077;p82"/>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8" name="Google Shape;4078;p82"/>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9" name="Google Shape;4079;p82"/>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80" name="Google Shape;4080;p82"/>
          <p:cNvGrpSpPr/>
          <p:nvPr/>
        </p:nvGrpSpPr>
        <p:grpSpPr>
          <a:xfrm>
            <a:off x="717350" y="3304158"/>
            <a:ext cx="284605" cy="284575"/>
            <a:chOff x="893650" y="1428000"/>
            <a:chExt cx="483200" cy="483150"/>
          </a:xfrm>
        </p:grpSpPr>
        <p:sp>
          <p:nvSpPr>
            <p:cNvPr id="4081" name="Google Shape;4081;p82"/>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2" name="Google Shape;4082;p82"/>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3" name="Google Shape;4083;p82"/>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4" name="Google Shape;4084;p82"/>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85" name="Google Shape;4085;p82"/>
          <p:cNvSpPr/>
          <p:nvPr/>
        </p:nvSpPr>
        <p:spPr>
          <a:xfrm>
            <a:off x="1152323" y="3354739"/>
            <a:ext cx="284561" cy="183415"/>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6" name="Google Shape;4086;p82"/>
          <p:cNvSpPr/>
          <p:nvPr/>
        </p:nvSpPr>
        <p:spPr>
          <a:xfrm>
            <a:off x="1584332" y="3304180"/>
            <a:ext cx="295811" cy="284531"/>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87" name="Google Shape;4087;p82"/>
          <p:cNvGrpSpPr/>
          <p:nvPr/>
        </p:nvGrpSpPr>
        <p:grpSpPr>
          <a:xfrm>
            <a:off x="2022730" y="3321446"/>
            <a:ext cx="295148" cy="250001"/>
            <a:chOff x="2676100" y="1456375"/>
            <a:chExt cx="501100" cy="424450"/>
          </a:xfrm>
        </p:grpSpPr>
        <p:sp>
          <p:nvSpPr>
            <p:cNvPr id="4088" name="Google Shape;4088;p82"/>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9" name="Google Shape;4089;p82"/>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0" name="Google Shape;4090;p82"/>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1" name="Google Shape;4091;p82"/>
          <p:cNvGrpSpPr/>
          <p:nvPr/>
        </p:nvGrpSpPr>
        <p:grpSpPr>
          <a:xfrm>
            <a:off x="2462523" y="3304166"/>
            <a:ext cx="284605" cy="284561"/>
            <a:chOff x="3270475" y="1427025"/>
            <a:chExt cx="483200" cy="483125"/>
          </a:xfrm>
        </p:grpSpPr>
        <p:sp>
          <p:nvSpPr>
            <p:cNvPr id="4092" name="Google Shape;4092;p82"/>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3" name="Google Shape;4093;p82"/>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4" name="Google Shape;4094;p82"/>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5" name="Google Shape;4095;p82"/>
          <p:cNvGrpSpPr/>
          <p:nvPr/>
        </p:nvGrpSpPr>
        <p:grpSpPr>
          <a:xfrm>
            <a:off x="2901909" y="3304144"/>
            <a:ext cx="287373" cy="284605"/>
            <a:chOff x="3860250" y="1427025"/>
            <a:chExt cx="487900" cy="483200"/>
          </a:xfrm>
        </p:grpSpPr>
        <p:sp>
          <p:nvSpPr>
            <p:cNvPr id="4096" name="Google Shape;4096;p82"/>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7" name="Google Shape;4097;p82"/>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8" name="Google Shape;4098;p82"/>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99" name="Google Shape;4099;p82"/>
          <p:cNvSpPr/>
          <p:nvPr/>
        </p:nvSpPr>
        <p:spPr>
          <a:xfrm>
            <a:off x="3341057" y="3304166"/>
            <a:ext cx="284620" cy="284561"/>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0" name="Google Shape;4100;p82"/>
          <p:cNvSpPr/>
          <p:nvPr/>
        </p:nvSpPr>
        <p:spPr>
          <a:xfrm>
            <a:off x="3774219" y="3304158"/>
            <a:ext cx="287373" cy="28457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01" name="Google Shape;4101;p82"/>
          <p:cNvGrpSpPr/>
          <p:nvPr/>
        </p:nvGrpSpPr>
        <p:grpSpPr>
          <a:xfrm>
            <a:off x="4211765" y="3304166"/>
            <a:ext cx="284605" cy="284561"/>
            <a:chOff x="5648375" y="1427025"/>
            <a:chExt cx="483200" cy="483125"/>
          </a:xfrm>
        </p:grpSpPr>
        <p:sp>
          <p:nvSpPr>
            <p:cNvPr id="4102" name="Google Shape;4102;p82"/>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3" name="Google Shape;4103;p82"/>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04" name="Google Shape;4104;p82"/>
          <p:cNvGrpSpPr/>
          <p:nvPr/>
        </p:nvGrpSpPr>
        <p:grpSpPr>
          <a:xfrm>
            <a:off x="4645586" y="3304151"/>
            <a:ext cx="288286" cy="284590"/>
            <a:chOff x="6238300" y="1426975"/>
            <a:chExt cx="489450" cy="483175"/>
          </a:xfrm>
        </p:grpSpPr>
        <p:sp>
          <p:nvSpPr>
            <p:cNvPr id="4105" name="Google Shape;4105;p82"/>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6" name="Google Shape;4106;p82"/>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7" name="Google Shape;4107;p82"/>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08" name="Google Shape;4108;p82"/>
          <p:cNvSpPr/>
          <p:nvPr/>
        </p:nvSpPr>
        <p:spPr>
          <a:xfrm>
            <a:off x="733842" y="3740158"/>
            <a:ext cx="251621" cy="283353"/>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09" name="Google Shape;4109;p82"/>
          <p:cNvGrpSpPr/>
          <p:nvPr/>
        </p:nvGrpSpPr>
        <p:grpSpPr>
          <a:xfrm>
            <a:off x="1152323" y="3739547"/>
            <a:ext cx="284561" cy="284575"/>
            <a:chOff x="1487200" y="2021475"/>
            <a:chExt cx="483125" cy="483150"/>
          </a:xfrm>
        </p:grpSpPr>
        <p:sp>
          <p:nvSpPr>
            <p:cNvPr id="4110" name="Google Shape;4110;p82"/>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1" name="Google Shape;4111;p82"/>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2" name="Google Shape;4112;p82"/>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3" name="Google Shape;4113;p82"/>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4" name="Google Shape;4114;p82"/>
          <p:cNvGrpSpPr/>
          <p:nvPr/>
        </p:nvGrpSpPr>
        <p:grpSpPr>
          <a:xfrm>
            <a:off x="1589957" y="3756782"/>
            <a:ext cx="284561" cy="250104"/>
            <a:chOff x="2081650" y="2050750"/>
            <a:chExt cx="483125" cy="424625"/>
          </a:xfrm>
        </p:grpSpPr>
        <p:sp>
          <p:nvSpPr>
            <p:cNvPr id="4115" name="Google Shape;4115;p82"/>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6" name="Google Shape;4116;p82"/>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7" name="Google Shape;4117;p82"/>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8" name="Google Shape;4118;p82"/>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9" name="Google Shape;4119;p82"/>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0" name="Google Shape;4120;p82"/>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1" name="Google Shape;4121;p82"/>
          <p:cNvGrpSpPr/>
          <p:nvPr/>
        </p:nvGrpSpPr>
        <p:grpSpPr>
          <a:xfrm>
            <a:off x="2028023" y="3776293"/>
            <a:ext cx="284561" cy="211083"/>
            <a:chOff x="2676100" y="2083800"/>
            <a:chExt cx="483125" cy="358375"/>
          </a:xfrm>
        </p:grpSpPr>
        <p:sp>
          <p:nvSpPr>
            <p:cNvPr id="4122" name="Google Shape;4122;p82"/>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3" name="Google Shape;4123;p82"/>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4" name="Google Shape;4124;p82"/>
          <p:cNvGrpSpPr/>
          <p:nvPr/>
        </p:nvGrpSpPr>
        <p:grpSpPr>
          <a:xfrm>
            <a:off x="2469480" y="3747889"/>
            <a:ext cx="270690" cy="267892"/>
            <a:chOff x="3282325" y="2035675"/>
            <a:chExt cx="459575" cy="454825"/>
          </a:xfrm>
        </p:grpSpPr>
        <p:sp>
          <p:nvSpPr>
            <p:cNvPr id="4125" name="Google Shape;4125;p82"/>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6" name="Google Shape;4126;p82"/>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7" name="Google Shape;4127;p82"/>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8" name="Google Shape;4128;p82"/>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29" name="Google Shape;4129;p82"/>
          <p:cNvSpPr/>
          <p:nvPr/>
        </p:nvSpPr>
        <p:spPr>
          <a:xfrm>
            <a:off x="2907386" y="3749376"/>
            <a:ext cx="276418" cy="26491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0" name="Google Shape;4130;p82"/>
          <p:cNvSpPr/>
          <p:nvPr/>
        </p:nvSpPr>
        <p:spPr>
          <a:xfrm>
            <a:off x="3357778" y="3739547"/>
            <a:ext cx="251179" cy="284575"/>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31" name="Google Shape;4131;p82"/>
          <p:cNvGrpSpPr/>
          <p:nvPr/>
        </p:nvGrpSpPr>
        <p:grpSpPr>
          <a:xfrm>
            <a:off x="3775441" y="3739554"/>
            <a:ext cx="284929" cy="284561"/>
            <a:chOff x="5053900" y="2021500"/>
            <a:chExt cx="483750" cy="483125"/>
          </a:xfrm>
        </p:grpSpPr>
        <p:sp>
          <p:nvSpPr>
            <p:cNvPr id="4132" name="Google Shape;4132;p82"/>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3" name="Google Shape;4133;p82"/>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4" name="Google Shape;4134;p82"/>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5" name="Google Shape;4135;p82"/>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6" name="Google Shape;4136;p82"/>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7" name="Google Shape;4137;p82"/>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8" name="Google Shape;4138;p82"/>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9" name="Google Shape;4139;p82"/>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40" name="Google Shape;4140;p82"/>
          <p:cNvSpPr/>
          <p:nvPr/>
        </p:nvSpPr>
        <p:spPr>
          <a:xfrm>
            <a:off x="4261845" y="3739628"/>
            <a:ext cx="184445" cy="284413"/>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41" name="Google Shape;4141;p82"/>
          <p:cNvGrpSpPr/>
          <p:nvPr/>
        </p:nvGrpSpPr>
        <p:grpSpPr>
          <a:xfrm>
            <a:off x="4642641" y="3742205"/>
            <a:ext cx="294176" cy="279260"/>
            <a:chOff x="6222125" y="2025975"/>
            <a:chExt cx="499450" cy="474125"/>
          </a:xfrm>
        </p:grpSpPr>
        <p:sp>
          <p:nvSpPr>
            <p:cNvPr id="4142" name="Google Shape;4142;p82"/>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3" name="Google Shape;4143;p82"/>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4" name="Google Shape;4144;p82"/>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5" name="Google Shape;4145;p82"/>
          <p:cNvGrpSpPr/>
          <p:nvPr/>
        </p:nvGrpSpPr>
        <p:grpSpPr>
          <a:xfrm>
            <a:off x="5085315" y="2491346"/>
            <a:ext cx="280658" cy="155555"/>
            <a:chOff x="896050" y="2725450"/>
            <a:chExt cx="476500" cy="264100"/>
          </a:xfrm>
        </p:grpSpPr>
        <p:sp>
          <p:nvSpPr>
            <p:cNvPr id="4146" name="Google Shape;4146;p82"/>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7" name="Google Shape;4147;p82"/>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8" name="Google Shape;4148;p82"/>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9" name="Google Shape;4149;p82"/>
          <p:cNvGrpSpPr/>
          <p:nvPr/>
        </p:nvGrpSpPr>
        <p:grpSpPr>
          <a:xfrm>
            <a:off x="5524794" y="2426836"/>
            <a:ext cx="284561" cy="284575"/>
            <a:chOff x="1487200" y="2615925"/>
            <a:chExt cx="483125" cy="483150"/>
          </a:xfrm>
        </p:grpSpPr>
        <p:sp>
          <p:nvSpPr>
            <p:cNvPr id="4150" name="Google Shape;4150;p82"/>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1" name="Google Shape;4151;p82"/>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2" name="Google Shape;4152;p82"/>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53" name="Google Shape;4153;p82"/>
          <p:cNvGrpSpPr/>
          <p:nvPr/>
        </p:nvGrpSpPr>
        <p:grpSpPr>
          <a:xfrm>
            <a:off x="5952193" y="2426836"/>
            <a:ext cx="295766" cy="284575"/>
            <a:chOff x="2077575" y="2615925"/>
            <a:chExt cx="502150" cy="483150"/>
          </a:xfrm>
        </p:grpSpPr>
        <p:sp>
          <p:nvSpPr>
            <p:cNvPr id="4154" name="Google Shape;4154;p82"/>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5" name="Google Shape;4155;p82"/>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6" name="Google Shape;4156;p82"/>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7" name="Google Shape;4157;p82"/>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58" name="Google Shape;4158;p82"/>
          <p:cNvGrpSpPr/>
          <p:nvPr/>
        </p:nvGrpSpPr>
        <p:grpSpPr>
          <a:xfrm>
            <a:off x="8143341" y="2440230"/>
            <a:ext cx="279849" cy="257761"/>
            <a:chOff x="2680100" y="2638725"/>
            <a:chExt cx="475125" cy="437625"/>
          </a:xfrm>
        </p:grpSpPr>
        <p:sp>
          <p:nvSpPr>
            <p:cNvPr id="4159" name="Google Shape;4159;p82"/>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0" name="Google Shape;4160;p82"/>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1" name="Google Shape;4161;p82"/>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2" name="Google Shape;4162;p82"/>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3" name="Google Shape;4163;p82"/>
          <p:cNvGrpSpPr/>
          <p:nvPr/>
        </p:nvGrpSpPr>
        <p:grpSpPr>
          <a:xfrm>
            <a:off x="7749653" y="2430411"/>
            <a:ext cx="200083" cy="284575"/>
            <a:chOff x="3342275" y="2615925"/>
            <a:chExt cx="339700" cy="483150"/>
          </a:xfrm>
        </p:grpSpPr>
        <p:sp>
          <p:nvSpPr>
            <p:cNvPr id="4164" name="Google Shape;4164;p82"/>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5" name="Google Shape;4165;p82"/>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66" name="Google Shape;4166;p82"/>
          <p:cNvSpPr/>
          <p:nvPr/>
        </p:nvSpPr>
        <p:spPr>
          <a:xfrm>
            <a:off x="7294519" y="2426836"/>
            <a:ext cx="233435" cy="284575"/>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7" name="Google Shape;4167;p82"/>
          <p:cNvSpPr/>
          <p:nvPr/>
        </p:nvSpPr>
        <p:spPr>
          <a:xfrm>
            <a:off x="6832075" y="2447355"/>
            <a:ext cx="284575" cy="266788"/>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8" name="Google Shape;4168;p82"/>
          <p:cNvSpPr/>
          <p:nvPr/>
        </p:nvSpPr>
        <p:spPr>
          <a:xfrm>
            <a:off x="6394547" y="2449255"/>
            <a:ext cx="284575" cy="266788"/>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69" name="Google Shape;4169;p82"/>
          <p:cNvGrpSpPr/>
          <p:nvPr/>
        </p:nvGrpSpPr>
        <p:grpSpPr>
          <a:xfrm>
            <a:off x="2027931" y="4181506"/>
            <a:ext cx="283986" cy="283810"/>
            <a:chOff x="5648900" y="2616600"/>
            <a:chExt cx="482150" cy="481850"/>
          </a:xfrm>
        </p:grpSpPr>
        <p:sp>
          <p:nvSpPr>
            <p:cNvPr id="4170" name="Google Shape;4170;p82"/>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1" name="Google Shape;4171;p82"/>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2" name="Google Shape;4172;p82"/>
          <p:cNvGrpSpPr/>
          <p:nvPr/>
        </p:nvGrpSpPr>
        <p:grpSpPr>
          <a:xfrm>
            <a:off x="3781664" y="4183278"/>
            <a:ext cx="272482" cy="272539"/>
            <a:chOff x="6242825" y="2615925"/>
            <a:chExt cx="483125" cy="483225"/>
          </a:xfrm>
        </p:grpSpPr>
        <p:sp>
          <p:nvSpPr>
            <p:cNvPr id="4173" name="Google Shape;4173;p82"/>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4" name="Google Shape;4174;p82"/>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5" name="Google Shape;4175;p82"/>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6" name="Google Shape;4176;p82"/>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7" name="Google Shape;4177;p82"/>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78" name="Google Shape;4178;p82"/>
          <p:cNvSpPr/>
          <p:nvPr/>
        </p:nvSpPr>
        <p:spPr>
          <a:xfrm>
            <a:off x="5080934" y="2875774"/>
            <a:ext cx="289420" cy="268672"/>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79" name="Google Shape;4179;p82"/>
          <p:cNvGrpSpPr/>
          <p:nvPr/>
        </p:nvGrpSpPr>
        <p:grpSpPr>
          <a:xfrm>
            <a:off x="5523992" y="2867822"/>
            <a:ext cx="286166" cy="284575"/>
            <a:chOff x="1487200" y="3210375"/>
            <a:chExt cx="485850" cy="483150"/>
          </a:xfrm>
        </p:grpSpPr>
        <p:sp>
          <p:nvSpPr>
            <p:cNvPr id="4180" name="Google Shape;4180;p82"/>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1" name="Google Shape;4181;p82"/>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2" name="Google Shape;4182;p82"/>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83" name="Google Shape;4183;p82"/>
          <p:cNvSpPr/>
          <p:nvPr/>
        </p:nvSpPr>
        <p:spPr>
          <a:xfrm>
            <a:off x="5957796" y="2895527"/>
            <a:ext cx="284561" cy="229165"/>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4" name="Google Shape;4184;p82"/>
          <p:cNvSpPr/>
          <p:nvPr/>
        </p:nvSpPr>
        <p:spPr>
          <a:xfrm>
            <a:off x="6396213" y="2924425"/>
            <a:ext cx="284605" cy="171370"/>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85" name="Google Shape;4185;p82"/>
          <p:cNvGrpSpPr/>
          <p:nvPr/>
        </p:nvGrpSpPr>
        <p:grpSpPr>
          <a:xfrm>
            <a:off x="6831672" y="2867815"/>
            <a:ext cx="285371" cy="284590"/>
            <a:chOff x="3269875" y="3210400"/>
            <a:chExt cx="484500" cy="483175"/>
          </a:xfrm>
        </p:grpSpPr>
        <p:sp>
          <p:nvSpPr>
            <p:cNvPr id="4186" name="Google Shape;4186;p82"/>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7" name="Google Shape;4187;p82"/>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88" name="Google Shape;4188;p82"/>
          <p:cNvGrpSpPr/>
          <p:nvPr/>
        </p:nvGrpSpPr>
        <p:grpSpPr>
          <a:xfrm>
            <a:off x="7340041" y="2867513"/>
            <a:ext cx="142391" cy="285194"/>
            <a:chOff x="3985700" y="3210375"/>
            <a:chExt cx="241750" cy="484200"/>
          </a:xfrm>
        </p:grpSpPr>
        <p:sp>
          <p:nvSpPr>
            <p:cNvPr id="4189" name="Google Shape;4189;p82"/>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0" name="Google Shape;4190;p82"/>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91" name="Google Shape;4191;p82"/>
          <p:cNvGrpSpPr/>
          <p:nvPr/>
        </p:nvGrpSpPr>
        <p:grpSpPr>
          <a:xfrm>
            <a:off x="7708194" y="2868360"/>
            <a:ext cx="283589" cy="283500"/>
            <a:chOff x="4460225" y="3211300"/>
            <a:chExt cx="481475" cy="481325"/>
          </a:xfrm>
        </p:grpSpPr>
        <p:sp>
          <p:nvSpPr>
            <p:cNvPr id="4192" name="Google Shape;4192;p82"/>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3" name="Google Shape;4193;p82"/>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94" name="Google Shape;4194;p82"/>
          <p:cNvSpPr/>
          <p:nvPr/>
        </p:nvSpPr>
        <p:spPr>
          <a:xfrm>
            <a:off x="8143322" y="2884403"/>
            <a:ext cx="284575" cy="25141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95" name="Google Shape;4195;p82"/>
          <p:cNvGrpSpPr/>
          <p:nvPr/>
        </p:nvGrpSpPr>
        <p:grpSpPr>
          <a:xfrm>
            <a:off x="2467578" y="4206023"/>
            <a:ext cx="286121" cy="234775"/>
            <a:chOff x="5647000" y="3252650"/>
            <a:chExt cx="485775" cy="398600"/>
          </a:xfrm>
        </p:grpSpPr>
        <p:sp>
          <p:nvSpPr>
            <p:cNvPr id="4196" name="Google Shape;4196;p82"/>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7" name="Google Shape;4197;p82"/>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8" name="Google Shape;4198;p82"/>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9" name="Google Shape;4199;p82"/>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0" name="Google Shape;4200;p82"/>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01" name="Google Shape;4201;p82"/>
          <p:cNvGrpSpPr/>
          <p:nvPr/>
        </p:nvGrpSpPr>
        <p:grpSpPr>
          <a:xfrm>
            <a:off x="3339145" y="4211089"/>
            <a:ext cx="273244" cy="224641"/>
            <a:chOff x="6242450" y="3252800"/>
            <a:chExt cx="484475" cy="398300"/>
          </a:xfrm>
        </p:grpSpPr>
        <p:sp>
          <p:nvSpPr>
            <p:cNvPr id="4202" name="Google Shape;4202;p82"/>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3" name="Google Shape;4203;p82"/>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4" name="Google Shape;4204;p82"/>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05" name="Google Shape;4205;p82"/>
          <p:cNvGrpSpPr/>
          <p:nvPr/>
        </p:nvGrpSpPr>
        <p:grpSpPr>
          <a:xfrm>
            <a:off x="5100592" y="3304166"/>
            <a:ext cx="250104" cy="284561"/>
            <a:chOff x="922025" y="3804850"/>
            <a:chExt cx="424625" cy="483125"/>
          </a:xfrm>
        </p:grpSpPr>
        <p:sp>
          <p:nvSpPr>
            <p:cNvPr id="4206" name="Google Shape;4206;p82"/>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7" name="Google Shape;4207;p82"/>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08" name="Google Shape;4208;p82"/>
          <p:cNvSpPr/>
          <p:nvPr/>
        </p:nvSpPr>
        <p:spPr>
          <a:xfrm>
            <a:off x="5521393" y="3303643"/>
            <a:ext cx="291364" cy="285606"/>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09" name="Google Shape;4209;p82"/>
          <p:cNvGrpSpPr/>
          <p:nvPr/>
        </p:nvGrpSpPr>
        <p:grpSpPr>
          <a:xfrm>
            <a:off x="6415928" y="3304166"/>
            <a:ext cx="261796" cy="284561"/>
            <a:chOff x="2100300" y="3804850"/>
            <a:chExt cx="444475" cy="483125"/>
          </a:xfrm>
        </p:grpSpPr>
        <p:sp>
          <p:nvSpPr>
            <p:cNvPr id="4210" name="Google Shape;4210;p82"/>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1" name="Google Shape;4211;p82"/>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2" name="Google Shape;4212;p82"/>
          <p:cNvGrpSpPr/>
          <p:nvPr/>
        </p:nvGrpSpPr>
        <p:grpSpPr>
          <a:xfrm>
            <a:off x="6862186" y="3304166"/>
            <a:ext cx="246158" cy="284561"/>
            <a:chOff x="2708700" y="3804850"/>
            <a:chExt cx="417925" cy="483125"/>
          </a:xfrm>
        </p:grpSpPr>
        <p:sp>
          <p:nvSpPr>
            <p:cNvPr id="4213" name="Google Shape;4213;p82"/>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4" name="Google Shape;4214;p82"/>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5" name="Google Shape;4215;p82"/>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6" name="Google Shape;4216;p82"/>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17" name="Google Shape;4217;p82"/>
          <p:cNvSpPr/>
          <p:nvPr/>
        </p:nvSpPr>
        <p:spPr>
          <a:xfrm>
            <a:off x="5953764" y="3349160"/>
            <a:ext cx="284561" cy="216723"/>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8" name="Google Shape;4218;p82"/>
          <p:cNvSpPr/>
          <p:nvPr/>
        </p:nvSpPr>
        <p:spPr>
          <a:xfrm>
            <a:off x="7279956" y="3304158"/>
            <a:ext cx="262561" cy="284575"/>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19" name="Google Shape;4219;p82"/>
          <p:cNvGrpSpPr/>
          <p:nvPr/>
        </p:nvGrpSpPr>
        <p:grpSpPr>
          <a:xfrm>
            <a:off x="7711529" y="3305233"/>
            <a:ext cx="276918" cy="282425"/>
            <a:chOff x="4467450" y="3808475"/>
            <a:chExt cx="470150" cy="479500"/>
          </a:xfrm>
        </p:grpSpPr>
        <p:sp>
          <p:nvSpPr>
            <p:cNvPr id="4220" name="Google Shape;4220;p82"/>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1" name="Google Shape;4221;p82"/>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2" name="Google Shape;4222;p82"/>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3" name="Google Shape;4223;p82"/>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4" name="Google Shape;4224;p82"/>
          <p:cNvGrpSpPr/>
          <p:nvPr/>
        </p:nvGrpSpPr>
        <p:grpSpPr>
          <a:xfrm>
            <a:off x="4640760" y="4174916"/>
            <a:ext cx="284575" cy="284561"/>
            <a:chOff x="5053900" y="3804850"/>
            <a:chExt cx="483150" cy="483125"/>
          </a:xfrm>
        </p:grpSpPr>
        <p:sp>
          <p:nvSpPr>
            <p:cNvPr id="4225" name="Google Shape;4225;p82"/>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6" name="Google Shape;4226;p82"/>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7" name="Google Shape;4227;p82"/>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8" name="Google Shape;4228;p82"/>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9" name="Google Shape;4229;p82"/>
          <p:cNvGrpSpPr/>
          <p:nvPr/>
        </p:nvGrpSpPr>
        <p:grpSpPr>
          <a:xfrm>
            <a:off x="5082297" y="4174956"/>
            <a:ext cx="284561" cy="284561"/>
            <a:chOff x="5648375" y="3804850"/>
            <a:chExt cx="483125" cy="483125"/>
          </a:xfrm>
        </p:grpSpPr>
        <p:sp>
          <p:nvSpPr>
            <p:cNvPr id="4230" name="Google Shape;4230;p82"/>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1" name="Google Shape;4231;p82"/>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2" name="Google Shape;4232;p82"/>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3" name="Google Shape;4233;p82"/>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4" name="Google Shape;4234;p82"/>
          <p:cNvGrpSpPr/>
          <p:nvPr/>
        </p:nvGrpSpPr>
        <p:grpSpPr>
          <a:xfrm>
            <a:off x="2923723" y="4174916"/>
            <a:ext cx="246162" cy="276462"/>
            <a:chOff x="6276025" y="3812400"/>
            <a:chExt cx="416800" cy="468025"/>
          </a:xfrm>
        </p:grpSpPr>
        <p:sp>
          <p:nvSpPr>
            <p:cNvPr id="4235" name="Google Shape;4235;p8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6" name="Google Shape;4236;p8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7" name="Google Shape;4237;p8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8" name="Google Shape;4238;p8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9" name="Google Shape;4239;p82"/>
          <p:cNvGrpSpPr/>
          <p:nvPr/>
        </p:nvGrpSpPr>
        <p:grpSpPr>
          <a:xfrm>
            <a:off x="5082340" y="3739547"/>
            <a:ext cx="286607" cy="284575"/>
            <a:chOff x="890400" y="4399350"/>
            <a:chExt cx="486600" cy="483150"/>
          </a:xfrm>
        </p:grpSpPr>
        <p:sp>
          <p:nvSpPr>
            <p:cNvPr id="4240" name="Google Shape;4240;p82"/>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1" name="Google Shape;4241;p82"/>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2" name="Google Shape;4242;p82"/>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3" name="Google Shape;4243;p82"/>
          <p:cNvGrpSpPr/>
          <p:nvPr/>
        </p:nvGrpSpPr>
        <p:grpSpPr>
          <a:xfrm>
            <a:off x="5524794" y="3752328"/>
            <a:ext cx="284561" cy="259013"/>
            <a:chOff x="1487200" y="4421025"/>
            <a:chExt cx="483125" cy="439750"/>
          </a:xfrm>
        </p:grpSpPr>
        <p:sp>
          <p:nvSpPr>
            <p:cNvPr id="4244" name="Google Shape;4244;p82"/>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5" name="Google Shape;4245;p82"/>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6" name="Google Shape;4246;p82"/>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7" name="Google Shape;4247;p82"/>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8" name="Google Shape;4248;p82"/>
          <p:cNvGrpSpPr/>
          <p:nvPr/>
        </p:nvGrpSpPr>
        <p:grpSpPr>
          <a:xfrm>
            <a:off x="5955815" y="3739562"/>
            <a:ext cx="288522" cy="284546"/>
            <a:chOff x="2079300" y="4399325"/>
            <a:chExt cx="489850" cy="483100"/>
          </a:xfrm>
        </p:grpSpPr>
        <p:sp>
          <p:nvSpPr>
            <p:cNvPr id="4249" name="Google Shape;4249;p82"/>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0" name="Google Shape;4250;p82"/>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51" name="Google Shape;4251;p82"/>
          <p:cNvSpPr/>
          <p:nvPr/>
        </p:nvSpPr>
        <p:spPr>
          <a:xfrm>
            <a:off x="8157458" y="3295444"/>
            <a:ext cx="250163" cy="284531"/>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52" name="Google Shape;4252;p82"/>
          <p:cNvGrpSpPr/>
          <p:nvPr/>
        </p:nvGrpSpPr>
        <p:grpSpPr>
          <a:xfrm>
            <a:off x="6864717" y="4179212"/>
            <a:ext cx="231079" cy="284546"/>
            <a:chOff x="3316000" y="4399325"/>
            <a:chExt cx="392325" cy="483100"/>
          </a:xfrm>
        </p:grpSpPr>
        <p:sp>
          <p:nvSpPr>
            <p:cNvPr id="4253" name="Google Shape;4253;p82"/>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4" name="Google Shape;4254;p82"/>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5" name="Google Shape;4255;p82"/>
          <p:cNvGrpSpPr/>
          <p:nvPr/>
        </p:nvGrpSpPr>
        <p:grpSpPr>
          <a:xfrm>
            <a:off x="7310888" y="4179197"/>
            <a:ext cx="212496" cy="284575"/>
            <a:chOff x="3926225" y="4399275"/>
            <a:chExt cx="360775" cy="483150"/>
          </a:xfrm>
        </p:grpSpPr>
        <p:sp>
          <p:nvSpPr>
            <p:cNvPr id="4256" name="Google Shape;4256;p82"/>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7" name="Google Shape;4257;p82"/>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58" name="Google Shape;4258;p82"/>
          <p:cNvSpPr/>
          <p:nvPr/>
        </p:nvSpPr>
        <p:spPr>
          <a:xfrm>
            <a:off x="7780857" y="4179226"/>
            <a:ext cx="150062" cy="2845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59" name="Google Shape;4259;p82"/>
          <p:cNvGrpSpPr/>
          <p:nvPr/>
        </p:nvGrpSpPr>
        <p:grpSpPr>
          <a:xfrm>
            <a:off x="8143366" y="3739598"/>
            <a:ext cx="284487" cy="284472"/>
            <a:chOff x="5053975" y="4399375"/>
            <a:chExt cx="483000" cy="482975"/>
          </a:xfrm>
        </p:grpSpPr>
        <p:sp>
          <p:nvSpPr>
            <p:cNvPr id="4260" name="Google Shape;4260;p82"/>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1" name="Google Shape;4261;p82"/>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2" name="Google Shape;4262;p82"/>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3" name="Google Shape;4263;p82"/>
          <p:cNvGrpSpPr/>
          <p:nvPr/>
        </p:nvGrpSpPr>
        <p:grpSpPr>
          <a:xfrm>
            <a:off x="6397827" y="3741443"/>
            <a:ext cx="284561" cy="284561"/>
            <a:chOff x="5648375" y="4399300"/>
            <a:chExt cx="483125" cy="483125"/>
          </a:xfrm>
        </p:grpSpPr>
        <p:sp>
          <p:nvSpPr>
            <p:cNvPr id="4264" name="Google Shape;4264;p82"/>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5" name="Google Shape;4265;p82"/>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6" name="Google Shape;4266;p82"/>
          <p:cNvGrpSpPr/>
          <p:nvPr/>
        </p:nvGrpSpPr>
        <p:grpSpPr>
          <a:xfrm>
            <a:off x="1601495" y="4194668"/>
            <a:ext cx="276149" cy="253335"/>
            <a:chOff x="6239575" y="4416275"/>
            <a:chExt cx="489625" cy="449175"/>
          </a:xfrm>
        </p:grpSpPr>
        <p:sp>
          <p:nvSpPr>
            <p:cNvPr id="4267" name="Google Shape;4267;p82"/>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8" name="Google Shape;4268;p82"/>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9" name="Google Shape;4269;p82"/>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0" name="Google Shape;4270;p82"/>
          <p:cNvGrpSpPr/>
          <p:nvPr/>
        </p:nvGrpSpPr>
        <p:grpSpPr>
          <a:xfrm>
            <a:off x="7703553" y="3741018"/>
            <a:ext cx="284947" cy="284802"/>
            <a:chOff x="892750" y="4993750"/>
            <a:chExt cx="483125" cy="483125"/>
          </a:xfrm>
        </p:grpSpPr>
        <p:sp>
          <p:nvSpPr>
            <p:cNvPr id="4271" name="Google Shape;4271;p82"/>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2" name="Google Shape;4272;p82"/>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3" name="Google Shape;4273;p82"/>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4" name="Google Shape;4274;p82"/>
          <p:cNvGrpSpPr/>
          <p:nvPr/>
        </p:nvGrpSpPr>
        <p:grpSpPr>
          <a:xfrm>
            <a:off x="721430" y="4181325"/>
            <a:ext cx="276444" cy="276444"/>
            <a:chOff x="2676100" y="4993750"/>
            <a:chExt cx="483125" cy="483125"/>
          </a:xfrm>
        </p:grpSpPr>
        <p:sp>
          <p:nvSpPr>
            <p:cNvPr id="4275" name="Google Shape;4275;p82"/>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6" name="Google Shape;4276;p82"/>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7" name="Google Shape;4277;p82"/>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8" name="Google Shape;4278;p82"/>
          <p:cNvGrpSpPr/>
          <p:nvPr/>
        </p:nvGrpSpPr>
        <p:grpSpPr>
          <a:xfrm>
            <a:off x="1159768" y="4181469"/>
            <a:ext cx="279826" cy="279729"/>
            <a:chOff x="3270550" y="4993750"/>
            <a:chExt cx="483125" cy="483125"/>
          </a:xfrm>
        </p:grpSpPr>
        <p:sp>
          <p:nvSpPr>
            <p:cNvPr id="4279" name="Google Shape;4279;p82"/>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0" name="Google Shape;4280;p82"/>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1" name="Google Shape;4281;p82"/>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2" name="Google Shape;4282;p82"/>
          <p:cNvGrpSpPr/>
          <p:nvPr/>
        </p:nvGrpSpPr>
        <p:grpSpPr>
          <a:xfrm>
            <a:off x="7263314" y="3747764"/>
            <a:ext cx="285382" cy="285285"/>
            <a:chOff x="1487200" y="4993750"/>
            <a:chExt cx="483125" cy="483125"/>
          </a:xfrm>
        </p:grpSpPr>
        <p:sp>
          <p:nvSpPr>
            <p:cNvPr id="4283" name="Google Shape;4283;p82"/>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4" name="Google Shape;4284;p82"/>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5" name="Google Shape;4285;p82"/>
          <p:cNvGrpSpPr/>
          <p:nvPr/>
        </p:nvGrpSpPr>
        <p:grpSpPr>
          <a:xfrm>
            <a:off x="6834368" y="3740501"/>
            <a:ext cx="283981" cy="283836"/>
            <a:chOff x="2081650" y="4993750"/>
            <a:chExt cx="483125" cy="483125"/>
          </a:xfrm>
        </p:grpSpPr>
        <p:sp>
          <p:nvSpPr>
            <p:cNvPr id="4286" name="Google Shape;4286;p82"/>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7" name="Google Shape;4287;p82"/>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8" name="Google Shape;4288;p82"/>
          <p:cNvGrpSpPr/>
          <p:nvPr/>
        </p:nvGrpSpPr>
        <p:grpSpPr>
          <a:xfrm>
            <a:off x="4213744" y="4174954"/>
            <a:ext cx="280662" cy="280638"/>
            <a:chOff x="5053900" y="4993700"/>
            <a:chExt cx="483150" cy="483275"/>
          </a:xfrm>
        </p:grpSpPr>
        <p:sp>
          <p:nvSpPr>
            <p:cNvPr id="4289" name="Google Shape;4289;p82"/>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0" name="Google Shape;4290;p82"/>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1" name="Google Shape;4291;p82"/>
          <p:cNvGrpSpPr/>
          <p:nvPr/>
        </p:nvGrpSpPr>
        <p:grpSpPr>
          <a:xfrm>
            <a:off x="5586461" y="4192071"/>
            <a:ext cx="147601" cy="257881"/>
            <a:chOff x="1426400" y="1814750"/>
            <a:chExt cx="407850" cy="712575"/>
          </a:xfrm>
        </p:grpSpPr>
        <p:sp>
          <p:nvSpPr>
            <p:cNvPr id="4292" name="Google Shape;4292;p82"/>
            <p:cNvSpPr/>
            <p:nvPr/>
          </p:nvSpPr>
          <p:spPr>
            <a:xfrm>
              <a:off x="1426400" y="1814750"/>
              <a:ext cx="407850" cy="407925"/>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2"/>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2"/>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2"/>
          <p:cNvGrpSpPr/>
          <p:nvPr/>
        </p:nvGrpSpPr>
        <p:grpSpPr>
          <a:xfrm>
            <a:off x="5993478" y="4215458"/>
            <a:ext cx="211069" cy="211105"/>
            <a:chOff x="1910075" y="2021700"/>
            <a:chExt cx="583225" cy="583325"/>
          </a:xfrm>
        </p:grpSpPr>
        <p:sp>
          <p:nvSpPr>
            <p:cNvPr id="4296" name="Google Shape;4296;p82"/>
            <p:cNvSpPr/>
            <p:nvPr/>
          </p:nvSpPr>
          <p:spPr>
            <a:xfrm>
              <a:off x="1910075" y="2157875"/>
              <a:ext cx="448375" cy="447150"/>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2"/>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2"/>
          <p:cNvGrpSpPr/>
          <p:nvPr/>
        </p:nvGrpSpPr>
        <p:grpSpPr>
          <a:xfrm>
            <a:off x="6386251" y="4242212"/>
            <a:ext cx="296767" cy="157598"/>
            <a:chOff x="2749275" y="2099575"/>
            <a:chExt cx="820025" cy="435475"/>
          </a:xfrm>
        </p:grpSpPr>
        <p:sp>
          <p:nvSpPr>
            <p:cNvPr id="4300" name="Google Shape;4300;p82"/>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2"/>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2"/>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4" name="Google Shape;4304;p82"/>
          <p:cNvSpPr/>
          <p:nvPr/>
        </p:nvSpPr>
        <p:spPr>
          <a:xfrm>
            <a:off x="8208550" y="4180788"/>
            <a:ext cx="166215" cy="280416"/>
          </a:xfrm>
          <a:custGeom>
            <a:rect b="b" l="l" r="r" t="t"/>
            <a:pathLst>
              <a:path extrusionOk="0" h="4876800" w="2890704">
                <a:moveTo>
                  <a:pt x="2885315" y="2753220"/>
                </a:moveTo>
                <a:lnTo>
                  <a:pt x="2743412" y="1787309"/>
                </a:lnTo>
                <a:cubicBezTo>
                  <a:pt x="2743297" y="1786566"/>
                  <a:pt x="2743193" y="1785833"/>
                  <a:pt x="2743069" y="1785099"/>
                </a:cubicBezTo>
                <a:cubicBezTo>
                  <a:pt x="2706740" y="1562157"/>
                  <a:pt x="2591955" y="1358808"/>
                  <a:pt x="2419867" y="1212485"/>
                </a:cubicBezTo>
                <a:cubicBezTo>
                  <a:pt x="2289679" y="1101795"/>
                  <a:pt x="2132535" y="1028814"/>
                  <a:pt x="1965933" y="999801"/>
                </a:cubicBezTo>
                <a:cubicBezTo>
                  <a:pt x="2038352" y="896588"/>
                  <a:pt x="2081024" y="771049"/>
                  <a:pt x="2081024" y="635670"/>
                </a:cubicBezTo>
                <a:cubicBezTo>
                  <a:pt x="2081024" y="285159"/>
                  <a:pt x="1795865" y="0"/>
                  <a:pt x="1445354" y="0"/>
                </a:cubicBezTo>
                <a:cubicBezTo>
                  <a:pt x="1094844" y="0"/>
                  <a:pt x="809684" y="285159"/>
                  <a:pt x="809684" y="635670"/>
                </a:cubicBezTo>
                <a:cubicBezTo>
                  <a:pt x="809684" y="771049"/>
                  <a:pt x="852356" y="896579"/>
                  <a:pt x="924775" y="999801"/>
                </a:cubicBezTo>
                <a:cubicBezTo>
                  <a:pt x="758173" y="1028824"/>
                  <a:pt x="601030" y="1101804"/>
                  <a:pt x="470842" y="1212485"/>
                </a:cubicBezTo>
                <a:cubicBezTo>
                  <a:pt x="298754" y="1358799"/>
                  <a:pt x="183977" y="1562157"/>
                  <a:pt x="147640" y="1785099"/>
                </a:cubicBezTo>
                <a:cubicBezTo>
                  <a:pt x="147516" y="1785833"/>
                  <a:pt x="147411" y="1786576"/>
                  <a:pt x="147297" y="1787309"/>
                </a:cubicBezTo>
                <a:lnTo>
                  <a:pt x="5393" y="2753220"/>
                </a:lnTo>
                <a:cubicBezTo>
                  <a:pt x="-14371" y="2876731"/>
                  <a:pt x="20728" y="3002137"/>
                  <a:pt x="101786" y="3097463"/>
                </a:cubicBezTo>
                <a:cubicBezTo>
                  <a:pt x="183111" y="3193113"/>
                  <a:pt x="301764" y="3247977"/>
                  <a:pt x="427313" y="3247977"/>
                </a:cubicBezTo>
                <a:cubicBezTo>
                  <a:pt x="453887" y="3247977"/>
                  <a:pt x="479957" y="3245587"/>
                  <a:pt x="505303" y="3240996"/>
                </a:cubicBezTo>
                <a:lnTo>
                  <a:pt x="447058" y="3601736"/>
                </a:lnTo>
                <a:cubicBezTo>
                  <a:pt x="440381" y="3643075"/>
                  <a:pt x="452182" y="3685261"/>
                  <a:pt x="479319" y="3717141"/>
                </a:cubicBezTo>
                <a:cubicBezTo>
                  <a:pt x="506465" y="3749021"/>
                  <a:pt x="546232" y="3767385"/>
                  <a:pt x="588104" y="3767385"/>
                </a:cubicBezTo>
                <a:lnTo>
                  <a:pt x="730979" y="3767385"/>
                </a:lnTo>
                <a:lnTo>
                  <a:pt x="730979" y="4448175"/>
                </a:lnTo>
                <a:cubicBezTo>
                  <a:pt x="730979" y="4684519"/>
                  <a:pt x="923260" y="4876800"/>
                  <a:pt x="1159604" y="4876800"/>
                </a:cubicBezTo>
                <a:cubicBezTo>
                  <a:pt x="1269285" y="4876800"/>
                  <a:pt x="1369469" y="4835395"/>
                  <a:pt x="1445354" y="4767396"/>
                </a:cubicBezTo>
                <a:cubicBezTo>
                  <a:pt x="1521240" y="4835395"/>
                  <a:pt x="1621424" y="4876800"/>
                  <a:pt x="1731104" y="4876800"/>
                </a:cubicBezTo>
                <a:cubicBezTo>
                  <a:pt x="1967448" y="4876800"/>
                  <a:pt x="2159729" y="4684519"/>
                  <a:pt x="2159729" y="4448175"/>
                </a:cubicBezTo>
                <a:lnTo>
                  <a:pt x="2159729" y="3767376"/>
                </a:lnTo>
                <a:lnTo>
                  <a:pt x="2302604" y="3767376"/>
                </a:lnTo>
                <a:cubicBezTo>
                  <a:pt x="2344476" y="3767376"/>
                  <a:pt x="2384243" y="3749011"/>
                  <a:pt x="2411389" y="3717131"/>
                </a:cubicBezTo>
                <a:cubicBezTo>
                  <a:pt x="2438535" y="3685251"/>
                  <a:pt x="2450328" y="3643065"/>
                  <a:pt x="2443651" y="3601727"/>
                </a:cubicBezTo>
                <a:lnTo>
                  <a:pt x="2385386" y="3240910"/>
                </a:lnTo>
                <a:cubicBezTo>
                  <a:pt x="2410742" y="3245558"/>
                  <a:pt x="2436811" y="3247977"/>
                  <a:pt x="2463396" y="3247977"/>
                </a:cubicBezTo>
                <a:cubicBezTo>
                  <a:pt x="2588945" y="3247977"/>
                  <a:pt x="2707598" y="3193113"/>
                  <a:pt x="2788922" y="3097463"/>
                </a:cubicBezTo>
                <a:cubicBezTo>
                  <a:pt x="2869971" y="3002137"/>
                  <a:pt x="2905070" y="2876731"/>
                  <a:pt x="2885315" y="2753220"/>
                </a:cubicBezTo>
                <a:close/>
                <a:moveTo>
                  <a:pt x="1445354" y="285750"/>
                </a:moveTo>
                <a:cubicBezTo>
                  <a:pt x="1638302" y="285750"/>
                  <a:pt x="1795274" y="442722"/>
                  <a:pt x="1795274" y="635670"/>
                </a:cubicBezTo>
                <a:cubicBezTo>
                  <a:pt x="1795274" y="828618"/>
                  <a:pt x="1638302" y="985590"/>
                  <a:pt x="1445354" y="985590"/>
                </a:cubicBezTo>
                <a:cubicBezTo>
                  <a:pt x="1252406" y="985590"/>
                  <a:pt x="1095434" y="828618"/>
                  <a:pt x="1095434" y="635670"/>
                </a:cubicBezTo>
                <a:cubicBezTo>
                  <a:pt x="1095434" y="442722"/>
                  <a:pt x="1252406" y="285750"/>
                  <a:pt x="1445354" y="285750"/>
                </a:cubicBezTo>
                <a:close/>
                <a:moveTo>
                  <a:pt x="1159604" y="4591050"/>
                </a:moveTo>
                <a:cubicBezTo>
                  <a:pt x="1080823" y="4591050"/>
                  <a:pt x="1016729" y="4526956"/>
                  <a:pt x="1016729" y="4448175"/>
                </a:cubicBezTo>
                <a:lnTo>
                  <a:pt x="1016729" y="3767376"/>
                </a:lnTo>
                <a:lnTo>
                  <a:pt x="1302479" y="3767376"/>
                </a:lnTo>
                <a:lnTo>
                  <a:pt x="1302479" y="4448175"/>
                </a:lnTo>
                <a:cubicBezTo>
                  <a:pt x="1302479" y="4526956"/>
                  <a:pt x="1238385" y="4591050"/>
                  <a:pt x="1159604" y="4591050"/>
                </a:cubicBezTo>
                <a:close/>
                <a:moveTo>
                  <a:pt x="1873979" y="4448175"/>
                </a:moveTo>
                <a:cubicBezTo>
                  <a:pt x="1873979" y="4526956"/>
                  <a:pt x="1809885" y="4591050"/>
                  <a:pt x="1731104" y="4591050"/>
                </a:cubicBezTo>
                <a:cubicBezTo>
                  <a:pt x="1652323" y="4591050"/>
                  <a:pt x="1588229" y="4526956"/>
                  <a:pt x="1588229" y="4448175"/>
                </a:cubicBezTo>
                <a:lnTo>
                  <a:pt x="1588229" y="3767376"/>
                </a:lnTo>
                <a:lnTo>
                  <a:pt x="1873979" y="3767376"/>
                </a:lnTo>
                <a:close/>
                <a:moveTo>
                  <a:pt x="2571228" y="2912374"/>
                </a:moveTo>
                <a:cubicBezTo>
                  <a:pt x="2543892" y="2944520"/>
                  <a:pt x="2505601" y="2962227"/>
                  <a:pt x="2463405" y="2962227"/>
                </a:cubicBezTo>
                <a:cubicBezTo>
                  <a:pt x="2394511" y="2962227"/>
                  <a:pt x="2335637" y="2913793"/>
                  <a:pt x="2323035" y="2846908"/>
                </a:cubicBezTo>
                <a:lnTo>
                  <a:pt x="2157919" y="1832172"/>
                </a:lnTo>
                <a:lnTo>
                  <a:pt x="2157881" y="1831915"/>
                </a:lnTo>
                <a:cubicBezTo>
                  <a:pt x="2145213" y="1754067"/>
                  <a:pt x="2071833" y="1701194"/>
                  <a:pt x="1994004" y="1713833"/>
                </a:cubicBezTo>
                <a:cubicBezTo>
                  <a:pt x="1916146" y="1726454"/>
                  <a:pt x="1863235" y="1799777"/>
                  <a:pt x="1875817" y="1877644"/>
                </a:cubicBezTo>
                <a:lnTo>
                  <a:pt x="2134821" y="3481635"/>
                </a:lnTo>
                <a:lnTo>
                  <a:pt x="755897" y="3481635"/>
                </a:lnTo>
                <a:lnTo>
                  <a:pt x="847146" y="2916546"/>
                </a:lnTo>
                <a:cubicBezTo>
                  <a:pt x="848651" y="2910021"/>
                  <a:pt x="850004" y="2903420"/>
                  <a:pt x="851204" y="2896772"/>
                </a:cubicBezTo>
                <a:cubicBezTo>
                  <a:pt x="851375" y="2895848"/>
                  <a:pt x="851528" y="2894924"/>
                  <a:pt x="851680" y="2893990"/>
                </a:cubicBezTo>
                <a:lnTo>
                  <a:pt x="1014919" y="1877520"/>
                </a:lnTo>
                <a:cubicBezTo>
                  <a:pt x="1027426" y="1799635"/>
                  <a:pt x="974448" y="1726349"/>
                  <a:pt x="896571" y="1713805"/>
                </a:cubicBezTo>
                <a:cubicBezTo>
                  <a:pt x="818695" y="1701232"/>
                  <a:pt x="745381" y="1754210"/>
                  <a:pt x="732808" y="1832086"/>
                </a:cubicBezTo>
                <a:lnTo>
                  <a:pt x="567025" y="2858757"/>
                </a:lnTo>
                <a:cubicBezTo>
                  <a:pt x="549918" y="2918574"/>
                  <a:pt x="492111" y="2962227"/>
                  <a:pt x="427313" y="2962227"/>
                </a:cubicBezTo>
                <a:cubicBezTo>
                  <a:pt x="385117" y="2962227"/>
                  <a:pt x="346817" y="2944520"/>
                  <a:pt x="319490" y="2912374"/>
                </a:cubicBezTo>
                <a:cubicBezTo>
                  <a:pt x="292153" y="2880227"/>
                  <a:pt x="280847" y="2839583"/>
                  <a:pt x="287628" y="2797940"/>
                </a:cubicBezTo>
                <a:cubicBezTo>
                  <a:pt x="287752" y="2797197"/>
                  <a:pt x="287857" y="2796464"/>
                  <a:pt x="287971" y="2795721"/>
                </a:cubicBezTo>
                <a:lnTo>
                  <a:pt x="429846" y="1830010"/>
                </a:lnTo>
                <a:cubicBezTo>
                  <a:pt x="483129" y="1506245"/>
                  <a:pt x="759745" y="1271349"/>
                  <a:pt x="1087986" y="1271349"/>
                </a:cubicBezTo>
                <a:lnTo>
                  <a:pt x="1802732" y="1271349"/>
                </a:lnTo>
                <a:cubicBezTo>
                  <a:pt x="2130964" y="1271349"/>
                  <a:pt x="2407579" y="1506245"/>
                  <a:pt x="2460872" y="1830010"/>
                </a:cubicBezTo>
                <a:lnTo>
                  <a:pt x="2602746" y="2795721"/>
                </a:lnTo>
                <a:cubicBezTo>
                  <a:pt x="2602861" y="2796464"/>
                  <a:pt x="2602966" y="2797197"/>
                  <a:pt x="2603089" y="2797940"/>
                </a:cubicBezTo>
                <a:cubicBezTo>
                  <a:pt x="2609871" y="2839583"/>
                  <a:pt x="2598556" y="2880227"/>
                  <a:pt x="2571228" y="29123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8" name="Shape 4308"/>
        <p:cNvGrpSpPr/>
        <p:nvPr/>
      </p:nvGrpSpPr>
      <p:grpSpPr>
        <a:xfrm>
          <a:off x="0" y="0"/>
          <a:ext cx="0" cy="0"/>
          <a:chOff x="0" y="0"/>
          <a:chExt cx="0" cy="0"/>
        </a:xfrm>
      </p:grpSpPr>
      <p:sp>
        <p:nvSpPr>
          <p:cNvPr id="4309" name="Google Shape;4309;p83"/>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Educational icons</a:t>
            </a:r>
            <a:endParaRPr/>
          </a:p>
        </p:txBody>
      </p:sp>
      <p:sp>
        <p:nvSpPr>
          <p:cNvPr id="4310" name="Google Shape;4310;p83"/>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sp>
        <p:nvSpPr>
          <p:cNvPr id="4311" name="Google Shape;4311;p83"/>
          <p:cNvSpPr/>
          <p:nvPr/>
        </p:nvSpPr>
        <p:spPr>
          <a:xfrm>
            <a:off x="733704" y="1554328"/>
            <a:ext cx="249307" cy="287737"/>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710850" y="2009008"/>
            <a:ext cx="295015" cy="260915"/>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717267" y="2431315"/>
            <a:ext cx="282182" cy="287623"/>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4" name="Google Shape;4314;p83"/>
          <p:cNvGrpSpPr/>
          <p:nvPr/>
        </p:nvGrpSpPr>
        <p:grpSpPr>
          <a:xfrm>
            <a:off x="2899575" y="1554249"/>
            <a:ext cx="286444" cy="287895"/>
            <a:chOff x="-41270450" y="1973375"/>
            <a:chExt cx="315850" cy="317450"/>
          </a:xfrm>
        </p:grpSpPr>
        <p:sp>
          <p:nvSpPr>
            <p:cNvPr id="4315" name="Google Shape;4315;p83"/>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3"/>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3"/>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3"/>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3"/>
          <p:cNvGrpSpPr/>
          <p:nvPr/>
        </p:nvGrpSpPr>
        <p:grpSpPr>
          <a:xfrm>
            <a:off x="2890336" y="1996164"/>
            <a:ext cx="304922" cy="286603"/>
            <a:chOff x="-41291625" y="2339025"/>
            <a:chExt cx="336225" cy="316025"/>
          </a:xfrm>
        </p:grpSpPr>
        <p:sp>
          <p:nvSpPr>
            <p:cNvPr id="4320" name="Google Shape;4320;p83"/>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3"/>
            <p:cNvSpPr/>
            <p:nvPr/>
          </p:nvSpPr>
          <p:spPr>
            <a:xfrm>
              <a:off x="-41234225" y="2620800"/>
              <a:ext cx="25" cy="25"/>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83"/>
          <p:cNvSpPr/>
          <p:nvPr/>
        </p:nvSpPr>
        <p:spPr>
          <a:xfrm>
            <a:off x="2363869" y="2066724"/>
            <a:ext cx="0" cy="23"/>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a:off x="2897795" y="2431304"/>
            <a:ext cx="290004" cy="287646"/>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1639915" y="2868943"/>
            <a:ext cx="178591" cy="287170"/>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1602778" y="3301410"/>
            <a:ext cx="252866" cy="288780"/>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1585626" y="3737004"/>
            <a:ext cx="287170" cy="288122"/>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3770523" y="2869125"/>
            <a:ext cx="288598" cy="286807"/>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8" name="Google Shape;4328;p83"/>
          <p:cNvGrpSpPr/>
          <p:nvPr/>
        </p:nvGrpSpPr>
        <p:grpSpPr>
          <a:xfrm>
            <a:off x="1145974" y="1554487"/>
            <a:ext cx="305739" cy="287419"/>
            <a:chOff x="-42804750" y="1949600"/>
            <a:chExt cx="337125" cy="316925"/>
          </a:xfrm>
        </p:grpSpPr>
        <p:sp>
          <p:nvSpPr>
            <p:cNvPr id="4329" name="Google Shape;4329;p83"/>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83"/>
          <p:cNvGrpSpPr/>
          <p:nvPr/>
        </p:nvGrpSpPr>
        <p:grpSpPr>
          <a:xfrm>
            <a:off x="1169553" y="1999180"/>
            <a:ext cx="258580" cy="280572"/>
            <a:chOff x="-42778750" y="2320125"/>
            <a:chExt cx="285125" cy="309375"/>
          </a:xfrm>
        </p:grpSpPr>
        <p:sp>
          <p:nvSpPr>
            <p:cNvPr id="4333" name="Google Shape;4333;p83"/>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3"/>
          <p:cNvGrpSpPr/>
          <p:nvPr/>
        </p:nvGrpSpPr>
        <p:grpSpPr>
          <a:xfrm>
            <a:off x="1154193" y="2430828"/>
            <a:ext cx="289301" cy="288598"/>
            <a:chOff x="-42796875" y="2680675"/>
            <a:chExt cx="319000" cy="318225"/>
          </a:xfrm>
        </p:grpSpPr>
        <p:sp>
          <p:nvSpPr>
            <p:cNvPr id="4336" name="Google Shape;4336;p83"/>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3"/>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3"/>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3"/>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83"/>
          <p:cNvSpPr/>
          <p:nvPr/>
        </p:nvSpPr>
        <p:spPr>
          <a:xfrm>
            <a:off x="3336614" y="1554532"/>
            <a:ext cx="289301" cy="287329"/>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3334823" y="2016955"/>
            <a:ext cx="292883" cy="245022"/>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3336603" y="2431689"/>
            <a:ext cx="289324" cy="286875"/>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2066915" y="2869657"/>
            <a:ext cx="207181" cy="285742"/>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5" name="Google Shape;4345;p83"/>
          <p:cNvGrpSpPr/>
          <p:nvPr/>
        </p:nvGrpSpPr>
        <p:grpSpPr>
          <a:xfrm>
            <a:off x="2020142" y="3303462"/>
            <a:ext cx="300728" cy="284676"/>
            <a:chOff x="-39055650" y="2315975"/>
            <a:chExt cx="331600" cy="313900"/>
          </a:xfrm>
        </p:grpSpPr>
        <p:sp>
          <p:nvSpPr>
            <p:cNvPr id="4346" name="Google Shape;4346;p83"/>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8" name="Google Shape;4348;p83"/>
          <p:cNvSpPr/>
          <p:nvPr/>
        </p:nvSpPr>
        <p:spPr>
          <a:xfrm>
            <a:off x="2026218" y="3758555"/>
            <a:ext cx="288576" cy="245022"/>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3803024" y="3301240"/>
            <a:ext cx="223596" cy="289120"/>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0" name="Google Shape;4350;p83"/>
          <p:cNvGrpSpPr/>
          <p:nvPr/>
        </p:nvGrpSpPr>
        <p:grpSpPr>
          <a:xfrm>
            <a:off x="1582769" y="1555008"/>
            <a:ext cx="292883" cy="286376"/>
            <a:chOff x="-42430625" y="1949750"/>
            <a:chExt cx="322950" cy="315775"/>
          </a:xfrm>
        </p:grpSpPr>
        <p:sp>
          <p:nvSpPr>
            <p:cNvPr id="4351" name="Google Shape;4351;p83"/>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3"/>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5" name="Google Shape;4355;p83"/>
          <p:cNvSpPr/>
          <p:nvPr/>
        </p:nvSpPr>
        <p:spPr>
          <a:xfrm>
            <a:off x="1604195" y="1995881"/>
            <a:ext cx="250032" cy="287170"/>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1586692" y="2431610"/>
            <a:ext cx="285039" cy="287034"/>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3770874" y="1567115"/>
            <a:ext cx="287895" cy="262162"/>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3768731" y="1995518"/>
            <a:ext cx="292181" cy="287895"/>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3770874" y="2431190"/>
            <a:ext cx="287895" cy="287873"/>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2458919" y="2867866"/>
            <a:ext cx="288598" cy="289324"/>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83"/>
          <p:cNvGrpSpPr/>
          <p:nvPr/>
        </p:nvGrpSpPr>
        <p:grpSpPr>
          <a:xfrm>
            <a:off x="2459633" y="3302510"/>
            <a:ext cx="287170" cy="286580"/>
            <a:chOff x="-38686275" y="2314400"/>
            <a:chExt cx="316650" cy="316000"/>
          </a:xfrm>
        </p:grpSpPr>
        <p:sp>
          <p:nvSpPr>
            <p:cNvPr id="4362" name="Google Shape;4362;p83"/>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3"/>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3"/>
          <p:cNvGrpSpPr/>
          <p:nvPr/>
        </p:nvGrpSpPr>
        <p:grpSpPr>
          <a:xfrm>
            <a:off x="2458556" y="3737129"/>
            <a:ext cx="289324" cy="287873"/>
            <a:chOff x="-38686275" y="2682250"/>
            <a:chExt cx="319025" cy="317425"/>
          </a:xfrm>
        </p:grpSpPr>
        <p:sp>
          <p:nvSpPr>
            <p:cNvPr id="4365" name="Google Shape;4365;p83"/>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3"/>
          <p:cNvGrpSpPr/>
          <p:nvPr/>
        </p:nvGrpSpPr>
        <p:grpSpPr>
          <a:xfrm>
            <a:off x="3764095" y="3736007"/>
            <a:ext cx="301454" cy="290117"/>
            <a:chOff x="-37534750" y="2668075"/>
            <a:chExt cx="332400" cy="319900"/>
          </a:xfrm>
        </p:grpSpPr>
        <p:sp>
          <p:nvSpPr>
            <p:cNvPr id="4368" name="Google Shape;4368;p83"/>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0" name="Google Shape;4370;p83"/>
          <p:cNvSpPr/>
          <p:nvPr/>
        </p:nvSpPr>
        <p:spPr>
          <a:xfrm>
            <a:off x="2025855" y="1554702"/>
            <a:ext cx="289301" cy="28698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1" name="Google Shape;4371;p83"/>
          <p:cNvGrpSpPr/>
          <p:nvPr/>
        </p:nvGrpSpPr>
        <p:grpSpPr>
          <a:xfrm>
            <a:off x="2025855" y="1995405"/>
            <a:ext cx="289301" cy="288122"/>
            <a:chOff x="-42062025" y="2316000"/>
            <a:chExt cx="319000" cy="317700"/>
          </a:xfrm>
        </p:grpSpPr>
        <p:sp>
          <p:nvSpPr>
            <p:cNvPr id="4372" name="Google Shape;4372;p83"/>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4" name="Google Shape;4374;p83"/>
          <p:cNvSpPr/>
          <p:nvPr/>
        </p:nvSpPr>
        <p:spPr>
          <a:xfrm>
            <a:off x="2024779" y="2430590"/>
            <a:ext cx="291455" cy="289074"/>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83"/>
          <p:cNvGrpSpPr/>
          <p:nvPr/>
        </p:nvGrpSpPr>
        <p:grpSpPr>
          <a:xfrm>
            <a:off x="731210" y="2870734"/>
            <a:ext cx="254295" cy="283588"/>
            <a:chOff x="-40150450" y="1977325"/>
            <a:chExt cx="280400" cy="312700"/>
          </a:xfrm>
        </p:grpSpPr>
        <p:sp>
          <p:nvSpPr>
            <p:cNvPr id="4376" name="Google Shape;4376;p83"/>
            <p:cNvSpPr/>
            <p:nvPr/>
          </p:nvSpPr>
          <p:spPr>
            <a:xfrm>
              <a:off x="-40052800" y="2041125"/>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39925200" y="2108075"/>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83"/>
          <p:cNvGrpSpPr/>
          <p:nvPr/>
        </p:nvGrpSpPr>
        <p:grpSpPr>
          <a:xfrm>
            <a:off x="726562" y="3302215"/>
            <a:ext cx="263590" cy="287170"/>
            <a:chOff x="-40160700" y="2339625"/>
            <a:chExt cx="290650" cy="316650"/>
          </a:xfrm>
        </p:grpSpPr>
        <p:sp>
          <p:nvSpPr>
            <p:cNvPr id="4381" name="Google Shape;4381;p83"/>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3"/>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83"/>
          <p:cNvGrpSpPr/>
          <p:nvPr/>
        </p:nvGrpSpPr>
        <p:grpSpPr>
          <a:xfrm>
            <a:off x="713707" y="3737481"/>
            <a:ext cx="289301" cy="287170"/>
            <a:chOff x="-40171725" y="2705875"/>
            <a:chExt cx="319000" cy="316650"/>
          </a:xfrm>
        </p:grpSpPr>
        <p:sp>
          <p:nvSpPr>
            <p:cNvPr id="4386" name="Google Shape;4386;p83"/>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3"/>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3"/>
          <p:cNvGrpSpPr/>
          <p:nvPr/>
        </p:nvGrpSpPr>
        <p:grpSpPr>
          <a:xfrm>
            <a:off x="2937778" y="2868580"/>
            <a:ext cx="210038" cy="287895"/>
            <a:chOff x="-38275925" y="1946600"/>
            <a:chExt cx="231600" cy="317450"/>
          </a:xfrm>
        </p:grpSpPr>
        <p:sp>
          <p:nvSpPr>
            <p:cNvPr id="4389" name="Google Shape;4389;p83"/>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3"/>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1" name="Google Shape;4391;p83"/>
          <p:cNvSpPr/>
          <p:nvPr/>
        </p:nvSpPr>
        <p:spPr>
          <a:xfrm>
            <a:off x="2898498" y="3301728"/>
            <a:ext cx="288598" cy="288145"/>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3"/>
          <p:cNvSpPr/>
          <p:nvPr/>
        </p:nvSpPr>
        <p:spPr>
          <a:xfrm>
            <a:off x="2958138" y="3736766"/>
            <a:ext cx="169318" cy="28859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83"/>
          <p:cNvGrpSpPr/>
          <p:nvPr/>
        </p:nvGrpSpPr>
        <p:grpSpPr>
          <a:xfrm>
            <a:off x="711202" y="4176904"/>
            <a:ext cx="294312" cy="286467"/>
            <a:chOff x="-37190575" y="1951325"/>
            <a:chExt cx="324525" cy="315875"/>
          </a:xfrm>
        </p:grpSpPr>
        <p:sp>
          <p:nvSpPr>
            <p:cNvPr id="4394" name="Google Shape;4394;p83"/>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3"/>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83"/>
          <p:cNvSpPr/>
          <p:nvPr/>
        </p:nvSpPr>
        <p:spPr>
          <a:xfrm>
            <a:off x="2457491" y="1554260"/>
            <a:ext cx="291455" cy="287873"/>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0" name="Google Shape;4400;p83"/>
          <p:cNvGrpSpPr/>
          <p:nvPr/>
        </p:nvGrpSpPr>
        <p:grpSpPr>
          <a:xfrm>
            <a:off x="2459282" y="2026602"/>
            <a:ext cx="287873" cy="225727"/>
            <a:chOff x="-41694200" y="2382950"/>
            <a:chExt cx="317425" cy="248900"/>
          </a:xfrm>
        </p:grpSpPr>
        <p:sp>
          <p:nvSpPr>
            <p:cNvPr id="4401" name="Google Shape;4401;p83"/>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3"/>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83"/>
          <p:cNvGrpSpPr/>
          <p:nvPr/>
        </p:nvGrpSpPr>
        <p:grpSpPr>
          <a:xfrm>
            <a:off x="2458568" y="2431179"/>
            <a:ext cx="289301" cy="287895"/>
            <a:chOff x="-41695775" y="2683025"/>
            <a:chExt cx="319000" cy="317450"/>
          </a:xfrm>
        </p:grpSpPr>
        <p:sp>
          <p:nvSpPr>
            <p:cNvPr id="4404" name="Google Shape;4404;p83"/>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3"/>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3"/>
          <p:cNvGrpSpPr/>
          <p:nvPr/>
        </p:nvGrpSpPr>
        <p:grpSpPr>
          <a:xfrm>
            <a:off x="1167048" y="2867866"/>
            <a:ext cx="263590" cy="289324"/>
            <a:chOff x="-39792875" y="1971800"/>
            <a:chExt cx="290650" cy="319025"/>
          </a:xfrm>
        </p:grpSpPr>
        <p:sp>
          <p:nvSpPr>
            <p:cNvPr id="4408" name="Google Shape;4408;p83"/>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0" name="Google Shape;4410;p83"/>
          <p:cNvSpPr/>
          <p:nvPr/>
        </p:nvSpPr>
        <p:spPr>
          <a:xfrm>
            <a:off x="1155610" y="3737311"/>
            <a:ext cx="286467" cy="287510"/>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1" name="Google Shape;4411;p83"/>
          <p:cNvGrpSpPr/>
          <p:nvPr/>
        </p:nvGrpSpPr>
        <p:grpSpPr>
          <a:xfrm>
            <a:off x="3333394" y="2869023"/>
            <a:ext cx="295740" cy="287011"/>
            <a:chOff x="-37956150" y="1948175"/>
            <a:chExt cx="326100" cy="316475"/>
          </a:xfrm>
        </p:grpSpPr>
        <p:sp>
          <p:nvSpPr>
            <p:cNvPr id="4412" name="Google Shape;4412;p83"/>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3"/>
            <p:cNvSpPr/>
            <p:nvPr/>
          </p:nvSpPr>
          <p:spPr>
            <a:xfrm>
              <a:off x="-37729300" y="2054500"/>
              <a:ext cx="25" cy="25"/>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3"/>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3"/>
          <p:cNvGrpSpPr/>
          <p:nvPr/>
        </p:nvGrpSpPr>
        <p:grpSpPr>
          <a:xfrm>
            <a:off x="1173827" y="3301444"/>
            <a:ext cx="250032" cy="288712"/>
            <a:chOff x="-39783425" y="2337925"/>
            <a:chExt cx="275700" cy="318350"/>
          </a:xfrm>
        </p:grpSpPr>
        <p:sp>
          <p:nvSpPr>
            <p:cNvPr id="4416" name="Google Shape;4416;p83"/>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3"/>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3"/>
          <p:cNvGrpSpPr/>
          <p:nvPr/>
        </p:nvGrpSpPr>
        <p:grpSpPr>
          <a:xfrm>
            <a:off x="3336603" y="3352208"/>
            <a:ext cx="289324" cy="187184"/>
            <a:chOff x="-37953000" y="2379000"/>
            <a:chExt cx="319025" cy="206400"/>
          </a:xfrm>
        </p:grpSpPr>
        <p:sp>
          <p:nvSpPr>
            <p:cNvPr id="4419" name="Google Shape;4419;p83"/>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83"/>
          <p:cNvSpPr/>
          <p:nvPr/>
        </p:nvSpPr>
        <p:spPr>
          <a:xfrm>
            <a:off x="3332680" y="3736766"/>
            <a:ext cx="297168" cy="28859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3"/>
          <p:cNvSpPr/>
          <p:nvPr/>
        </p:nvSpPr>
        <p:spPr>
          <a:xfrm>
            <a:off x="1195253" y="4176190"/>
            <a:ext cx="207181" cy="287895"/>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3"/>
          <p:cNvSpPr/>
          <p:nvPr/>
        </p:nvSpPr>
        <p:spPr>
          <a:xfrm>
            <a:off x="5084810" y="1571386"/>
            <a:ext cx="283294" cy="25233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7" name="Google Shape;4427;p83"/>
          <p:cNvGrpSpPr/>
          <p:nvPr/>
        </p:nvGrpSpPr>
        <p:grpSpPr>
          <a:xfrm>
            <a:off x="5084438" y="1992883"/>
            <a:ext cx="284037" cy="284805"/>
            <a:chOff x="-28467625" y="2331750"/>
            <a:chExt cx="296150" cy="296950"/>
          </a:xfrm>
        </p:grpSpPr>
        <p:sp>
          <p:nvSpPr>
            <p:cNvPr id="4428" name="Google Shape;4428;p83"/>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83"/>
          <p:cNvGrpSpPr/>
          <p:nvPr/>
        </p:nvGrpSpPr>
        <p:grpSpPr>
          <a:xfrm>
            <a:off x="5095768" y="2432135"/>
            <a:ext cx="261379" cy="281808"/>
            <a:chOff x="-28461325" y="2701925"/>
            <a:chExt cx="272525" cy="293825"/>
          </a:xfrm>
        </p:grpSpPr>
        <p:sp>
          <p:nvSpPr>
            <p:cNvPr id="4431" name="Google Shape;4431;p83"/>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3"/>
          <p:cNvGrpSpPr/>
          <p:nvPr/>
        </p:nvGrpSpPr>
        <p:grpSpPr>
          <a:xfrm>
            <a:off x="7268030" y="1606525"/>
            <a:ext cx="284037" cy="182061"/>
            <a:chOff x="-26585200" y="2025375"/>
            <a:chExt cx="296150" cy="189825"/>
          </a:xfrm>
        </p:grpSpPr>
        <p:sp>
          <p:nvSpPr>
            <p:cNvPr id="4435" name="Google Shape;4435;p83"/>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3"/>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83"/>
          <p:cNvGrpSpPr/>
          <p:nvPr/>
        </p:nvGrpSpPr>
        <p:grpSpPr>
          <a:xfrm>
            <a:off x="7268401" y="1993638"/>
            <a:ext cx="283294" cy="283294"/>
            <a:chOff x="-26584425" y="2340425"/>
            <a:chExt cx="295375" cy="295375"/>
          </a:xfrm>
        </p:grpSpPr>
        <p:sp>
          <p:nvSpPr>
            <p:cNvPr id="4441" name="Google Shape;4441;p83"/>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3"/>
          <p:cNvGrpSpPr/>
          <p:nvPr/>
        </p:nvGrpSpPr>
        <p:grpSpPr>
          <a:xfrm>
            <a:off x="7264253" y="2431296"/>
            <a:ext cx="291590" cy="283486"/>
            <a:chOff x="-26585200" y="2710400"/>
            <a:chExt cx="304025" cy="295575"/>
          </a:xfrm>
        </p:grpSpPr>
        <p:sp>
          <p:nvSpPr>
            <p:cNvPr id="4447" name="Google Shape;4447;p83"/>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3"/>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83"/>
          <p:cNvGrpSpPr/>
          <p:nvPr/>
        </p:nvGrpSpPr>
        <p:grpSpPr>
          <a:xfrm>
            <a:off x="5961606" y="2869312"/>
            <a:ext cx="284061" cy="283318"/>
            <a:chOff x="-24709875" y="1970225"/>
            <a:chExt cx="296175" cy="295400"/>
          </a:xfrm>
        </p:grpSpPr>
        <p:sp>
          <p:nvSpPr>
            <p:cNvPr id="4460" name="Google Shape;4460;p83"/>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3"/>
          <p:cNvGrpSpPr/>
          <p:nvPr/>
        </p:nvGrpSpPr>
        <p:grpSpPr>
          <a:xfrm>
            <a:off x="5987286" y="3307353"/>
            <a:ext cx="232702" cy="284037"/>
            <a:chOff x="-24683100" y="2340425"/>
            <a:chExt cx="242625" cy="296150"/>
          </a:xfrm>
        </p:grpSpPr>
        <p:sp>
          <p:nvSpPr>
            <p:cNvPr id="4463" name="Google Shape;4463;p83"/>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7" name="Google Shape;4467;p83"/>
          <p:cNvSpPr/>
          <p:nvPr/>
        </p:nvSpPr>
        <p:spPr>
          <a:xfrm>
            <a:off x="5987298" y="3739986"/>
            <a:ext cx="232678" cy="284061"/>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83"/>
          <p:cNvGrpSpPr/>
          <p:nvPr/>
        </p:nvGrpSpPr>
        <p:grpSpPr>
          <a:xfrm>
            <a:off x="8142383" y="2869312"/>
            <a:ext cx="289336" cy="283318"/>
            <a:chOff x="-22881800" y="1971800"/>
            <a:chExt cx="301675" cy="295400"/>
          </a:xfrm>
        </p:grpSpPr>
        <p:sp>
          <p:nvSpPr>
            <p:cNvPr id="4469" name="Google Shape;4469;p83"/>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3"/>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5" name="Google Shape;4475;p83"/>
          <p:cNvSpPr/>
          <p:nvPr/>
        </p:nvSpPr>
        <p:spPr>
          <a:xfrm>
            <a:off x="5539477" y="1555525"/>
            <a:ext cx="252339" cy="284061"/>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3"/>
          <p:cNvSpPr/>
          <p:nvPr/>
        </p:nvSpPr>
        <p:spPr>
          <a:xfrm>
            <a:off x="5522106" y="1993350"/>
            <a:ext cx="287083" cy="283870"/>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7" name="Google Shape;4477;p83"/>
          <p:cNvGrpSpPr/>
          <p:nvPr/>
        </p:nvGrpSpPr>
        <p:grpSpPr>
          <a:xfrm>
            <a:off x="5574233" y="2431008"/>
            <a:ext cx="182828" cy="284061"/>
            <a:chOff x="-28043900" y="2701925"/>
            <a:chExt cx="190625" cy="296175"/>
          </a:xfrm>
        </p:grpSpPr>
        <p:sp>
          <p:nvSpPr>
            <p:cNvPr id="4478" name="Google Shape;4478;p83"/>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3"/>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83"/>
          <p:cNvGrpSpPr/>
          <p:nvPr/>
        </p:nvGrpSpPr>
        <p:grpSpPr>
          <a:xfrm>
            <a:off x="7705912" y="1555909"/>
            <a:ext cx="284061" cy="283294"/>
            <a:chOff x="-26215025" y="1971025"/>
            <a:chExt cx="296175" cy="295375"/>
          </a:xfrm>
        </p:grpSpPr>
        <p:sp>
          <p:nvSpPr>
            <p:cNvPr id="4484" name="Google Shape;4484;p83"/>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3"/>
          <p:cNvGrpSpPr/>
          <p:nvPr/>
        </p:nvGrpSpPr>
        <p:grpSpPr>
          <a:xfrm>
            <a:off x="7705528" y="1994010"/>
            <a:ext cx="284829" cy="282551"/>
            <a:chOff x="-26215825" y="2341200"/>
            <a:chExt cx="296975" cy="294600"/>
          </a:xfrm>
        </p:grpSpPr>
        <p:sp>
          <p:nvSpPr>
            <p:cNvPr id="4493" name="Google Shape;4493;p83"/>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83"/>
          <p:cNvGrpSpPr/>
          <p:nvPr/>
        </p:nvGrpSpPr>
        <p:grpSpPr>
          <a:xfrm>
            <a:off x="7731220" y="2431392"/>
            <a:ext cx="233445" cy="283294"/>
            <a:chOff x="-26179575" y="2710600"/>
            <a:chExt cx="243400" cy="295375"/>
          </a:xfrm>
        </p:grpSpPr>
        <p:sp>
          <p:nvSpPr>
            <p:cNvPr id="4496" name="Google Shape;4496;p83"/>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83"/>
          <p:cNvGrpSpPr/>
          <p:nvPr/>
        </p:nvGrpSpPr>
        <p:grpSpPr>
          <a:xfrm>
            <a:off x="6402933" y="2869324"/>
            <a:ext cx="270466" cy="283294"/>
            <a:chOff x="-24328675" y="1971025"/>
            <a:chExt cx="282000" cy="295375"/>
          </a:xfrm>
        </p:grpSpPr>
        <p:sp>
          <p:nvSpPr>
            <p:cNvPr id="4500" name="Google Shape;4500;p83"/>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83"/>
          <p:cNvGrpSpPr/>
          <p:nvPr/>
        </p:nvGrpSpPr>
        <p:grpSpPr>
          <a:xfrm>
            <a:off x="6404828" y="3307725"/>
            <a:ext cx="266678" cy="283294"/>
            <a:chOff x="-24330250" y="2340425"/>
            <a:chExt cx="278050" cy="295375"/>
          </a:xfrm>
        </p:grpSpPr>
        <p:sp>
          <p:nvSpPr>
            <p:cNvPr id="4503" name="Google Shape;4503;p83"/>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3"/>
          <p:cNvGrpSpPr/>
          <p:nvPr/>
        </p:nvGrpSpPr>
        <p:grpSpPr>
          <a:xfrm>
            <a:off x="6396519" y="3740370"/>
            <a:ext cx="283294" cy="283294"/>
            <a:chOff x="-24338900" y="2710600"/>
            <a:chExt cx="295375" cy="295375"/>
          </a:xfrm>
        </p:grpSpPr>
        <p:sp>
          <p:nvSpPr>
            <p:cNvPr id="4511" name="Google Shape;4511;p83"/>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3"/>
          <p:cNvGrpSpPr/>
          <p:nvPr/>
        </p:nvGrpSpPr>
        <p:grpSpPr>
          <a:xfrm>
            <a:off x="8144649" y="3308205"/>
            <a:ext cx="284805" cy="282335"/>
            <a:chOff x="-22859750" y="2335900"/>
            <a:chExt cx="296950" cy="294375"/>
          </a:xfrm>
        </p:grpSpPr>
        <p:sp>
          <p:nvSpPr>
            <p:cNvPr id="4514" name="Google Shape;4514;p83"/>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3"/>
          <p:cNvGrpSpPr/>
          <p:nvPr/>
        </p:nvGrpSpPr>
        <p:grpSpPr>
          <a:xfrm>
            <a:off x="5978607" y="1555897"/>
            <a:ext cx="250061" cy="283318"/>
            <a:chOff x="-27710725" y="1959200"/>
            <a:chExt cx="260725" cy="295400"/>
          </a:xfrm>
        </p:grpSpPr>
        <p:sp>
          <p:nvSpPr>
            <p:cNvPr id="4518" name="Google Shape;4518;p83"/>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3"/>
          <p:cNvGrpSpPr/>
          <p:nvPr/>
        </p:nvGrpSpPr>
        <p:grpSpPr>
          <a:xfrm>
            <a:off x="5960851" y="2042732"/>
            <a:ext cx="285572" cy="185106"/>
            <a:chOff x="-27728850" y="2382950"/>
            <a:chExt cx="297750" cy="193000"/>
          </a:xfrm>
        </p:grpSpPr>
        <p:sp>
          <p:nvSpPr>
            <p:cNvPr id="4521" name="Google Shape;4521;p83"/>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83"/>
          <p:cNvSpPr/>
          <p:nvPr/>
        </p:nvSpPr>
        <p:spPr>
          <a:xfrm>
            <a:off x="5961223" y="2436487"/>
            <a:ext cx="284829" cy="273104"/>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8145021" y="1555525"/>
            <a:ext cx="284061" cy="284061"/>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83"/>
          <p:cNvGrpSpPr/>
          <p:nvPr/>
        </p:nvGrpSpPr>
        <p:grpSpPr>
          <a:xfrm>
            <a:off x="8145021" y="2001191"/>
            <a:ext cx="284061" cy="268188"/>
            <a:chOff x="-25844850" y="2357750"/>
            <a:chExt cx="296175" cy="279625"/>
          </a:xfrm>
        </p:grpSpPr>
        <p:sp>
          <p:nvSpPr>
            <p:cNvPr id="4527" name="Google Shape;4527;p83"/>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3" name="Google Shape;4533;p83"/>
          <p:cNvSpPr/>
          <p:nvPr/>
        </p:nvSpPr>
        <p:spPr>
          <a:xfrm>
            <a:off x="8143139" y="2431104"/>
            <a:ext cx="287826" cy="283870"/>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83"/>
          <p:cNvGrpSpPr/>
          <p:nvPr/>
        </p:nvGrpSpPr>
        <p:grpSpPr>
          <a:xfrm>
            <a:off x="6884726" y="2869312"/>
            <a:ext cx="183596" cy="283318"/>
            <a:chOff x="-23917525" y="1970225"/>
            <a:chExt cx="191425" cy="295400"/>
          </a:xfrm>
        </p:grpSpPr>
        <p:sp>
          <p:nvSpPr>
            <p:cNvPr id="4535" name="Google Shape;4535;p83"/>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3"/>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83"/>
          <p:cNvGrpSpPr/>
          <p:nvPr/>
        </p:nvGrpSpPr>
        <p:grpSpPr>
          <a:xfrm>
            <a:off x="6848855" y="3307353"/>
            <a:ext cx="255336" cy="284037"/>
            <a:chOff x="-23952175" y="2340425"/>
            <a:chExt cx="266225" cy="296150"/>
          </a:xfrm>
        </p:grpSpPr>
        <p:sp>
          <p:nvSpPr>
            <p:cNvPr id="4539" name="Google Shape;4539;p83"/>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1" name="Google Shape;4541;p83"/>
          <p:cNvSpPr/>
          <p:nvPr/>
        </p:nvSpPr>
        <p:spPr>
          <a:xfrm>
            <a:off x="6826940" y="3740646"/>
            <a:ext cx="299167" cy="282743"/>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83"/>
          <p:cNvGrpSpPr/>
          <p:nvPr/>
        </p:nvGrpSpPr>
        <p:grpSpPr>
          <a:xfrm>
            <a:off x="8191106" y="3739231"/>
            <a:ext cx="191892" cy="285572"/>
            <a:chOff x="-22811700" y="2700350"/>
            <a:chExt cx="200075" cy="297750"/>
          </a:xfrm>
        </p:grpSpPr>
        <p:sp>
          <p:nvSpPr>
            <p:cNvPr id="4543" name="Google Shape;4543;p83"/>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3"/>
          <p:cNvGrpSpPr/>
          <p:nvPr/>
        </p:nvGrpSpPr>
        <p:grpSpPr>
          <a:xfrm>
            <a:off x="6395764" y="1555525"/>
            <a:ext cx="284805" cy="284061"/>
            <a:chOff x="-27358650" y="1961575"/>
            <a:chExt cx="296950" cy="296175"/>
          </a:xfrm>
        </p:grpSpPr>
        <p:sp>
          <p:nvSpPr>
            <p:cNvPr id="4547" name="Google Shape;4547;p83"/>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3"/>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83"/>
          <p:cNvSpPr/>
          <p:nvPr/>
        </p:nvSpPr>
        <p:spPr>
          <a:xfrm>
            <a:off x="6428997" y="1993614"/>
            <a:ext cx="218339" cy="283342"/>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3"/>
          <p:cNvSpPr/>
          <p:nvPr/>
        </p:nvSpPr>
        <p:spPr>
          <a:xfrm>
            <a:off x="6395764" y="2431008"/>
            <a:ext cx="284805" cy="284061"/>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1" name="Google Shape;4551;p83"/>
          <p:cNvGrpSpPr/>
          <p:nvPr/>
        </p:nvGrpSpPr>
        <p:grpSpPr>
          <a:xfrm>
            <a:off x="7268018" y="2869324"/>
            <a:ext cx="284061" cy="283294"/>
            <a:chOff x="-23599325" y="1971025"/>
            <a:chExt cx="296175" cy="295375"/>
          </a:xfrm>
        </p:grpSpPr>
        <p:sp>
          <p:nvSpPr>
            <p:cNvPr id="4552" name="Google Shape;4552;p83"/>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4" name="Google Shape;4554;p83"/>
          <p:cNvSpPr/>
          <p:nvPr/>
        </p:nvSpPr>
        <p:spPr>
          <a:xfrm>
            <a:off x="7268401" y="3306970"/>
            <a:ext cx="283294" cy="284805"/>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3"/>
          <p:cNvSpPr/>
          <p:nvPr/>
        </p:nvSpPr>
        <p:spPr>
          <a:xfrm>
            <a:off x="7266507" y="3749050"/>
            <a:ext cx="287083" cy="265934"/>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5083671" y="4179081"/>
            <a:ext cx="285572" cy="284061"/>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7" name="Google Shape;4557;p83"/>
          <p:cNvGrpSpPr/>
          <p:nvPr/>
        </p:nvGrpSpPr>
        <p:grpSpPr>
          <a:xfrm>
            <a:off x="6831855" y="1555621"/>
            <a:ext cx="289336" cy="283870"/>
            <a:chOff x="-26993200" y="1961775"/>
            <a:chExt cx="301675" cy="295975"/>
          </a:xfrm>
        </p:grpSpPr>
        <p:sp>
          <p:nvSpPr>
            <p:cNvPr id="4558" name="Google Shape;4558;p83"/>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3"/>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3"/>
          <p:cNvGrpSpPr/>
          <p:nvPr/>
        </p:nvGrpSpPr>
        <p:grpSpPr>
          <a:xfrm>
            <a:off x="6851876" y="1993638"/>
            <a:ext cx="249294" cy="283294"/>
            <a:chOff x="-26970350" y="2332550"/>
            <a:chExt cx="259925" cy="295375"/>
          </a:xfrm>
        </p:grpSpPr>
        <p:sp>
          <p:nvSpPr>
            <p:cNvPr id="4562" name="Google Shape;4562;p83"/>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3"/>
          <p:cNvGrpSpPr/>
          <p:nvPr/>
        </p:nvGrpSpPr>
        <p:grpSpPr>
          <a:xfrm>
            <a:off x="6835260" y="2456700"/>
            <a:ext cx="282527" cy="232678"/>
            <a:chOff x="-26986100" y="2735800"/>
            <a:chExt cx="294575" cy="242600"/>
          </a:xfrm>
        </p:grpSpPr>
        <p:sp>
          <p:nvSpPr>
            <p:cNvPr id="4565" name="Google Shape;4565;p83"/>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3"/>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3"/>
          <p:cNvGrpSpPr/>
          <p:nvPr/>
        </p:nvGrpSpPr>
        <p:grpSpPr>
          <a:xfrm>
            <a:off x="7705540" y="2868941"/>
            <a:ext cx="284805" cy="284061"/>
            <a:chOff x="-23229925" y="1970225"/>
            <a:chExt cx="296950" cy="296175"/>
          </a:xfrm>
        </p:grpSpPr>
        <p:sp>
          <p:nvSpPr>
            <p:cNvPr id="4568" name="Google Shape;4568;p83"/>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3"/>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3"/>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3"/>
          <p:cNvGrpSpPr/>
          <p:nvPr/>
        </p:nvGrpSpPr>
        <p:grpSpPr>
          <a:xfrm>
            <a:off x="7739529" y="3306970"/>
            <a:ext cx="216829" cy="284805"/>
            <a:chOff x="-23177950" y="2340425"/>
            <a:chExt cx="226075" cy="296950"/>
          </a:xfrm>
        </p:grpSpPr>
        <p:sp>
          <p:nvSpPr>
            <p:cNvPr id="4573" name="Google Shape;4573;p83"/>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3"/>
          <p:cNvGrpSpPr/>
          <p:nvPr/>
        </p:nvGrpSpPr>
        <p:grpSpPr>
          <a:xfrm>
            <a:off x="7705912" y="3739986"/>
            <a:ext cx="284061" cy="284061"/>
            <a:chOff x="-23229150" y="2710600"/>
            <a:chExt cx="296175" cy="296175"/>
          </a:xfrm>
        </p:grpSpPr>
        <p:sp>
          <p:nvSpPr>
            <p:cNvPr id="4576" name="Google Shape;4576;p83"/>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8" name="Google Shape;4578;p83"/>
          <p:cNvSpPr/>
          <p:nvPr/>
        </p:nvSpPr>
        <p:spPr>
          <a:xfrm>
            <a:off x="5523616" y="4179465"/>
            <a:ext cx="284061" cy="283294"/>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3"/>
          <p:cNvSpPr/>
          <p:nvPr/>
        </p:nvSpPr>
        <p:spPr>
          <a:xfrm>
            <a:off x="5097266" y="2869696"/>
            <a:ext cx="258382" cy="282551"/>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0" name="Google Shape;4580;p83"/>
          <p:cNvGrpSpPr/>
          <p:nvPr/>
        </p:nvGrpSpPr>
        <p:grpSpPr>
          <a:xfrm>
            <a:off x="5083299" y="3316033"/>
            <a:ext cx="286315" cy="266678"/>
            <a:chOff x="-25477800" y="2357750"/>
            <a:chExt cx="298525" cy="278050"/>
          </a:xfrm>
        </p:grpSpPr>
        <p:sp>
          <p:nvSpPr>
            <p:cNvPr id="4581" name="Google Shape;4581;p83"/>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3"/>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3" name="Google Shape;4583;p83"/>
          <p:cNvSpPr/>
          <p:nvPr/>
        </p:nvSpPr>
        <p:spPr>
          <a:xfrm>
            <a:off x="5084055" y="3740310"/>
            <a:ext cx="284805" cy="283414"/>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3"/>
          <p:cNvSpPr/>
          <p:nvPr/>
        </p:nvSpPr>
        <p:spPr>
          <a:xfrm>
            <a:off x="5524000" y="2869324"/>
            <a:ext cx="283294" cy="283294"/>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5" name="Google Shape;4585;p83"/>
          <p:cNvGrpSpPr/>
          <p:nvPr/>
        </p:nvGrpSpPr>
        <p:grpSpPr>
          <a:xfrm>
            <a:off x="5524000" y="3307353"/>
            <a:ext cx="283294" cy="284037"/>
            <a:chOff x="-25104475" y="2340425"/>
            <a:chExt cx="295375" cy="296150"/>
          </a:xfrm>
        </p:grpSpPr>
        <p:sp>
          <p:nvSpPr>
            <p:cNvPr id="4586" name="Google Shape;4586;p83"/>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3"/>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3"/>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3"/>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3"/>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3"/>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5" name="Google Shape;4595;p83"/>
          <p:cNvSpPr/>
          <p:nvPr/>
        </p:nvSpPr>
        <p:spPr>
          <a:xfrm>
            <a:off x="5522489" y="3776252"/>
            <a:ext cx="286315" cy="211530"/>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3"/>
          <p:cNvGrpSpPr/>
          <p:nvPr/>
        </p:nvGrpSpPr>
        <p:grpSpPr>
          <a:xfrm>
            <a:off x="5084438" y="1992883"/>
            <a:ext cx="284037" cy="284805"/>
            <a:chOff x="-28467625" y="2331750"/>
            <a:chExt cx="296150" cy="296950"/>
          </a:xfrm>
        </p:grpSpPr>
        <p:sp>
          <p:nvSpPr>
            <p:cNvPr id="4597" name="Google Shape;4597;p83"/>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39"/>
          <p:cNvSpPr txBox="1"/>
          <p:nvPr>
            <p:ph type="title"/>
          </p:nvPr>
        </p:nvSpPr>
        <p:spPr>
          <a:xfrm>
            <a:off x="4255625" y="2140575"/>
            <a:ext cx="4175100" cy="80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187" name="Google Shape;1187;p39"/>
          <p:cNvSpPr txBox="1"/>
          <p:nvPr>
            <p:ph idx="2" type="title"/>
          </p:nvPr>
        </p:nvSpPr>
        <p:spPr>
          <a:xfrm>
            <a:off x="4255625" y="1385300"/>
            <a:ext cx="9261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88" name="Google Shape;1188;p39"/>
          <p:cNvSpPr txBox="1"/>
          <p:nvPr>
            <p:ph idx="1" type="subTitle"/>
          </p:nvPr>
        </p:nvSpPr>
        <p:spPr>
          <a:xfrm>
            <a:off x="4255625" y="3207200"/>
            <a:ext cx="4175100" cy="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a:t>
            </a:r>
            <a:endParaRPr/>
          </a:p>
          <a:p>
            <a:pPr indent="0" lvl="0" marL="0" rtl="0" algn="l">
              <a:spcBef>
                <a:spcPts val="0"/>
              </a:spcBef>
              <a:spcAft>
                <a:spcPts val="0"/>
              </a:spcAft>
              <a:buNone/>
            </a:pPr>
            <a:r>
              <a:rPr lang="en"/>
              <a:t>here if you need it</a:t>
            </a:r>
            <a:endParaRPr/>
          </a:p>
        </p:txBody>
      </p:sp>
      <p:cxnSp>
        <p:nvCxnSpPr>
          <p:cNvPr id="1189" name="Google Shape;1189;p39"/>
          <p:cNvCxnSpPr/>
          <p:nvPr/>
        </p:nvCxnSpPr>
        <p:spPr>
          <a:xfrm>
            <a:off x="4365975" y="3048413"/>
            <a:ext cx="2974200" cy="0"/>
          </a:xfrm>
          <a:prstGeom prst="straightConnector1">
            <a:avLst/>
          </a:prstGeom>
          <a:noFill/>
          <a:ln cap="flat" cmpd="sng" w="9525">
            <a:solidFill>
              <a:schemeClr val="dk1"/>
            </a:solidFill>
            <a:prstDash val="solid"/>
            <a:round/>
            <a:headEnd len="med" w="med" type="none"/>
            <a:tailEnd len="med" w="med" type="none"/>
          </a:ln>
        </p:spPr>
      </p:cxnSp>
      <p:grpSp>
        <p:nvGrpSpPr>
          <p:cNvPr id="1190" name="Google Shape;1190;p39"/>
          <p:cNvGrpSpPr/>
          <p:nvPr/>
        </p:nvGrpSpPr>
        <p:grpSpPr>
          <a:xfrm>
            <a:off x="440233" y="-1041459"/>
            <a:ext cx="4552376" cy="5649481"/>
            <a:chOff x="440233" y="-1041459"/>
            <a:chExt cx="4552376" cy="5649481"/>
          </a:xfrm>
        </p:grpSpPr>
        <p:grpSp>
          <p:nvGrpSpPr>
            <p:cNvPr id="1191" name="Google Shape;1191;p39"/>
            <p:cNvGrpSpPr/>
            <p:nvPr/>
          </p:nvGrpSpPr>
          <p:grpSpPr>
            <a:xfrm>
              <a:off x="440233" y="1488838"/>
              <a:ext cx="3550861" cy="3119185"/>
              <a:chOff x="242274" y="1222710"/>
              <a:chExt cx="3259764" cy="2863476"/>
            </a:xfrm>
          </p:grpSpPr>
          <p:grpSp>
            <p:nvGrpSpPr>
              <p:cNvPr id="1192" name="Google Shape;1192;p39"/>
              <p:cNvGrpSpPr/>
              <p:nvPr/>
            </p:nvGrpSpPr>
            <p:grpSpPr>
              <a:xfrm>
                <a:off x="649560" y="3096762"/>
                <a:ext cx="2852478" cy="989331"/>
                <a:chOff x="1574609" y="3655314"/>
                <a:chExt cx="1959927" cy="679766"/>
              </a:xfrm>
            </p:grpSpPr>
            <p:grpSp>
              <p:nvGrpSpPr>
                <p:cNvPr id="1193" name="Google Shape;1193;p39"/>
                <p:cNvGrpSpPr/>
                <p:nvPr/>
              </p:nvGrpSpPr>
              <p:grpSpPr>
                <a:xfrm>
                  <a:off x="1686179" y="3988053"/>
                  <a:ext cx="1848357" cy="347027"/>
                  <a:chOff x="1686179" y="3988053"/>
                  <a:chExt cx="1848357" cy="347027"/>
                </a:xfrm>
              </p:grpSpPr>
              <p:sp>
                <p:nvSpPr>
                  <p:cNvPr id="1194" name="Google Shape;1194;p39"/>
                  <p:cNvSpPr/>
                  <p:nvPr/>
                </p:nvSpPr>
                <p:spPr>
                  <a:xfrm>
                    <a:off x="2346007" y="3988053"/>
                    <a:ext cx="1188465" cy="347027"/>
                  </a:xfrm>
                  <a:custGeom>
                    <a:rect b="b" l="l" r="r" t="t"/>
                    <a:pathLst>
                      <a:path extrusionOk="0" h="347027" w="1188465">
                        <a:moveTo>
                          <a:pt x="0" y="0"/>
                        </a:moveTo>
                        <a:lnTo>
                          <a:pt x="1053846" y="0"/>
                        </a:lnTo>
                        <a:cubicBezTo>
                          <a:pt x="1128204" y="0"/>
                          <a:pt x="1188466" y="62865"/>
                          <a:pt x="1188466" y="140399"/>
                        </a:cubicBezTo>
                        <a:lnTo>
                          <a:pt x="1188466" y="206629"/>
                        </a:lnTo>
                        <a:cubicBezTo>
                          <a:pt x="1188466" y="284163"/>
                          <a:pt x="1128204" y="347028"/>
                          <a:pt x="1053846" y="347028"/>
                        </a:cubicBezTo>
                        <a:lnTo>
                          <a:pt x="0" y="34702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5" name="Google Shape;1195;p39"/>
                  <p:cNvSpPr/>
                  <p:nvPr/>
                </p:nvSpPr>
                <p:spPr>
                  <a:xfrm>
                    <a:off x="3377057" y="3988053"/>
                    <a:ext cx="157479" cy="347027"/>
                  </a:xfrm>
                  <a:custGeom>
                    <a:rect b="b" l="l" r="r" t="t"/>
                    <a:pathLst>
                      <a:path extrusionOk="0" h="347027" w="157479">
                        <a:moveTo>
                          <a:pt x="134620" y="206629"/>
                        </a:moveTo>
                        <a:lnTo>
                          <a:pt x="134620" y="140399"/>
                        </a:lnTo>
                        <a:cubicBezTo>
                          <a:pt x="134620" y="62865"/>
                          <a:pt x="74359" y="0"/>
                          <a:pt x="0" y="0"/>
                        </a:cubicBezTo>
                        <a:lnTo>
                          <a:pt x="22860" y="0"/>
                        </a:lnTo>
                        <a:cubicBezTo>
                          <a:pt x="97218" y="0"/>
                          <a:pt x="157480" y="62865"/>
                          <a:pt x="157480" y="140399"/>
                        </a:cubicBezTo>
                        <a:lnTo>
                          <a:pt x="157480" y="206629"/>
                        </a:lnTo>
                        <a:cubicBezTo>
                          <a:pt x="157480" y="284163"/>
                          <a:pt x="97218" y="347028"/>
                          <a:pt x="22860" y="347028"/>
                        </a:cubicBezTo>
                        <a:lnTo>
                          <a:pt x="0" y="347028"/>
                        </a:lnTo>
                        <a:cubicBezTo>
                          <a:pt x="74295" y="347028"/>
                          <a:pt x="134620" y="284163"/>
                          <a:pt x="134620" y="20662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6" name="Google Shape;1196;p39"/>
                  <p:cNvSpPr/>
                  <p:nvPr/>
                </p:nvSpPr>
                <p:spPr>
                  <a:xfrm>
                    <a:off x="3325304" y="3988053"/>
                    <a:ext cx="157479" cy="347027"/>
                  </a:xfrm>
                  <a:custGeom>
                    <a:rect b="b" l="l" r="r" t="t"/>
                    <a:pathLst>
                      <a:path extrusionOk="0" h="347027" w="157479">
                        <a:moveTo>
                          <a:pt x="134620" y="206629"/>
                        </a:moveTo>
                        <a:lnTo>
                          <a:pt x="134620" y="140399"/>
                        </a:lnTo>
                        <a:cubicBezTo>
                          <a:pt x="134620" y="62865"/>
                          <a:pt x="74359" y="0"/>
                          <a:pt x="0" y="0"/>
                        </a:cubicBezTo>
                        <a:lnTo>
                          <a:pt x="22860" y="0"/>
                        </a:lnTo>
                        <a:cubicBezTo>
                          <a:pt x="97218" y="0"/>
                          <a:pt x="157480" y="62865"/>
                          <a:pt x="157480" y="140399"/>
                        </a:cubicBezTo>
                        <a:lnTo>
                          <a:pt x="157480" y="206629"/>
                        </a:lnTo>
                        <a:cubicBezTo>
                          <a:pt x="157480" y="284163"/>
                          <a:pt x="97218" y="347028"/>
                          <a:pt x="22860" y="347028"/>
                        </a:cubicBezTo>
                        <a:lnTo>
                          <a:pt x="0" y="347028"/>
                        </a:lnTo>
                        <a:cubicBezTo>
                          <a:pt x="74359" y="347028"/>
                          <a:pt x="134620" y="284163"/>
                          <a:pt x="134620" y="20662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7" name="Google Shape;1197;p39"/>
                  <p:cNvSpPr/>
                  <p:nvPr/>
                </p:nvSpPr>
                <p:spPr>
                  <a:xfrm>
                    <a:off x="2468245" y="3988053"/>
                    <a:ext cx="157479" cy="347027"/>
                  </a:xfrm>
                  <a:custGeom>
                    <a:rect b="b" l="l" r="r" t="t"/>
                    <a:pathLst>
                      <a:path extrusionOk="0" h="347027" w="157479">
                        <a:moveTo>
                          <a:pt x="134620" y="206629"/>
                        </a:moveTo>
                        <a:lnTo>
                          <a:pt x="134620" y="140399"/>
                        </a:lnTo>
                        <a:cubicBezTo>
                          <a:pt x="134620" y="62865"/>
                          <a:pt x="74358" y="0"/>
                          <a:pt x="0" y="0"/>
                        </a:cubicBezTo>
                        <a:lnTo>
                          <a:pt x="22860" y="0"/>
                        </a:lnTo>
                        <a:cubicBezTo>
                          <a:pt x="97218" y="0"/>
                          <a:pt x="157480" y="62865"/>
                          <a:pt x="157480" y="140399"/>
                        </a:cubicBezTo>
                        <a:lnTo>
                          <a:pt x="157480" y="206629"/>
                        </a:lnTo>
                        <a:cubicBezTo>
                          <a:pt x="157480" y="284163"/>
                          <a:pt x="97218" y="347028"/>
                          <a:pt x="22860" y="347028"/>
                        </a:cubicBezTo>
                        <a:lnTo>
                          <a:pt x="0" y="347028"/>
                        </a:lnTo>
                        <a:cubicBezTo>
                          <a:pt x="74358" y="347028"/>
                          <a:pt x="134620" y="284163"/>
                          <a:pt x="134620" y="20662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8" name="Google Shape;1198;p39"/>
                  <p:cNvSpPr/>
                  <p:nvPr/>
                </p:nvSpPr>
                <p:spPr>
                  <a:xfrm>
                    <a:off x="2416492" y="3988053"/>
                    <a:ext cx="157480" cy="347027"/>
                  </a:xfrm>
                  <a:custGeom>
                    <a:rect b="b" l="l" r="r" t="t"/>
                    <a:pathLst>
                      <a:path extrusionOk="0" h="347027" w="157480">
                        <a:moveTo>
                          <a:pt x="134620" y="206629"/>
                        </a:moveTo>
                        <a:lnTo>
                          <a:pt x="134620" y="140399"/>
                        </a:lnTo>
                        <a:cubicBezTo>
                          <a:pt x="134620" y="62865"/>
                          <a:pt x="74359" y="0"/>
                          <a:pt x="0" y="0"/>
                        </a:cubicBezTo>
                        <a:lnTo>
                          <a:pt x="22860" y="0"/>
                        </a:lnTo>
                        <a:cubicBezTo>
                          <a:pt x="97218" y="0"/>
                          <a:pt x="157480" y="62865"/>
                          <a:pt x="157480" y="140399"/>
                        </a:cubicBezTo>
                        <a:lnTo>
                          <a:pt x="157480" y="206629"/>
                        </a:lnTo>
                        <a:cubicBezTo>
                          <a:pt x="157480" y="284163"/>
                          <a:pt x="97218" y="347028"/>
                          <a:pt x="22860" y="347028"/>
                        </a:cubicBezTo>
                        <a:lnTo>
                          <a:pt x="0" y="347028"/>
                        </a:lnTo>
                        <a:cubicBezTo>
                          <a:pt x="74359" y="347028"/>
                          <a:pt x="134620" y="284163"/>
                          <a:pt x="134620" y="20662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99" name="Google Shape;1199;p39"/>
                  <p:cNvGrpSpPr/>
                  <p:nvPr/>
                </p:nvGrpSpPr>
                <p:grpSpPr>
                  <a:xfrm>
                    <a:off x="1686179" y="3988053"/>
                    <a:ext cx="860805" cy="347027"/>
                    <a:chOff x="1686179" y="3988053"/>
                    <a:chExt cx="860805" cy="347027"/>
                  </a:xfrm>
                </p:grpSpPr>
                <p:sp>
                  <p:nvSpPr>
                    <p:cNvPr id="1200" name="Google Shape;1200;p39"/>
                    <p:cNvSpPr/>
                    <p:nvPr/>
                  </p:nvSpPr>
                  <p:spPr>
                    <a:xfrm>
                      <a:off x="1686179" y="3988053"/>
                      <a:ext cx="860805" cy="347027"/>
                    </a:xfrm>
                    <a:custGeom>
                      <a:rect b="b" l="l" r="r" t="t"/>
                      <a:pathLst>
                        <a:path extrusionOk="0" h="347027" w="860805">
                          <a:moveTo>
                            <a:pt x="48514" y="322326"/>
                          </a:moveTo>
                          <a:lnTo>
                            <a:pt x="48514" y="24702"/>
                          </a:lnTo>
                          <a:lnTo>
                            <a:pt x="0" y="24702"/>
                          </a:lnTo>
                          <a:lnTo>
                            <a:pt x="0" y="0"/>
                          </a:lnTo>
                          <a:lnTo>
                            <a:pt x="726186" y="0"/>
                          </a:lnTo>
                          <a:cubicBezTo>
                            <a:pt x="800544" y="0"/>
                            <a:pt x="860806" y="62865"/>
                            <a:pt x="860806" y="140399"/>
                          </a:cubicBezTo>
                          <a:lnTo>
                            <a:pt x="860806" y="206629"/>
                          </a:lnTo>
                          <a:cubicBezTo>
                            <a:pt x="860806" y="284163"/>
                            <a:pt x="800544" y="347028"/>
                            <a:pt x="726186" y="347028"/>
                          </a:cubicBezTo>
                          <a:lnTo>
                            <a:pt x="63" y="347028"/>
                          </a:lnTo>
                          <a:lnTo>
                            <a:pt x="63" y="322326"/>
                          </a:lnTo>
                          <a:lnTo>
                            <a:pt x="48514" y="3223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1" name="Google Shape;1201;p39"/>
                    <p:cNvSpPr/>
                    <p:nvPr/>
                  </p:nvSpPr>
                  <p:spPr>
                    <a:xfrm>
                      <a:off x="1702180" y="4012819"/>
                      <a:ext cx="822198" cy="297624"/>
                    </a:xfrm>
                    <a:custGeom>
                      <a:rect b="b" l="l" r="r" t="t"/>
                      <a:pathLst>
                        <a:path extrusionOk="0" h="297624" w="822198">
                          <a:moveTo>
                            <a:pt x="254" y="297561"/>
                          </a:moveTo>
                          <a:cubicBezTo>
                            <a:pt x="127" y="296863"/>
                            <a:pt x="0" y="296164"/>
                            <a:pt x="0" y="295465"/>
                          </a:cubicBezTo>
                          <a:cubicBezTo>
                            <a:pt x="0" y="291909"/>
                            <a:pt x="1778" y="288544"/>
                            <a:pt x="4953" y="285496"/>
                          </a:cubicBezTo>
                          <a:cubicBezTo>
                            <a:pt x="11684" y="279019"/>
                            <a:pt x="11684" y="270002"/>
                            <a:pt x="4953" y="263525"/>
                          </a:cubicBezTo>
                          <a:cubicBezTo>
                            <a:pt x="1778" y="260477"/>
                            <a:pt x="0" y="257111"/>
                            <a:pt x="0" y="253555"/>
                          </a:cubicBezTo>
                          <a:cubicBezTo>
                            <a:pt x="0" y="249999"/>
                            <a:pt x="1778" y="246634"/>
                            <a:pt x="4953" y="243586"/>
                          </a:cubicBezTo>
                          <a:cubicBezTo>
                            <a:pt x="11684" y="237109"/>
                            <a:pt x="11684" y="228092"/>
                            <a:pt x="4953" y="221615"/>
                          </a:cubicBezTo>
                          <a:cubicBezTo>
                            <a:pt x="1778" y="218567"/>
                            <a:pt x="0" y="215202"/>
                            <a:pt x="0" y="211646"/>
                          </a:cubicBezTo>
                          <a:cubicBezTo>
                            <a:pt x="0" y="208090"/>
                            <a:pt x="1778" y="204724"/>
                            <a:pt x="4953" y="201676"/>
                          </a:cubicBezTo>
                          <a:cubicBezTo>
                            <a:pt x="11684" y="195199"/>
                            <a:pt x="11684" y="186182"/>
                            <a:pt x="4953" y="179705"/>
                          </a:cubicBezTo>
                          <a:cubicBezTo>
                            <a:pt x="1778" y="176657"/>
                            <a:pt x="0" y="173291"/>
                            <a:pt x="0" y="169735"/>
                          </a:cubicBezTo>
                          <a:cubicBezTo>
                            <a:pt x="0" y="166179"/>
                            <a:pt x="1778" y="162814"/>
                            <a:pt x="4953" y="159766"/>
                          </a:cubicBezTo>
                          <a:cubicBezTo>
                            <a:pt x="11684" y="153289"/>
                            <a:pt x="11684" y="144272"/>
                            <a:pt x="4953" y="137795"/>
                          </a:cubicBezTo>
                          <a:cubicBezTo>
                            <a:pt x="1778" y="134747"/>
                            <a:pt x="0" y="131382"/>
                            <a:pt x="0" y="127826"/>
                          </a:cubicBezTo>
                          <a:cubicBezTo>
                            <a:pt x="0" y="124270"/>
                            <a:pt x="1778" y="120904"/>
                            <a:pt x="4953" y="117856"/>
                          </a:cubicBezTo>
                          <a:cubicBezTo>
                            <a:pt x="11684" y="111379"/>
                            <a:pt x="11684" y="102362"/>
                            <a:pt x="4953" y="95885"/>
                          </a:cubicBezTo>
                          <a:cubicBezTo>
                            <a:pt x="1778" y="92837"/>
                            <a:pt x="0" y="89472"/>
                            <a:pt x="0" y="85915"/>
                          </a:cubicBezTo>
                          <a:cubicBezTo>
                            <a:pt x="0" y="82359"/>
                            <a:pt x="1778" y="78994"/>
                            <a:pt x="4953" y="75946"/>
                          </a:cubicBezTo>
                          <a:cubicBezTo>
                            <a:pt x="11684" y="69469"/>
                            <a:pt x="11684" y="60452"/>
                            <a:pt x="4953" y="53975"/>
                          </a:cubicBezTo>
                          <a:cubicBezTo>
                            <a:pt x="1778" y="50927"/>
                            <a:pt x="0" y="47561"/>
                            <a:pt x="0" y="44005"/>
                          </a:cubicBezTo>
                          <a:cubicBezTo>
                            <a:pt x="0" y="40449"/>
                            <a:pt x="1778" y="37084"/>
                            <a:pt x="4953" y="34036"/>
                          </a:cubicBezTo>
                          <a:cubicBezTo>
                            <a:pt x="11684" y="27559"/>
                            <a:pt x="11684" y="18542"/>
                            <a:pt x="4953" y="12065"/>
                          </a:cubicBezTo>
                          <a:cubicBezTo>
                            <a:pt x="1778" y="9017"/>
                            <a:pt x="0" y="5652"/>
                            <a:pt x="0" y="2096"/>
                          </a:cubicBezTo>
                          <a:cubicBezTo>
                            <a:pt x="0" y="1397"/>
                            <a:pt x="127" y="698"/>
                            <a:pt x="254" y="0"/>
                          </a:cubicBezTo>
                          <a:lnTo>
                            <a:pt x="711962" y="0"/>
                          </a:lnTo>
                          <a:cubicBezTo>
                            <a:pt x="772858" y="0"/>
                            <a:pt x="822198" y="51498"/>
                            <a:pt x="822198" y="114998"/>
                          </a:cubicBezTo>
                          <a:lnTo>
                            <a:pt x="822198" y="182626"/>
                          </a:lnTo>
                          <a:cubicBezTo>
                            <a:pt x="822198" y="246126"/>
                            <a:pt x="772858" y="297624"/>
                            <a:pt x="711962" y="297624"/>
                          </a:cubicBezTo>
                          <a:lnTo>
                            <a:pt x="254" y="29762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02" name="Google Shape;1202;p39"/>
                    <p:cNvGrpSpPr/>
                    <p:nvPr/>
                  </p:nvGrpSpPr>
                  <p:grpSpPr>
                    <a:xfrm>
                      <a:off x="1702180" y="4035107"/>
                      <a:ext cx="822198" cy="252920"/>
                      <a:chOff x="1702180" y="4035107"/>
                      <a:chExt cx="822198" cy="252920"/>
                    </a:xfrm>
                  </p:grpSpPr>
                  <p:sp>
                    <p:nvSpPr>
                      <p:cNvPr id="1203" name="Google Shape;1203;p39"/>
                      <p:cNvSpPr/>
                      <p:nvPr/>
                    </p:nvSpPr>
                    <p:spPr>
                      <a:xfrm>
                        <a:off x="1706879" y="4206049"/>
                        <a:ext cx="816927" cy="8699"/>
                      </a:xfrm>
                      <a:custGeom>
                        <a:rect b="b" l="l" r="r" t="t"/>
                        <a:pathLst>
                          <a:path extrusionOk="0" h="8699" w="816927">
                            <a:moveTo>
                              <a:pt x="254" y="8446"/>
                            </a:moveTo>
                            <a:cubicBezTo>
                              <a:pt x="190" y="8509"/>
                              <a:pt x="127" y="8636"/>
                              <a:pt x="0" y="8699"/>
                            </a:cubicBezTo>
                            <a:lnTo>
                              <a:pt x="815785" y="8699"/>
                            </a:lnTo>
                            <a:cubicBezTo>
                              <a:pt x="816229" y="5842"/>
                              <a:pt x="816674" y="2921"/>
                              <a:pt x="816928" y="0"/>
                            </a:cubicBezTo>
                            <a:lnTo>
                              <a:pt x="5017" y="0"/>
                            </a:lnTo>
                            <a:cubicBezTo>
                              <a:pt x="4445" y="2985"/>
                              <a:pt x="2921" y="5905"/>
                              <a:pt x="254" y="844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4" name="Google Shape;1204;p39"/>
                      <p:cNvSpPr/>
                      <p:nvPr/>
                    </p:nvSpPr>
                    <p:spPr>
                      <a:xfrm>
                        <a:off x="1702180" y="4181665"/>
                        <a:ext cx="822198" cy="8699"/>
                      </a:xfrm>
                      <a:custGeom>
                        <a:rect b="b" l="l" r="r" t="t"/>
                        <a:pathLst>
                          <a:path extrusionOk="0" h="8699" w="822198">
                            <a:moveTo>
                              <a:pt x="0" y="889"/>
                            </a:moveTo>
                            <a:cubicBezTo>
                              <a:pt x="0" y="3619"/>
                              <a:pt x="1080" y="6223"/>
                              <a:pt x="2985" y="8699"/>
                            </a:cubicBezTo>
                            <a:lnTo>
                              <a:pt x="822198" y="8699"/>
                            </a:lnTo>
                            <a:lnTo>
                              <a:pt x="822198" y="0"/>
                            </a:lnTo>
                            <a:lnTo>
                              <a:pt x="127" y="0"/>
                            </a:lnTo>
                            <a:cubicBezTo>
                              <a:pt x="64" y="254"/>
                              <a:pt x="0" y="571"/>
                              <a:pt x="0" y="8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5" name="Google Shape;1205;p39"/>
                      <p:cNvSpPr/>
                      <p:nvPr/>
                    </p:nvSpPr>
                    <p:spPr>
                      <a:xfrm>
                        <a:off x="1703958" y="4084002"/>
                        <a:ext cx="815086" cy="8699"/>
                      </a:xfrm>
                      <a:custGeom>
                        <a:rect b="b" l="l" r="r" t="t"/>
                        <a:pathLst>
                          <a:path extrusionOk="0" h="8699" w="815086">
                            <a:moveTo>
                              <a:pt x="3175" y="4699"/>
                            </a:moveTo>
                            <a:cubicBezTo>
                              <a:pt x="1842" y="5969"/>
                              <a:pt x="826" y="7302"/>
                              <a:pt x="0" y="8699"/>
                            </a:cubicBezTo>
                            <a:lnTo>
                              <a:pt x="815086" y="8699"/>
                            </a:lnTo>
                            <a:cubicBezTo>
                              <a:pt x="814197" y="5715"/>
                              <a:pt x="813181" y="2857"/>
                              <a:pt x="812038" y="0"/>
                            </a:cubicBezTo>
                            <a:lnTo>
                              <a:pt x="6668" y="0"/>
                            </a:lnTo>
                            <a:cubicBezTo>
                              <a:pt x="5842" y="1651"/>
                              <a:pt x="4699" y="3238"/>
                              <a:pt x="3175" y="469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6" name="Google Shape;1206;p39"/>
                      <p:cNvSpPr/>
                      <p:nvPr/>
                    </p:nvSpPr>
                    <p:spPr>
                      <a:xfrm>
                        <a:off x="1702180" y="4132770"/>
                        <a:ext cx="822198" cy="8699"/>
                      </a:xfrm>
                      <a:custGeom>
                        <a:rect b="b" l="l" r="r" t="t"/>
                        <a:pathLst>
                          <a:path extrusionOk="0" h="8699" w="822198">
                            <a:moveTo>
                              <a:pt x="2985" y="0"/>
                            </a:moveTo>
                            <a:cubicBezTo>
                              <a:pt x="1080" y="2476"/>
                              <a:pt x="0" y="5080"/>
                              <a:pt x="0" y="7810"/>
                            </a:cubicBezTo>
                            <a:cubicBezTo>
                              <a:pt x="0" y="8128"/>
                              <a:pt x="64" y="8445"/>
                              <a:pt x="127" y="8699"/>
                            </a:cubicBezTo>
                            <a:lnTo>
                              <a:pt x="822198" y="8699"/>
                            </a:lnTo>
                            <a:lnTo>
                              <a:pt x="822198" y="0"/>
                            </a:lnTo>
                            <a:lnTo>
                              <a:pt x="2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7" name="Google Shape;1207;p39"/>
                      <p:cNvSpPr/>
                      <p:nvPr/>
                    </p:nvSpPr>
                    <p:spPr>
                      <a:xfrm>
                        <a:off x="1703958" y="4230496"/>
                        <a:ext cx="815149" cy="8699"/>
                      </a:xfrm>
                      <a:custGeom>
                        <a:rect b="b" l="l" r="r" t="t"/>
                        <a:pathLst>
                          <a:path extrusionOk="0" h="8699" w="815149">
                            <a:moveTo>
                              <a:pt x="3175" y="3937"/>
                            </a:moveTo>
                            <a:cubicBezTo>
                              <a:pt x="4699" y="5398"/>
                              <a:pt x="5842" y="6985"/>
                              <a:pt x="6668" y="8700"/>
                            </a:cubicBezTo>
                            <a:lnTo>
                              <a:pt x="812102" y="8700"/>
                            </a:lnTo>
                            <a:cubicBezTo>
                              <a:pt x="813245" y="5842"/>
                              <a:pt x="814261" y="2921"/>
                              <a:pt x="815150" y="0"/>
                            </a:cubicBezTo>
                            <a:lnTo>
                              <a:pt x="0" y="0"/>
                            </a:lnTo>
                            <a:cubicBezTo>
                              <a:pt x="826" y="1334"/>
                              <a:pt x="1842" y="2667"/>
                              <a:pt x="3175" y="39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8" name="Google Shape;1208;p39"/>
                      <p:cNvSpPr/>
                      <p:nvPr/>
                    </p:nvSpPr>
                    <p:spPr>
                      <a:xfrm>
                        <a:off x="1702561" y="4059554"/>
                        <a:ext cx="805751" cy="8699"/>
                      </a:xfrm>
                      <a:custGeom>
                        <a:rect b="b" l="l" r="r" t="t"/>
                        <a:pathLst>
                          <a:path extrusionOk="0" h="8699" w="805751">
                            <a:moveTo>
                              <a:pt x="5905" y="8699"/>
                            </a:moveTo>
                            <a:lnTo>
                              <a:pt x="805752" y="8699"/>
                            </a:lnTo>
                            <a:cubicBezTo>
                              <a:pt x="804037" y="5715"/>
                              <a:pt x="802132" y="2794"/>
                              <a:pt x="800164" y="0"/>
                            </a:cubicBezTo>
                            <a:lnTo>
                              <a:pt x="0" y="0"/>
                            </a:lnTo>
                            <a:cubicBezTo>
                              <a:pt x="699" y="2540"/>
                              <a:pt x="2223" y="4953"/>
                              <a:pt x="4572" y="7176"/>
                            </a:cubicBezTo>
                            <a:cubicBezTo>
                              <a:pt x="5080" y="7684"/>
                              <a:pt x="5461" y="8192"/>
                              <a:pt x="5905" y="869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9" name="Google Shape;1209;p39"/>
                      <p:cNvSpPr/>
                      <p:nvPr/>
                    </p:nvSpPr>
                    <p:spPr>
                      <a:xfrm>
                        <a:off x="1709610" y="4035107"/>
                        <a:ext cx="779779" cy="8699"/>
                      </a:xfrm>
                      <a:custGeom>
                        <a:rect b="b" l="l" r="r" t="t"/>
                        <a:pathLst>
                          <a:path extrusionOk="0" h="8699" w="779779">
                            <a:moveTo>
                              <a:pt x="769683" y="0"/>
                            </a:moveTo>
                            <a:lnTo>
                              <a:pt x="2540" y="0"/>
                            </a:lnTo>
                            <a:cubicBezTo>
                              <a:pt x="2667" y="2984"/>
                              <a:pt x="1841" y="5969"/>
                              <a:pt x="0" y="8699"/>
                            </a:cubicBezTo>
                            <a:lnTo>
                              <a:pt x="779780" y="8699"/>
                            </a:lnTo>
                            <a:cubicBezTo>
                              <a:pt x="776541" y="5652"/>
                              <a:pt x="773176" y="2730"/>
                              <a:pt x="76968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0" name="Google Shape;1210;p39"/>
                      <p:cNvSpPr/>
                      <p:nvPr/>
                    </p:nvSpPr>
                    <p:spPr>
                      <a:xfrm>
                        <a:off x="1706879" y="4108386"/>
                        <a:ext cx="816927" cy="8699"/>
                      </a:xfrm>
                      <a:custGeom>
                        <a:rect b="b" l="l" r="r" t="t"/>
                        <a:pathLst>
                          <a:path extrusionOk="0" h="8699" w="816927">
                            <a:moveTo>
                              <a:pt x="254" y="254"/>
                            </a:moveTo>
                            <a:cubicBezTo>
                              <a:pt x="2921" y="2794"/>
                              <a:pt x="4445" y="5715"/>
                              <a:pt x="5017" y="8699"/>
                            </a:cubicBezTo>
                            <a:lnTo>
                              <a:pt x="816928" y="8699"/>
                            </a:lnTo>
                            <a:cubicBezTo>
                              <a:pt x="816674" y="5779"/>
                              <a:pt x="816229" y="2858"/>
                              <a:pt x="815785" y="0"/>
                            </a:cubicBezTo>
                            <a:lnTo>
                              <a:pt x="0" y="0"/>
                            </a:lnTo>
                            <a:cubicBezTo>
                              <a:pt x="127" y="64"/>
                              <a:pt x="190" y="191"/>
                              <a:pt x="254" y="25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1" name="Google Shape;1211;p39"/>
                      <p:cNvSpPr/>
                      <p:nvPr/>
                    </p:nvSpPr>
                    <p:spPr>
                      <a:xfrm>
                        <a:off x="1709610" y="4279328"/>
                        <a:ext cx="779779" cy="8699"/>
                      </a:xfrm>
                      <a:custGeom>
                        <a:rect b="b" l="l" r="r" t="t"/>
                        <a:pathLst>
                          <a:path extrusionOk="0" h="8699" w="779779">
                            <a:moveTo>
                              <a:pt x="2540" y="8700"/>
                            </a:moveTo>
                            <a:lnTo>
                              <a:pt x="769683" y="8700"/>
                            </a:lnTo>
                            <a:cubicBezTo>
                              <a:pt x="773239" y="5969"/>
                              <a:pt x="776605" y="3112"/>
                              <a:pt x="779780" y="0"/>
                            </a:cubicBezTo>
                            <a:lnTo>
                              <a:pt x="0" y="0"/>
                            </a:lnTo>
                            <a:cubicBezTo>
                              <a:pt x="1841" y="2731"/>
                              <a:pt x="2667" y="5715"/>
                              <a:pt x="2540" y="87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2" name="Google Shape;1212;p39"/>
                      <p:cNvSpPr/>
                      <p:nvPr/>
                    </p:nvSpPr>
                    <p:spPr>
                      <a:xfrm>
                        <a:off x="1702561" y="4254880"/>
                        <a:ext cx="805751" cy="8699"/>
                      </a:xfrm>
                      <a:custGeom>
                        <a:rect b="b" l="l" r="r" t="t"/>
                        <a:pathLst>
                          <a:path extrusionOk="0" h="8699" w="805751">
                            <a:moveTo>
                              <a:pt x="4572" y="1524"/>
                            </a:moveTo>
                            <a:cubicBezTo>
                              <a:pt x="2223" y="3747"/>
                              <a:pt x="699" y="6160"/>
                              <a:pt x="0" y="8699"/>
                            </a:cubicBezTo>
                            <a:lnTo>
                              <a:pt x="800164" y="8699"/>
                            </a:lnTo>
                            <a:cubicBezTo>
                              <a:pt x="802132" y="5905"/>
                              <a:pt x="804037" y="2985"/>
                              <a:pt x="805752" y="0"/>
                            </a:cubicBezTo>
                            <a:lnTo>
                              <a:pt x="5905" y="0"/>
                            </a:lnTo>
                            <a:cubicBezTo>
                              <a:pt x="5461" y="508"/>
                              <a:pt x="5080" y="1016"/>
                              <a:pt x="4572" y="15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3" name="Google Shape;1213;p39"/>
                      <p:cNvSpPr/>
                      <p:nvPr/>
                    </p:nvSpPr>
                    <p:spPr>
                      <a:xfrm>
                        <a:off x="1711388" y="4157217"/>
                        <a:ext cx="812990" cy="8699"/>
                      </a:xfrm>
                      <a:custGeom>
                        <a:rect b="b" l="l" r="r" t="t"/>
                        <a:pathLst>
                          <a:path extrusionOk="0" h="8699" w="812990">
                            <a:moveTo>
                              <a:pt x="0" y="8699"/>
                            </a:moveTo>
                            <a:lnTo>
                              <a:pt x="812991" y="8699"/>
                            </a:lnTo>
                            <a:lnTo>
                              <a:pt x="812991" y="0"/>
                            </a:lnTo>
                            <a:lnTo>
                              <a:pt x="0" y="0"/>
                            </a:lnTo>
                            <a:cubicBezTo>
                              <a:pt x="952" y="2858"/>
                              <a:pt x="952" y="5842"/>
                              <a:pt x="0" y="869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214" name="Google Shape;1214;p39"/>
                  <p:cNvSpPr/>
                  <p:nvPr/>
                </p:nvSpPr>
                <p:spPr>
                  <a:xfrm>
                    <a:off x="2640282" y="4109545"/>
                    <a:ext cx="137890" cy="104044"/>
                  </a:xfrm>
                  <a:custGeom>
                    <a:rect b="b" l="l" r="r" t="t"/>
                    <a:pathLst>
                      <a:path extrusionOk="0" h="104044" w="137890">
                        <a:moveTo>
                          <a:pt x="60881" y="2524"/>
                        </a:moveTo>
                        <a:lnTo>
                          <a:pt x="6144" y="40307"/>
                        </a:lnTo>
                        <a:cubicBezTo>
                          <a:pt x="-2048" y="45958"/>
                          <a:pt x="-2048" y="58087"/>
                          <a:pt x="6144" y="63738"/>
                        </a:cubicBezTo>
                        <a:lnTo>
                          <a:pt x="60881" y="101521"/>
                        </a:lnTo>
                        <a:cubicBezTo>
                          <a:pt x="65770" y="104886"/>
                          <a:pt x="72184" y="104886"/>
                          <a:pt x="77010" y="101521"/>
                        </a:cubicBezTo>
                        <a:lnTo>
                          <a:pt x="131747" y="63738"/>
                        </a:lnTo>
                        <a:cubicBezTo>
                          <a:pt x="139938" y="58087"/>
                          <a:pt x="139938" y="45958"/>
                          <a:pt x="131747" y="40307"/>
                        </a:cubicBezTo>
                        <a:lnTo>
                          <a:pt x="77010" y="2524"/>
                        </a:lnTo>
                        <a:cubicBezTo>
                          <a:pt x="72184" y="-841"/>
                          <a:pt x="65707" y="-841"/>
                          <a:pt x="60881" y="25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5" name="Google Shape;1215;p39"/>
                  <p:cNvSpPr/>
                  <p:nvPr/>
                </p:nvSpPr>
                <p:spPr>
                  <a:xfrm>
                    <a:off x="3308048" y="4109545"/>
                    <a:ext cx="137890" cy="104044"/>
                  </a:xfrm>
                  <a:custGeom>
                    <a:rect b="b" l="l" r="r" t="t"/>
                    <a:pathLst>
                      <a:path extrusionOk="0" h="104044" w="137890">
                        <a:moveTo>
                          <a:pt x="60880" y="2524"/>
                        </a:moveTo>
                        <a:lnTo>
                          <a:pt x="6144" y="40307"/>
                        </a:lnTo>
                        <a:cubicBezTo>
                          <a:pt x="-2048" y="45958"/>
                          <a:pt x="-2048" y="58087"/>
                          <a:pt x="6144" y="63738"/>
                        </a:cubicBezTo>
                        <a:lnTo>
                          <a:pt x="60880" y="101521"/>
                        </a:lnTo>
                        <a:cubicBezTo>
                          <a:pt x="65770" y="104886"/>
                          <a:pt x="72184" y="104886"/>
                          <a:pt x="77010" y="101521"/>
                        </a:cubicBezTo>
                        <a:lnTo>
                          <a:pt x="131747" y="63738"/>
                        </a:lnTo>
                        <a:cubicBezTo>
                          <a:pt x="139938" y="58087"/>
                          <a:pt x="139938" y="45958"/>
                          <a:pt x="131747" y="40307"/>
                        </a:cubicBezTo>
                        <a:lnTo>
                          <a:pt x="77010" y="2524"/>
                        </a:lnTo>
                        <a:cubicBezTo>
                          <a:pt x="72184" y="-841"/>
                          <a:pt x="65770" y="-841"/>
                          <a:pt x="60880" y="25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6" name="Google Shape;1216;p39"/>
                  <p:cNvSpPr/>
                  <p:nvPr/>
                </p:nvSpPr>
                <p:spPr>
                  <a:xfrm>
                    <a:off x="2811272" y="4093273"/>
                    <a:ext cx="461137" cy="136588"/>
                  </a:xfrm>
                  <a:custGeom>
                    <a:rect b="b" l="l" r="r" t="t"/>
                    <a:pathLst>
                      <a:path extrusionOk="0" h="136588" w="461137">
                        <a:moveTo>
                          <a:pt x="407098" y="136589"/>
                        </a:moveTo>
                        <a:lnTo>
                          <a:pt x="54039" y="136589"/>
                        </a:lnTo>
                        <a:cubicBezTo>
                          <a:pt x="24257" y="136589"/>
                          <a:pt x="0" y="112332"/>
                          <a:pt x="0" y="82550"/>
                        </a:cubicBezTo>
                        <a:lnTo>
                          <a:pt x="0" y="54039"/>
                        </a:lnTo>
                        <a:cubicBezTo>
                          <a:pt x="0" y="24257"/>
                          <a:pt x="24257" y="0"/>
                          <a:pt x="54039" y="0"/>
                        </a:cubicBezTo>
                        <a:lnTo>
                          <a:pt x="407098" y="0"/>
                        </a:lnTo>
                        <a:cubicBezTo>
                          <a:pt x="436880" y="0"/>
                          <a:pt x="461137" y="24257"/>
                          <a:pt x="461137" y="54039"/>
                        </a:cubicBezTo>
                        <a:lnTo>
                          <a:pt x="461137" y="82550"/>
                        </a:lnTo>
                        <a:cubicBezTo>
                          <a:pt x="461137" y="112332"/>
                          <a:pt x="436880" y="136589"/>
                          <a:pt x="407098" y="136589"/>
                        </a:cubicBezTo>
                        <a:close/>
                        <a:moveTo>
                          <a:pt x="54102" y="14542"/>
                        </a:moveTo>
                        <a:cubicBezTo>
                          <a:pt x="32321" y="14542"/>
                          <a:pt x="14605" y="32258"/>
                          <a:pt x="14605" y="54039"/>
                        </a:cubicBezTo>
                        <a:lnTo>
                          <a:pt x="14605" y="82550"/>
                        </a:lnTo>
                        <a:cubicBezTo>
                          <a:pt x="14605" y="104330"/>
                          <a:pt x="32321" y="122047"/>
                          <a:pt x="54102" y="122047"/>
                        </a:cubicBezTo>
                        <a:lnTo>
                          <a:pt x="407162" y="122047"/>
                        </a:lnTo>
                        <a:cubicBezTo>
                          <a:pt x="428942" y="122047"/>
                          <a:pt x="446659" y="104330"/>
                          <a:pt x="446659" y="82550"/>
                        </a:cubicBezTo>
                        <a:lnTo>
                          <a:pt x="446659" y="54039"/>
                        </a:lnTo>
                        <a:cubicBezTo>
                          <a:pt x="446659" y="32258"/>
                          <a:pt x="428942" y="14542"/>
                          <a:pt x="407162" y="14542"/>
                        </a:cubicBezTo>
                        <a:lnTo>
                          <a:pt x="54102" y="1454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17" name="Google Shape;1217;p39"/>
                <p:cNvGrpSpPr/>
                <p:nvPr/>
              </p:nvGrpSpPr>
              <p:grpSpPr>
                <a:xfrm>
                  <a:off x="1574609" y="3655314"/>
                  <a:ext cx="1747266" cy="332739"/>
                  <a:chOff x="1574609" y="3655314"/>
                  <a:chExt cx="1747266" cy="332739"/>
                </a:xfrm>
              </p:grpSpPr>
              <p:sp>
                <p:nvSpPr>
                  <p:cNvPr id="1218" name="Google Shape;1218;p39"/>
                  <p:cNvSpPr/>
                  <p:nvPr/>
                </p:nvSpPr>
                <p:spPr>
                  <a:xfrm>
                    <a:off x="1574609" y="3655314"/>
                    <a:ext cx="933005" cy="332676"/>
                  </a:xfrm>
                  <a:custGeom>
                    <a:rect b="b" l="l" r="r" t="t"/>
                    <a:pathLst>
                      <a:path extrusionOk="0" h="332676" w="933005">
                        <a:moveTo>
                          <a:pt x="933005" y="0"/>
                        </a:moveTo>
                        <a:lnTo>
                          <a:pt x="134620" y="0"/>
                        </a:lnTo>
                        <a:cubicBezTo>
                          <a:pt x="60261" y="0"/>
                          <a:pt x="0" y="60261"/>
                          <a:pt x="0" y="134620"/>
                        </a:cubicBezTo>
                        <a:lnTo>
                          <a:pt x="0" y="198057"/>
                        </a:lnTo>
                        <a:cubicBezTo>
                          <a:pt x="0" y="272415"/>
                          <a:pt x="60261" y="332677"/>
                          <a:pt x="134620" y="332677"/>
                        </a:cubicBezTo>
                        <a:lnTo>
                          <a:pt x="933005" y="332677"/>
                        </a:lnTo>
                        <a:lnTo>
                          <a:pt x="933005"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9" name="Google Shape;1219;p39"/>
                  <p:cNvSpPr/>
                  <p:nvPr/>
                </p:nvSpPr>
                <p:spPr>
                  <a:xfrm>
                    <a:off x="2197544" y="3655314"/>
                    <a:ext cx="933005" cy="332676"/>
                  </a:xfrm>
                  <a:custGeom>
                    <a:rect b="b" l="l" r="r" t="t"/>
                    <a:pathLst>
                      <a:path extrusionOk="0" h="332676" w="933005">
                        <a:moveTo>
                          <a:pt x="932942" y="0"/>
                        </a:moveTo>
                        <a:lnTo>
                          <a:pt x="134620" y="0"/>
                        </a:lnTo>
                        <a:cubicBezTo>
                          <a:pt x="60261" y="0"/>
                          <a:pt x="0" y="60261"/>
                          <a:pt x="0" y="134620"/>
                        </a:cubicBezTo>
                        <a:lnTo>
                          <a:pt x="0" y="198057"/>
                        </a:lnTo>
                        <a:cubicBezTo>
                          <a:pt x="0" y="272415"/>
                          <a:pt x="60261" y="332677"/>
                          <a:pt x="134620" y="332677"/>
                        </a:cubicBezTo>
                        <a:lnTo>
                          <a:pt x="933005" y="332677"/>
                        </a:lnTo>
                        <a:lnTo>
                          <a:pt x="933005"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0" name="Google Shape;1220;p39"/>
                  <p:cNvSpPr/>
                  <p:nvPr/>
                </p:nvSpPr>
                <p:spPr>
                  <a:xfrm>
                    <a:off x="1574609" y="3655377"/>
                    <a:ext cx="230822" cy="332676"/>
                  </a:xfrm>
                  <a:custGeom>
                    <a:rect b="b" l="l" r="r" t="t"/>
                    <a:pathLst>
                      <a:path extrusionOk="0" h="332676" w="230822">
                        <a:moveTo>
                          <a:pt x="96202" y="198057"/>
                        </a:moveTo>
                        <a:lnTo>
                          <a:pt x="96202" y="134620"/>
                        </a:lnTo>
                        <a:cubicBezTo>
                          <a:pt x="96202" y="60261"/>
                          <a:pt x="156464" y="0"/>
                          <a:pt x="230823" y="0"/>
                        </a:cubicBezTo>
                        <a:lnTo>
                          <a:pt x="134620" y="0"/>
                        </a:lnTo>
                        <a:cubicBezTo>
                          <a:pt x="60261" y="0"/>
                          <a:pt x="0" y="60261"/>
                          <a:pt x="0" y="134620"/>
                        </a:cubicBezTo>
                        <a:lnTo>
                          <a:pt x="0" y="198057"/>
                        </a:lnTo>
                        <a:cubicBezTo>
                          <a:pt x="0" y="272415"/>
                          <a:pt x="60261" y="332676"/>
                          <a:pt x="134620" y="332676"/>
                        </a:cubicBezTo>
                        <a:lnTo>
                          <a:pt x="230823" y="332676"/>
                        </a:lnTo>
                        <a:cubicBezTo>
                          <a:pt x="156464" y="332676"/>
                          <a:pt x="96202" y="272415"/>
                          <a:pt x="96202" y="19805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1" name="Google Shape;1221;p39"/>
                  <p:cNvSpPr/>
                  <p:nvPr/>
                </p:nvSpPr>
                <p:spPr>
                  <a:xfrm>
                    <a:off x="2294001" y="3655377"/>
                    <a:ext cx="1027874" cy="332676"/>
                  </a:xfrm>
                  <a:custGeom>
                    <a:rect b="b" l="l" r="r" t="t"/>
                    <a:pathLst>
                      <a:path extrusionOk="0" h="332676" w="1027874">
                        <a:moveTo>
                          <a:pt x="979360" y="308991"/>
                        </a:moveTo>
                        <a:lnTo>
                          <a:pt x="979360" y="23685"/>
                        </a:lnTo>
                        <a:lnTo>
                          <a:pt x="1027875" y="23685"/>
                        </a:lnTo>
                        <a:lnTo>
                          <a:pt x="1027875" y="0"/>
                        </a:lnTo>
                        <a:lnTo>
                          <a:pt x="134620" y="0"/>
                        </a:lnTo>
                        <a:cubicBezTo>
                          <a:pt x="60261" y="0"/>
                          <a:pt x="0" y="60261"/>
                          <a:pt x="0" y="134620"/>
                        </a:cubicBezTo>
                        <a:lnTo>
                          <a:pt x="0" y="198057"/>
                        </a:lnTo>
                        <a:cubicBezTo>
                          <a:pt x="0" y="272415"/>
                          <a:pt x="60261" y="332676"/>
                          <a:pt x="134620" y="332676"/>
                        </a:cubicBezTo>
                        <a:lnTo>
                          <a:pt x="1027811" y="332676"/>
                        </a:lnTo>
                        <a:lnTo>
                          <a:pt x="1027811" y="308991"/>
                        </a:lnTo>
                        <a:lnTo>
                          <a:pt x="979360" y="308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2" name="Google Shape;1222;p39"/>
                  <p:cNvSpPr/>
                  <p:nvPr/>
                </p:nvSpPr>
                <p:spPr>
                  <a:xfrm>
                    <a:off x="2316670" y="3678618"/>
                    <a:ext cx="989202" cy="285750"/>
                  </a:xfrm>
                  <a:custGeom>
                    <a:rect b="b" l="l" r="r" t="t"/>
                    <a:pathLst>
                      <a:path extrusionOk="0" h="285750" w="989202">
                        <a:moveTo>
                          <a:pt x="988949" y="285750"/>
                        </a:moveTo>
                        <a:cubicBezTo>
                          <a:pt x="989076" y="285115"/>
                          <a:pt x="989203" y="284416"/>
                          <a:pt x="989203" y="283782"/>
                        </a:cubicBezTo>
                        <a:cubicBezTo>
                          <a:pt x="989203" y="280353"/>
                          <a:pt x="987425" y="277178"/>
                          <a:pt x="984250" y="274193"/>
                        </a:cubicBezTo>
                        <a:cubicBezTo>
                          <a:pt x="977519" y="267970"/>
                          <a:pt x="977519" y="259334"/>
                          <a:pt x="984250" y="253111"/>
                        </a:cubicBezTo>
                        <a:cubicBezTo>
                          <a:pt x="987425" y="250190"/>
                          <a:pt x="989203" y="246952"/>
                          <a:pt x="989203" y="243522"/>
                        </a:cubicBezTo>
                        <a:cubicBezTo>
                          <a:pt x="989203" y="240093"/>
                          <a:pt x="987425" y="236918"/>
                          <a:pt x="984250" y="233934"/>
                        </a:cubicBezTo>
                        <a:cubicBezTo>
                          <a:pt x="977519" y="227711"/>
                          <a:pt x="977519" y="219075"/>
                          <a:pt x="984250" y="212852"/>
                        </a:cubicBezTo>
                        <a:cubicBezTo>
                          <a:pt x="987425" y="209931"/>
                          <a:pt x="989203" y="206692"/>
                          <a:pt x="989203" y="203264"/>
                        </a:cubicBezTo>
                        <a:cubicBezTo>
                          <a:pt x="989203" y="199835"/>
                          <a:pt x="987425" y="196660"/>
                          <a:pt x="984250" y="193675"/>
                        </a:cubicBezTo>
                        <a:cubicBezTo>
                          <a:pt x="977519" y="187452"/>
                          <a:pt x="977519" y="178816"/>
                          <a:pt x="984250" y="172593"/>
                        </a:cubicBezTo>
                        <a:cubicBezTo>
                          <a:pt x="987425" y="169672"/>
                          <a:pt x="989203" y="166434"/>
                          <a:pt x="989203" y="163004"/>
                        </a:cubicBezTo>
                        <a:cubicBezTo>
                          <a:pt x="989203" y="159576"/>
                          <a:pt x="987425" y="156401"/>
                          <a:pt x="984250" y="153416"/>
                        </a:cubicBezTo>
                        <a:cubicBezTo>
                          <a:pt x="977519" y="147193"/>
                          <a:pt x="977519" y="138557"/>
                          <a:pt x="984250" y="132334"/>
                        </a:cubicBezTo>
                        <a:cubicBezTo>
                          <a:pt x="987425" y="129413"/>
                          <a:pt x="989203" y="126174"/>
                          <a:pt x="989203" y="122746"/>
                        </a:cubicBezTo>
                        <a:cubicBezTo>
                          <a:pt x="989203" y="119316"/>
                          <a:pt x="987425" y="116141"/>
                          <a:pt x="984250" y="113157"/>
                        </a:cubicBezTo>
                        <a:cubicBezTo>
                          <a:pt x="977519" y="106934"/>
                          <a:pt x="977519" y="98298"/>
                          <a:pt x="984250" y="92075"/>
                        </a:cubicBezTo>
                        <a:cubicBezTo>
                          <a:pt x="987425" y="89154"/>
                          <a:pt x="989203" y="85916"/>
                          <a:pt x="989203" y="82486"/>
                        </a:cubicBezTo>
                        <a:cubicBezTo>
                          <a:pt x="989203" y="79058"/>
                          <a:pt x="987425" y="75883"/>
                          <a:pt x="984250" y="72898"/>
                        </a:cubicBezTo>
                        <a:cubicBezTo>
                          <a:pt x="977519" y="66675"/>
                          <a:pt x="977519" y="58039"/>
                          <a:pt x="984250" y="51816"/>
                        </a:cubicBezTo>
                        <a:cubicBezTo>
                          <a:pt x="987425" y="48895"/>
                          <a:pt x="989203" y="45657"/>
                          <a:pt x="989203" y="42228"/>
                        </a:cubicBezTo>
                        <a:cubicBezTo>
                          <a:pt x="989203" y="38798"/>
                          <a:pt x="987425" y="35623"/>
                          <a:pt x="984250" y="32639"/>
                        </a:cubicBezTo>
                        <a:cubicBezTo>
                          <a:pt x="977519" y="26416"/>
                          <a:pt x="977519" y="17780"/>
                          <a:pt x="984250" y="11557"/>
                        </a:cubicBezTo>
                        <a:cubicBezTo>
                          <a:pt x="987425" y="8636"/>
                          <a:pt x="989203" y="5397"/>
                          <a:pt x="989203" y="1968"/>
                        </a:cubicBezTo>
                        <a:cubicBezTo>
                          <a:pt x="989203" y="1270"/>
                          <a:pt x="989076" y="635"/>
                          <a:pt x="988949" y="0"/>
                        </a:cubicBezTo>
                        <a:lnTo>
                          <a:pt x="110236" y="0"/>
                        </a:lnTo>
                        <a:cubicBezTo>
                          <a:pt x="49340" y="0"/>
                          <a:pt x="0" y="49340"/>
                          <a:pt x="0" y="110236"/>
                        </a:cubicBezTo>
                        <a:lnTo>
                          <a:pt x="0" y="175070"/>
                        </a:lnTo>
                        <a:cubicBezTo>
                          <a:pt x="0" y="235966"/>
                          <a:pt x="49340" y="285305"/>
                          <a:pt x="110236" y="285305"/>
                        </a:cubicBezTo>
                        <a:lnTo>
                          <a:pt x="988949" y="28530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23" name="Google Shape;1223;p39"/>
                  <p:cNvGrpSpPr/>
                  <p:nvPr/>
                </p:nvGrpSpPr>
                <p:grpSpPr>
                  <a:xfrm>
                    <a:off x="2316607" y="3700462"/>
                    <a:ext cx="989266" cy="242443"/>
                    <a:chOff x="2316607" y="3700462"/>
                    <a:chExt cx="989266" cy="242443"/>
                  </a:xfrm>
                </p:grpSpPr>
                <p:sp>
                  <p:nvSpPr>
                    <p:cNvPr id="1224" name="Google Shape;1224;p39"/>
                    <p:cNvSpPr/>
                    <p:nvPr/>
                  </p:nvSpPr>
                  <p:spPr>
                    <a:xfrm>
                      <a:off x="2317114" y="3864292"/>
                      <a:ext cx="983995" cy="8382"/>
                    </a:xfrm>
                    <a:custGeom>
                      <a:rect b="b" l="l" r="r" t="t"/>
                      <a:pathLst>
                        <a:path extrusionOk="0" h="8382" w="983995">
                          <a:moveTo>
                            <a:pt x="983806" y="8128"/>
                          </a:moveTo>
                          <a:cubicBezTo>
                            <a:pt x="981138" y="5715"/>
                            <a:pt x="979614" y="2921"/>
                            <a:pt x="979043" y="0"/>
                          </a:cubicBezTo>
                          <a:lnTo>
                            <a:pt x="0" y="0"/>
                          </a:lnTo>
                          <a:cubicBezTo>
                            <a:pt x="254" y="2858"/>
                            <a:pt x="699" y="5588"/>
                            <a:pt x="1143" y="8382"/>
                          </a:cubicBezTo>
                          <a:lnTo>
                            <a:pt x="983996" y="8382"/>
                          </a:lnTo>
                          <a:cubicBezTo>
                            <a:pt x="983932" y="8318"/>
                            <a:pt x="983869" y="8192"/>
                            <a:pt x="983806" y="81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5" name="Google Shape;1225;p39"/>
                    <p:cNvSpPr/>
                    <p:nvPr/>
                  </p:nvSpPr>
                  <p:spPr>
                    <a:xfrm>
                      <a:off x="2316607" y="3840924"/>
                      <a:ext cx="989202" cy="8382"/>
                    </a:xfrm>
                    <a:custGeom>
                      <a:rect b="b" l="l" r="r" t="t"/>
                      <a:pathLst>
                        <a:path extrusionOk="0" h="8382" w="989202">
                          <a:moveTo>
                            <a:pt x="0" y="0"/>
                          </a:moveTo>
                          <a:lnTo>
                            <a:pt x="0" y="8382"/>
                          </a:lnTo>
                          <a:lnTo>
                            <a:pt x="986219" y="8382"/>
                          </a:lnTo>
                          <a:cubicBezTo>
                            <a:pt x="988123" y="6033"/>
                            <a:pt x="989203" y="3492"/>
                            <a:pt x="989203" y="889"/>
                          </a:cubicBezTo>
                          <a:cubicBezTo>
                            <a:pt x="989203" y="572"/>
                            <a:pt x="989140" y="317"/>
                            <a:pt x="989076"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6" name="Google Shape;1226;p39"/>
                    <p:cNvSpPr/>
                    <p:nvPr/>
                  </p:nvSpPr>
                  <p:spPr>
                    <a:xfrm>
                      <a:off x="2321877" y="3747261"/>
                      <a:ext cx="982154" cy="8382"/>
                    </a:xfrm>
                    <a:custGeom>
                      <a:rect b="b" l="l" r="r" t="t"/>
                      <a:pathLst>
                        <a:path extrusionOk="0" h="8382" w="982154">
                          <a:moveTo>
                            <a:pt x="979043" y="4572"/>
                          </a:moveTo>
                          <a:cubicBezTo>
                            <a:pt x="977519" y="3175"/>
                            <a:pt x="976376" y="1651"/>
                            <a:pt x="975551" y="0"/>
                          </a:cubicBezTo>
                          <a:lnTo>
                            <a:pt x="3048" y="0"/>
                          </a:lnTo>
                          <a:cubicBezTo>
                            <a:pt x="1905" y="2730"/>
                            <a:pt x="889" y="5524"/>
                            <a:pt x="0" y="8382"/>
                          </a:cubicBezTo>
                          <a:lnTo>
                            <a:pt x="982155" y="8382"/>
                          </a:lnTo>
                          <a:cubicBezTo>
                            <a:pt x="981393" y="7048"/>
                            <a:pt x="980376" y="5779"/>
                            <a:pt x="979043" y="45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7" name="Google Shape;1227;p39"/>
                    <p:cNvSpPr/>
                    <p:nvPr/>
                  </p:nvSpPr>
                  <p:spPr>
                    <a:xfrm>
                      <a:off x="2316607" y="3794125"/>
                      <a:ext cx="989266" cy="8382"/>
                    </a:xfrm>
                    <a:custGeom>
                      <a:rect b="b" l="l" r="r" t="t"/>
                      <a:pathLst>
                        <a:path extrusionOk="0" h="8382" w="989266">
                          <a:moveTo>
                            <a:pt x="989266" y="7493"/>
                          </a:moveTo>
                          <a:cubicBezTo>
                            <a:pt x="989266" y="4890"/>
                            <a:pt x="988187" y="2349"/>
                            <a:pt x="986282" y="0"/>
                          </a:cubicBezTo>
                          <a:lnTo>
                            <a:pt x="0" y="0"/>
                          </a:lnTo>
                          <a:lnTo>
                            <a:pt x="0" y="8382"/>
                          </a:lnTo>
                          <a:lnTo>
                            <a:pt x="989140" y="8382"/>
                          </a:lnTo>
                          <a:cubicBezTo>
                            <a:pt x="989203" y="8065"/>
                            <a:pt x="989266" y="7747"/>
                            <a:pt x="989266" y="74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8" name="Google Shape;1228;p39"/>
                    <p:cNvSpPr/>
                    <p:nvPr/>
                  </p:nvSpPr>
                  <p:spPr>
                    <a:xfrm>
                      <a:off x="2321877" y="3887723"/>
                      <a:ext cx="982218" cy="8382"/>
                    </a:xfrm>
                    <a:custGeom>
                      <a:rect b="b" l="l" r="r" t="t"/>
                      <a:pathLst>
                        <a:path extrusionOk="0" h="8382" w="982218">
                          <a:moveTo>
                            <a:pt x="979043" y="3810"/>
                          </a:moveTo>
                          <a:cubicBezTo>
                            <a:pt x="980376" y="2604"/>
                            <a:pt x="981393" y="1334"/>
                            <a:pt x="982218" y="0"/>
                          </a:cubicBezTo>
                          <a:lnTo>
                            <a:pt x="0" y="0"/>
                          </a:lnTo>
                          <a:cubicBezTo>
                            <a:pt x="889" y="2858"/>
                            <a:pt x="1905" y="5652"/>
                            <a:pt x="3048" y="8382"/>
                          </a:cubicBezTo>
                          <a:lnTo>
                            <a:pt x="975487" y="8382"/>
                          </a:lnTo>
                          <a:cubicBezTo>
                            <a:pt x="976376" y="6795"/>
                            <a:pt x="977519" y="5207"/>
                            <a:pt x="979043" y="3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9" name="Google Shape;1229;p39"/>
                    <p:cNvSpPr/>
                    <p:nvPr/>
                  </p:nvSpPr>
                  <p:spPr>
                    <a:xfrm>
                      <a:off x="2332672" y="3723894"/>
                      <a:ext cx="972819" cy="8382"/>
                    </a:xfrm>
                    <a:custGeom>
                      <a:rect b="b" l="l" r="r" t="t"/>
                      <a:pathLst>
                        <a:path extrusionOk="0" h="8382" w="972819">
                          <a:moveTo>
                            <a:pt x="968248" y="6858"/>
                          </a:moveTo>
                          <a:cubicBezTo>
                            <a:pt x="970598" y="4699"/>
                            <a:pt x="972122" y="2413"/>
                            <a:pt x="972820" y="0"/>
                          </a:cubicBezTo>
                          <a:lnTo>
                            <a:pt x="5588" y="0"/>
                          </a:lnTo>
                          <a:cubicBezTo>
                            <a:pt x="3620" y="2667"/>
                            <a:pt x="1714" y="5461"/>
                            <a:pt x="0" y="8382"/>
                          </a:cubicBezTo>
                          <a:lnTo>
                            <a:pt x="966914" y="8382"/>
                          </a:lnTo>
                          <a:cubicBezTo>
                            <a:pt x="967359" y="7874"/>
                            <a:pt x="967740" y="7366"/>
                            <a:pt x="968248" y="68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0" name="Google Shape;1230;p39"/>
                    <p:cNvSpPr/>
                    <p:nvPr/>
                  </p:nvSpPr>
                  <p:spPr>
                    <a:xfrm>
                      <a:off x="2351658" y="3700462"/>
                      <a:ext cx="946848" cy="8382"/>
                    </a:xfrm>
                    <a:custGeom>
                      <a:rect b="b" l="l" r="r" t="t"/>
                      <a:pathLst>
                        <a:path extrusionOk="0" h="8382" w="946848">
                          <a:moveTo>
                            <a:pt x="944245" y="0"/>
                          </a:moveTo>
                          <a:lnTo>
                            <a:pt x="10096" y="0"/>
                          </a:lnTo>
                          <a:cubicBezTo>
                            <a:pt x="6540" y="2603"/>
                            <a:pt x="3175" y="5397"/>
                            <a:pt x="0" y="8382"/>
                          </a:cubicBezTo>
                          <a:lnTo>
                            <a:pt x="946849" y="8382"/>
                          </a:lnTo>
                          <a:cubicBezTo>
                            <a:pt x="944944" y="5778"/>
                            <a:pt x="944118" y="2858"/>
                            <a:pt x="94424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1" name="Google Shape;1231;p39"/>
                    <p:cNvSpPr/>
                    <p:nvPr/>
                  </p:nvSpPr>
                  <p:spPr>
                    <a:xfrm>
                      <a:off x="2317178" y="3770693"/>
                      <a:ext cx="983995" cy="8382"/>
                    </a:xfrm>
                    <a:custGeom>
                      <a:rect b="b" l="l" r="r" t="t"/>
                      <a:pathLst>
                        <a:path extrusionOk="0" h="8382" w="983995">
                          <a:moveTo>
                            <a:pt x="983742" y="254"/>
                          </a:moveTo>
                          <a:cubicBezTo>
                            <a:pt x="983806" y="191"/>
                            <a:pt x="983869" y="64"/>
                            <a:pt x="983996" y="0"/>
                          </a:cubicBezTo>
                          <a:lnTo>
                            <a:pt x="1143" y="0"/>
                          </a:lnTo>
                          <a:cubicBezTo>
                            <a:pt x="698" y="2730"/>
                            <a:pt x="254" y="5524"/>
                            <a:pt x="0" y="8382"/>
                          </a:cubicBezTo>
                          <a:lnTo>
                            <a:pt x="978980" y="8382"/>
                          </a:lnTo>
                          <a:cubicBezTo>
                            <a:pt x="979551" y="5461"/>
                            <a:pt x="981075" y="2667"/>
                            <a:pt x="983742" y="2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2" name="Google Shape;1232;p39"/>
                    <p:cNvSpPr/>
                    <p:nvPr/>
                  </p:nvSpPr>
                  <p:spPr>
                    <a:xfrm>
                      <a:off x="2351658" y="3934523"/>
                      <a:ext cx="946848" cy="8382"/>
                    </a:xfrm>
                    <a:custGeom>
                      <a:rect b="b" l="l" r="r" t="t"/>
                      <a:pathLst>
                        <a:path extrusionOk="0" h="8382" w="946848">
                          <a:moveTo>
                            <a:pt x="10096" y="8382"/>
                          </a:moveTo>
                          <a:lnTo>
                            <a:pt x="944308" y="8382"/>
                          </a:lnTo>
                          <a:cubicBezTo>
                            <a:pt x="944182" y="5524"/>
                            <a:pt x="945007" y="2667"/>
                            <a:pt x="946849" y="0"/>
                          </a:cubicBezTo>
                          <a:lnTo>
                            <a:pt x="0" y="0"/>
                          </a:lnTo>
                          <a:cubicBezTo>
                            <a:pt x="3175" y="2985"/>
                            <a:pt x="6540" y="5779"/>
                            <a:pt x="10096" y="8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3" name="Google Shape;1233;p39"/>
                    <p:cNvSpPr/>
                    <p:nvPr/>
                  </p:nvSpPr>
                  <p:spPr>
                    <a:xfrm>
                      <a:off x="2332672" y="3911155"/>
                      <a:ext cx="972819" cy="8382"/>
                    </a:xfrm>
                    <a:custGeom>
                      <a:rect b="b" l="l" r="r" t="t"/>
                      <a:pathLst>
                        <a:path extrusionOk="0" h="8382" w="972819">
                          <a:moveTo>
                            <a:pt x="966914" y="0"/>
                          </a:moveTo>
                          <a:lnTo>
                            <a:pt x="0" y="0"/>
                          </a:lnTo>
                          <a:cubicBezTo>
                            <a:pt x="1714" y="2858"/>
                            <a:pt x="3620" y="5652"/>
                            <a:pt x="5588" y="8382"/>
                          </a:cubicBezTo>
                          <a:lnTo>
                            <a:pt x="972820" y="8382"/>
                          </a:lnTo>
                          <a:cubicBezTo>
                            <a:pt x="972122" y="5969"/>
                            <a:pt x="970598" y="3620"/>
                            <a:pt x="968248" y="1524"/>
                          </a:cubicBezTo>
                          <a:cubicBezTo>
                            <a:pt x="967740" y="1016"/>
                            <a:pt x="967359" y="508"/>
                            <a:pt x="96691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4" name="Google Shape;1234;p39"/>
                    <p:cNvSpPr/>
                    <p:nvPr/>
                  </p:nvSpPr>
                  <p:spPr>
                    <a:xfrm>
                      <a:off x="2316607" y="3817492"/>
                      <a:ext cx="980058" cy="8382"/>
                    </a:xfrm>
                    <a:custGeom>
                      <a:rect b="b" l="l" r="r" t="t"/>
                      <a:pathLst>
                        <a:path extrusionOk="0" h="8382" w="980058">
                          <a:moveTo>
                            <a:pt x="980059" y="0"/>
                          </a:moveTo>
                          <a:lnTo>
                            <a:pt x="0" y="0"/>
                          </a:lnTo>
                          <a:lnTo>
                            <a:pt x="0" y="8382"/>
                          </a:lnTo>
                          <a:lnTo>
                            <a:pt x="980059" y="8382"/>
                          </a:lnTo>
                          <a:cubicBezTo>
                            <a:pt x="979107" y="5652"/>
                            <a:pt x="979107" y="2794"/>
                            <a:pt x="9800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235" name="Google Shape;1235;p39"/>
                  <p:cNvSpPr/>
                  <p:nvPr/>
                </p:nvSpPr>
                <p:spPr>
                  <a:xfrm>
                    <a:off x="2372296" y="3779075"/>
                    <a:ext cx="312592" cy="185292"/>
                  </a:xfrm>
                  <a:custGeom>
                    <a:rect b="b" l="l" r="r" t="t"/>
                    <a:pathLst>
                      <a:path extrusionOk="0" h="185292" w="312592">
                        <a:moveTo>
                          <a:pt x="228854" y="88455"/>
                        </a:moveTo>
                        <a:cubicBezTo>
                          <a:pt x="191770" y="88455"/>
                          <a:pt x="182499" y="75184"/>
                          <a:pt x="182563" y="51371"/>
                        </a:cubicBezTo>
                        <a:cubicBezTo>
                          <a:pt x="182626" y="27496"/>
                          <a:pt x="178626" y="5016"/>
                          <a:pt x="153099" y="0"/>
                        </a:cubicBezTo>
                        <a:lnTo>
                          <a:pt x="0" y="0"/>
                        </a:lnTo>
                        <a:cubicBezTo>
                          <a:pt x="59055" y="38100"/>
                          <a:pt x="17717" y="88646"/>
                          <a:pt x="34671" y="132842"/>
                        </a:cubicBezTo>
                        <a:cubicBezTo>
                          <a:pt x="47117" y="165290"/>
                          <a:pt x="89535" y="150051"/>
                          <a:pt x="121730" y="169672"/>
                        </a:cubicBezTo>
                        <a:cubicBezTo>
                          <a:pt x="128905" y="173990"/>
                          <a:pt x="134112" y="179260"/>
                          <a:pt x="137922" y="185293"/>
                        </a:cubicBezTo>
                        <a:lnTo>
                          <a:pt x="312166" y="185293"/>
                        </a:lnTo>
                        <a:cubicBezTo>
                          <a:pt x="315976" y="134684"/>
                          <a:pt x="294767" y="88455"/>
                          <a:pt x="228854" y="884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6" name="Google Shape;1236;p39"/>
                  <p:cNvSpPr/>
                  <p:nvPr/>
                </p:nvSpPr>
                <p:spPr>
                  <a:xfrm>
                    <a:off x="1718310" y="3770693"/>
                    <a:ext cx="431355" cy="101980"/>
                  </a:xfrm>
                  <a:custGeom>
                    <a:rect b="b" l="l" r="r" t="t"/>
                    <a:pathLst>
                      <a:path extrusionOk="0" h="101980" w="431355">
                        <a:moveTo>
                          <a:pt x="398018" y="101981"/>
                        </a:moveTo>
                        <a:lnTo>
                          <a:pt x="33338" y="101981"/>
                        </a:lnTo>
                        <a:cubicBezTo>
                          <a:pt x="14923" y="101981"/>
                          <a:pt x="0" y="87059"/>
                          <a:pt x="0" y="68643"/>
                        </a:cubicBezTo>
                        <a:lnTo>
                          <a:pt x="0" y="33338"/>
                        </a:lnTo>
                        <a:cubicBezTo>
                          <a:pt x="0" y="14922"/>
                          <a:pt x="14923" y="0"/>
                          <a:pt x="33338" y="0"/>
                        </a:cubicBezTo>
                        <a:lnTo>
                          <a:pt x="398018" y="0"/>
                        </a:lnTo>
                        <a:cubicBezTo>
                          <a:pt x="416433" y="0"/>
                          <a:pt x="431355" y="14922"/>
                          <a:pt x="431355" y="33338"/>
                        </a:cubicBezTo>
                        <a:lnTo>
                          <a:pt x="431355" y="68643"/>
                        </a:lnTo>
                        <a:cubicBezTo>
                          <a:pt x="431355" y="87059"/>
                          <a:pt x="416433" y="101981"/>
                          <a:pt x="398018" y="1019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37" name="Google Shape;1237;p39"/>
                  <p:cNvGrpSpPr/>
                  <p:nvPr/>
                </p:nvGrpSpPr>
                <p:grpSpPr>
                  <a:xfrm>
                    <a:off x="1729104" y="3692778"/>
                    <a:ext cx="481393" cy="257811"/>
                    <a:chOff x="1729104" y="3692778"/>
                    <a:chExt cx="481393" cy="257811"/>
                  </a:xfrm>
                </p:grpSpPr>
                <p:sp>
                  <p:nvSpPr>
                    <p:cNvPr id="1238" name="Google Shape;1238;p39"/>
                    <p:cNvSpPr/>
                    <p:nvPr/>
                  </p:nvSpPr>
                  <p:spPr>
                    <a:xfrm>
                      <a:off x="1729104" y="3692778"/>
                      <a:ext cx="481393" cy="7239"/>
                    </a:xfrm>
                    <a:custGeom>
                      <a:rect b="b" l="l" r="r" t="t"/>
                      <a:pathLst>
                        <a:path extrusionOk="0" h="7239" w="481393">
                          <a:moveTo>
                            <a:pt x="477774" y="7239"/>
                          </a:moveTo>
                          <a:lnTo>
                            <a:pt x="3620" y="7239"/>
                          </a:lnTo>
                          <a:cubicBezTo>
                            <a:pt x="1588" y="7239"/>
                            <a:pt x="0" y="5588"/>
                            <a:pt x="0" y="3620"/>
                          </a:cubicBezTo>
                          <a:cubicBezTo>
                            <a:pt x="0" y="1651"/>
                            <a:pt x="1651" y="0"/>
                            <a:pt x="3620" y="0"/>
                          </a:cubicBezTo>
                          <a:lnTo>
                            <a:pt x="477774" y="0"/>
                          </a:lnTo>
                          <a:cubicBezTo>
                            <a:pt x="479806" y="0"/>
                            <a:pt x="481394" y="1651"/>
                            <a:pt x="481394" y="3620"/>
                          </a:cubicBezTo>
                          <a:cubicBezTo>
                            <a:pt x="481394" y="5588"/>
                            <a:pt x="479743" y="7239"/>
                            <a:pt x="477774" y="7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9" name="Google Shape;1239;p39"/>
                    <p:cNvSpPr/>
                    <p:nvPr/>
                  </p:nvSpPr>
                  <p:spPr>
                    <a:xfrm>
                      <a:off x="1729104" y="3943350"/>
                      <a:ext cx="481393" cy="7239"/>
                    </a:xfrm>
                    <a:custGeom>
                      <a:rect b="b" l="l" r="r" t="t"/>
                      <a:pathLst>
                        <a:path extrusionOk="0" h="7239" w="481393">
                          <a:moveTo>
                            <a:pt x="477774" y="7239"/>
                          </a:moveTo>
                          <a:lnTo>
                            <a:pt x="3620" y="7239"/>
                          </a:lnTo>
                          <a:cubicBezTo>
                            <a:pt x="1588" y="7239"/>
                            <a:pt x="0" y="5588"/>
                            <a:pt x="0" y="3620"/>
                          </a:cubicBezTo>
                          <a:cubicBezTo>
                            <a:pt x="0" y="1651"/>
                            <a:pt x="1651" y="0"/>
                            <a:pt x="3620" y="0"/>
                          </a:cubicBezTo>
                          <a:lnTo>
                            <a:pt x="477774" y="0"/>
                          </a:lnTo>
                          <a:cubicBezTo>
                            <a:pt x="479806" y="0"/>
                            <a:pt x="481394" y="1651"/>
                            <a:pt x="481394" y="3620"/>
                          </a:cubicBezTo>
                          <a:cubicBezTo>
                            <a:pt x="481394" y="5588"/>
                            <a:pt x="479743" y="7239"/>
                            <a:pt x="477774" y="7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240" name="Google Shape;1240;p39"/>
                <p:cNvSpPr/>
                <p:nvPr/>
              </p:nvSpPr>
              <p:spPr>
                <a:xfrm>
                  <a:off x="1733423" y="3986212"/>
                  <a:ext cx="1555241" cy="7238"/>
                </a:xfrm>
                <a:custGeom>
                  <a:rect b="b" l="l" r="r" t="t"/>
                  <a:pathLst>
                    <a:path extrusionOk="0" h="7238" w="1555241">
                      <a:moveTo>
                        <a:pt x="0" y="0"/>
                      </a:moveTo>
                      <a:lnTo>
                        <a:pt x="1555242" y="0"/>
                      </a:lnTo>
                      <a:lnTo>
                        <a:pt x="1555242" y="7239"/>
                      </a:lnTo>
                      <a:lnTo>
                        <a:pt x="0" y="723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1" name="Google Shape;1241;p39"/>
                <p:cNvSpPr/>
                <p:nvPr/>
              </p:nvSpPr>
              <p:spPr>
                <a:xfrm>
                  <a:off x="2372296" y="3779075"/>
                  <a:ext cx="373951" cy="260794"/>
                </a:xfrm>
                <a:custGeom>
                  <a:rect b="b" l="l" r="r" t="t"/>
                  <a:pathLst>
                    <a:path extrusionOk="0" h="260794" w="373951">
                      <a:moveTo>
                        <a:pt x="0" y="0"/>
                      </a:moveTo>
                      <a:lnTo>
                        <a:pt x="153099" y="0"/>
                      </a:lnTo>
                      <a:cubicBezTo>
                        <a:pt x="180149" y="4572"/>
                        <a:pt x="191071" y="25209"/>
                        <a:pt x="198374" y="47117"/>
                      </a:cubicBezTo>
                      <a:cubicBezTo>
                        <a:pt x="205677" y="68961"/>
                        <a:pt x="219011" y="81153"/>
                        <a:pt x="256096" y="81153"/>
                      </a:cubicBezTo>
                      <a:cubicBezTo>
                        <a:pt x="339344" y="81153"/>
                        <a:pt x="373952" y="148717"/>
                        <a:pt x="373952" y="206692"/>
                      </a:cubicBezTo>
                      <a:lnTo>
                        <a:pt x="293116" y="178753"/>
                      </a:lnTo>
                      <a:cubicBezTo>
                        <a:pt x="293116" y="178753"/>
                        <a:pt x="265176" y="234442"/>
                        <a:pt x="221996" y="260795"/>
                      </a:cubicBezTo>
                      <a:cubicBezTo>
                        <a:pt x="218948" y="206946"/>
                        <a:pt x="212280" y="173672"/>
                        <a:pt x="173990" y="155702"/>
                      </a:cubicBezTo>
                      <a:cubicBezTo>
                        <a:pt x="135699" y="137732"/>
                        <a:pt x="98044" y="151702"/>
                        <a:pt x="75565" y="121920"/>
                      </a:cubicBezTo>
                      <a:cubicBezTo>
                        <a:pt x="45021" y="81280"/>
                        <a:pt x="70802" y="34925"/>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42" name="Google Shape;1242;p39"/>
              <p:cNvGrpSpPr/>
              <p:nvPr/>
            </p:nvGrpSpPr>
            <p:grpSpPr>
              <a:xfrm>
                <a:off x="242274" y="1222710"/>
                <a:ext cx="2169313" cy="2863476"/>
                <a:chOff x="1294764" y="2367660"/>
                <a:chExt cx="1490527" cy="1967484"/>
              </a:xfrm>
            </p:grpSpPr>
            <p:sp>
              <p:nvSpPr>
                <p:cNvPr id="1243" name="Google Shape;1243;p39"/>
                <p:cNvSpPr/>
                <p:nvPr/>
              </p:nvSpPr>
              <p:spPr>
                <a:xfrm>
                  <a:off x="2067560" y="2745739"/>
                  <a:ext cx="237934" cy="366014"/>
                </a:xfrm>
                <a:custGeom>
                  <a:rect b="b" l="l" r="r" t="t"/>
                  <a:pathLst>
                    <a:path extrusionOk="0" h="366014" w="237934">
                      <a:moveTo>
                        <a:pt x="237935" y="22606"/>
                      </a:moveTo>
                      <a:lnTo>
                        <a:pt x="217614" y="0"/>
                      </a:lnTo>
                      <a:lnTo>
                        <a:pt x="169735" y="25590"/>
                      </a:lnTo>
                      <a:cubicBezTo>
                        <a:pt x="123635" y="50229"/>
                        <a:pt x="87503" y="90043"/>
                        <a:pt x="67437" y="138303"/>
                      </a:cubicBezTo>
                      <a:lnTo>
                        <a:pt x="0" y="300673"/>
                      </a:lnTo>
                      <a:cubicBezTo>
                        <a:pt x="0" y="300673"/>
                        <a:pt x="116014" y="318389"/>
                        <a:pt x="179705" y="366014"/>
                      </a:cubicBezTo>
                      <a:lnTo>
                        <a:pt x="237935" y="226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4" name="Google Shape;1244;p39"/>
                <p:cNvSpPr/>
                <p:nvPr/>
              </p:nvSpPr>
              <p:spPr>
                <a:xfrm>
                  <a:off x="1861112" y="3283844"/>
                  <a:ext cx="631897" cy="618611"/>
                </a:xfrm>
                <a:custGeom>
                  <a:rect b="b" l="l" r="r" t="t"/>
                  <a:pathLst>
                    <a:path extrusionOk="0" h="618611" w="631897">
                      <a:moveTo>
                        <a:pt x="454415" y="46223"/>
                      </a:moveTo>
                      <a:cubicBezTo>
                        <a:pt x="454415" y="46223"/>
                        <a:pt x="318208" y="20696"/>
                        <a:pt x="171269" y="1328"/>
                      </a:cubicBezTo>
                      <a:cubicBezTo>
                        <a:pt x="78813" y="-10864"/>
                        <a:pt x="-2785" y="62479"/>
                        <a:pt x="73" y="155697"/>
                      </a:cubicBezTo>
                      <a:cubicBezTo>
                        <a:pt x="3819" y="279204"/>
                        <a:pt x="14614" y="452305"/>
                        <a:pt x="43634" y="618612"/>
                      </a:cubicBezTo>
                      <a:lnTo>
                        <a:pt x="264804" y="618612"/>
                      </a:lnTo>
                      <a:lnTo>
                        <a:pt x="267217" y="280792"/>
                      </a:lnTo>
                      <a:lnTo>
                        <a:pt x="631898" y="181160"/>
                      </a:lnTo>
                      <a:lnTo>
                        <a:pt x="454415" y="462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45" name="Google Shape;1245;p39"/>
                <p:cNvGrpSpPr/>
                <p:nvPr/>
              </p:nvGrpSpPr>
              <p:grpSpPr>
                <a:xfrm>
                  <a:off x="1719452" y="3998912"/>
                  <a:ext cx="417448" cy="336169"/>
                  <a:chOff x="1719452" y="3998912"/>
                  <a:chExt cx="417448" cy="336169"/>
                </a:xfrm>
              </p:grpSpPr>
              <p:sp>
                <p:nvSpPr>
                  <p:cNvPr id="1246" name="Google Shape;1246;p39"/>
                  <p:cNvSpPr/>
                  <p:nvPr/>
                </p:nvSpPr>
                <p:spPr>
                  <a:xfrm>
                    <a:off x="1949069" y="3998912"/>
                    <a:ext cx="148208" cy="197040"/>
                  </a:xfrm>
                  <a:custGeom>
                    <a:rect b="b" l="l" r="r" t="t"/>
                    <a:pathLst>
                      <a:path extrusionOk="0" h="197040" w="148208">
                        <a:moveTo>
                          <a:pt x="2032" y="197041"/>
                        </a:moveTo>
                        <a:cubicBezTo>
                          <a:pt x="2032" y="182943"/>
                          <a:pt x="635" y="182943"/>
                          <a:pt x="635" y="168847"/>
                        </a:cubicBezTo>
                        <a:cubicBezTo>
                          <a:pt x="635" y="154749"/>
                          <a:pt x="4254" y="154749"/>
                          <a:pt x="4254" y="140653"/>
                        </a:cubicBezTo>
                        <a:cubicBezTo>
                          <a:pt x="4254" y="126555"/>
                          <a:pt x="2921" y="126555"/>
                          <a:pt x="2921" y="112522"/>
                        </a:cubicBezTo>
                        <a:cubicBezTo>
                          <a:pt x="2921" y="98425"/>
                          <a:pt x="0" y="98425"/>
                          <a:pt x="0" y="84391"/>
                        </a:cubicBezTo>
                        <a:cubicBezTo>
                          <a:pt x="0" y="70295"/>
                          <a:pt x="1651" y="70295"/>
                          <a:pt x="1651" y="56261"/>
                        </a:cubicBezTo>
                        <a:cubicBezTo>
                          <a:pt x="1651" y="42164"/>
                          <a:pt x="3683" y="42164"/>
                          <a:pt x="3683" y="28130"/>
                        </a:cubicBezTo>
                        <a:cubicBezTo>
                          <a:pt x="3683" y="14034"/>
                          <a:pt x="2540" y="14034"/>
                          <a:pt x="2540" y="0"/>
                        </a:cubicBezTo>
                        <a:lnTo>
                          <a:pt x="146495" y="0"/>
                        </a:lnTo>
                        <a:cubicBezTo>
                          <a:pt x="146495" y="14097"/>
                          <a:pt x="147638" y="14097"/>
                          <a:pt x="147638" y="28130"/>
                        </a:cubicBezTo>
                        <a:cubicBezTo>
                          <a:pt x="147638" y="42228"/>
                          <a:pt x="145605" y="42228"/>
                          <a:pt x="145605" y="56261"/>
                        </a:cubicBezTo>
                        <a:cubicBezTo>
                          <a:pt x="145605" y="70358"/>
                          <a:pt x="143954" y="70358"/>
                          <a:pt x="143954" y="84391"/>
                        </a:cubicBezTo>
                        <a:cubicBezTo>
                          <a:pt x="143954" y="98489"/>
                          <a:pt x="146876" y="98489"/>
                          <a:pt x="146876" y="112522"/>
                        </a:cubicBezTo>
                        <a:cubicBezTo>
                          <a:pt x="146876" y="126619"/>
                          <a:pt x="148209" y="126619"/>
                          <a:pt x="148209" y="140653"/>
                        </a:cubicBezTo>
                        <a:cubicBezTo>
                          <a:pt x="148209" y="154749"/>
                          <a:pt x="144589" y="154749"/>
                          <a:pt x="144589" y="168847"/>
                        </a:cubicBezTo>
                        <a:cubicBezTo>
                          <a:pt x="144589" y="182943"/>
                          <a:pt x="145986" y="182943"/>
                          <a:pt x="145986" y="197041"/>
                        </a:cubicBezTo>
                        <a:lnTo>
                          <a:pt x="2032" y="19704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47" name="Google Shape;1247;p39"/>
                  <p:cNvGrpSpPr/>
                  <p:nvPr/>
                </p:nvGrpSpPr>
                <p:grpSpPr>
                  <a:xfrm>
                    <a:off x="1949195" y="4042664"/>
                    <a:ext cx="148018" cy="104888"/>
                    <a:chOff x="1949195" y="4042664"/>
                    <a:chExt cx="148018" cy="104888"/>
                  </a:xfrm>
                </p:grpSpPr>
                <p:sp>
                  <p:nvSpPr>
                    <p:cNvPr id="1248" name="Google Shape;1248;p39"/>
                    <p:cNvSpPr/>
                    <p:nvPr/>
                  </p:nvSpPr>
                  <p:spPr>
                    <a:xfrm>
                      <a:off x="1953132" y="4132326"/>
                      <a:ext cx="144081" cy="15226"/>
                    </a:xfrm>
                    <a:custGeom>
                      <a:rect b="b" l="l" r="r" t="t"/>
                      <a:pathLst>
                        <a:path extrusionOk="0" h="15226" w="144081">
                          <a:moveTo>
                            <a:pt x="0" y="317"/>
                          </a:moveTo>
                          <a:cubicBezTo>
                            <a:pt x="64" y="2222"/>
                            <a:pt x="127" y="4382"/>
                            <a:pt x="127" y="7239"/>
                          </a:cubicBezTo>
                          <a:cubicBezTo>
                            <a:pt x="127" y="9017"/>
                            <a:pt x="64" y="10541"/>
                            <a:pt x="0" y="11938"/>
                          </a:cubicBezTo>
                          <a:cubicBezTo>
                            <a:pt x="47879" y="16446"/>
                            <a:pt x="96076" y="16320"/>
                            <a:pt x="143955" y="11557"/>
                          </a:cubicBezTo>
                          <a:cubicBezTo>
                            <a:pt x="144018" y="10287"/>
                            <a:pt x="144082" y="8890"/>
                            <a:pt x="144082" y="7302"/>
                          </a:cubicBezTo>
                          <a:cubicBezTo>
                            <a:pt x="144082" y="4318"/>
                            <a:pt x="144018" y="2032"/>
                            <a:pt x="143891" y="0"/>
                          </a:cubicBezTo>
                          <a:cubicBezTo>
                            <a:pt x="96076" y="4699"/>
                            <a:pt x="47879" y="4826"/>
                            <a:pt x="0" y="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9" name="Google Shape;1249;p39"/>
                    <p:cNvSpPr/>
                    <p:nvPr/>
                  </p:nvSpPr>
                  <p:spPr>
                    <a:xfrm>
                      <a:off x="1951926" y="4109656"/>
                      <a:ext cx="144335" cy="15066"/>
                    </a:xfrm>
                    <a:custGeom>
                      <a:rect b="b" l="l" r="r" t="t"/>
                      <a:pathLst>
                        <a:path extrusionOk="0" h="15066" w="144335">
                          <a:moveTo>
                            <a:pt x="0" y="64"/>
                          </a:moveTo>
                          <a:cubicBezTo>
                            <a:pt x="0" y="635"/>
                            <a:pt x="63" y="1079"/>
                            <a:pt x="63" y="1715"/>
                          </a:cubicBezTo>
                          <a:cubicBezTo>
                            <a:pt x="63" y="6159"/>
                            <a:pt x="190" y="9144"/>
                            <a:pt x="381" y="11684"/>
                          </a:cubicBezTo>
                          <a:cubicBezTo>
                            <a:pt x="48260" y="16256"/>
                            <a:pt x="96456" y="16192"/>
                            <a:pt x="144335" y="11493"/>
                          </a:cubicBezTo>
                          <a:cubicBezTo>
                            <a:pt x="144145" y="9017"/>
                            <a:pt x="144018" y="6096"/>
                            <a:pt x="144018" y="1778"/>
                          </a:cubicBezTo>
                          <a:cubicBezTo>
                            <a:pt x="144018" y="1079"/>
                            <a:pt x="143954" y="572"/>
                            <a:pt x="143954" y="0"/>
                          </a:cubicBezTo>
                          <a:cubicBezTo>
                            <a:pt x="96075" y="4635"/>
                            <a:pt x="47879" y="4699"/>
                            <a:pt x="0" y="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0" name="Google Shape;1250;p39"/>
                    <p:cNvSpPr/>
                    <p:nvPr/>
                  </p:nvSpPr>
                  <p:spPr>
                    <a:xfrm>
                      <a:off x="1949195" y="4065396"/>
                      <a:ext cx="145033" cy="15188"/>
                    </a:xfrm>
                    <a:custGeom>
                      <a:rect b="b" l="l" r="r" t="t"/>
                      <a:pathLst>
                        <a:path extrusionOk="0" h="15188" w="145033">
                          <a:moveTo>
                            <a:pt x="1080" y="0"/>
                          </a:moveTo>
                          <a:cubicBezTo>
                            <a:pt x="699" y="3810"/>
                            <a:pt x="254" y="6668"/>
                            <a:pt x="0" y="11494"/>
                          </a:cubicBezTo>
                          <a:cubicBezTo>
                            <a:pt x="47879" y="16256"/>
                            <a:pt x="96076" y="16447"/>
                            <a:pt x="143955" y="11875"/>
                          </a:cubicBezTo>
                          <a:cubicBezTo>
                            <a:pt x="144209" y="6922"/>
                            <a:pt x="144653" y="4064"/>
                            <a:pt x="145034" y="191"/>
                          </a:cubicBezTo>
                          <a:cubicBezTo>
                            <a:pt x="97155" y="4763"/>
                            <a:pt x="48959" y="4699"/>
                            <a:pt x="108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1" name="Google Shape;1251;p39"/>
                    <p:cNvSpPr/>
                    <p:nvPr/>
                  </p:nvSpPr>
                  <p:spPr>
                    <a:xfrm>
                      <a:off x="1950720" y="4042664"/>
                      <a:ext cx="144716" cy="15089"/>
                    </a:xfrm>
                    <a:custGeom>
                      <a:rect b="b" l="l" r="r" t="t"/>
                      <a:pathLst>
                        <a:path extrusionOk="0" h="15089" w="144716">
                          <a:moveTo>
                            <a:pt x="762" y="64"/>
                          </a:moveTo>
                          <a:cubicBezTo>
                            <a:pt x="381" y="2921"/>
                            <a:pt x="63" y="6223"/>
                            <a:pt x="0" y="11557"/>
                          </a:cubicBezTo>
                          <a:cubicBezTo>
                            <a:pt x="47879" y="16256"/>
                            <a:pt x="96075" y="16256"/>
                            <a:pt x="143954" y="11620"/>
                          </a:cubicBezTo>
                          <a:cubicBezTo>
                            <a:pt x="144018" y="6159"/>
                            <a:pt x="144335" y="2858"/>
                            <a:pt x="144716" y="0"/>
                          </a:cubicBezTo>
                          <a:cubicBezTo>
                            <a:pt x="96838" y="4635"/>
                            <a:pt x="48641" y="4699"/>
                            <a:pt x="762" y="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252" name="Google Shape;1252;p39"/>
                  <p:cNvSpPr/>
                  <p:nvPr/>
                </p:nvSpPr>
                <p:spPr>
                  <a:xfrm>
                    <a:off x="1733359" y="4122176"/>
                    <a:ext cx="394457" cy="162485"/>
                  </a:xfrm>
                  <a:custGeom>
                    <a:rect b="b" l="l" r="r" t="t"/>
                    <a:pathLst>
                      <a:path extrusionOk="0" h="162485" w="394457">
                        <a:moveTo>
                          <a:pt x="184785" y="31612"/>
                        </a:moveTo>
                        <a:lnTo>
                          <a:pt x="184785" y="27421"/>
                        </a:lnTo>
                        <a:cubicBezTo>
                          <a:pt x="184785" y="13324"/>
                          <a:pt x="195517" y="1576"/>
                          <a:pt x="209486" y="243"/>
                        </a:cubicBezTo>
                        <a:lnTo>
                          <a:pt x="210820" y="116"/>
                        </a:lnTo>
                        <a:cubicBezTo>
                          <a:pt x="223711" y="-1090"/>
                          <a:pt x="235267" y="7228"/>
                          <a:pt x="239141" y="19611"/>
                        </a:cubicBezTo>
                        <a:cubicBezTo>
                          <a:pt x="241554" y="27357"/>
                          <a:pt x="244792" y="34724"/>
                          <a:pt x="248920" y="41772"/>
                        </a:cubicBezTo>
                        <a:cubicBezTo>
                          <a:pt x="257302" y="55996"/>
                          <a:pt x="274066" y="62854"/>
                          <a:pt x="290005" y="58663"/>
                        </a:cubicBezTo>
                        <a:cubicBezTo>
                          <a:pt x="318580" y="51170"/>
                          <a:pt x="345123" y="40502"/>
                          <a:pt x="369252" y="26278"/>
                        </a:cubicBezTo>
                        <a:cubicBezTo>
                          <a:pt x="375793" y="22405"/>
                          <a:pt x="383858" y="28818"/>
                          <a:pt x="381127" y="35930"/>
                        </a:cubicBezTo>
                        <a:cubicBezTo>
                          <a:pt x="379413" y="40375"/>
                          <a:pt x="376428" y="44566"/>
                          <a:pt x="371285" y="47043"/>
                        </a:cubicBezTo>
                        <a:cubicBezTo>
                          <a:pt x="393129" y="63426"/>
                          <a:pt x="396176" y="112638"/>
                          <a:pt x="393764" y="162486"/>
                        </a:cubicBezTo>
                        <a:lnTo>
                          <a:pt x="0" y="162486"/>
                        </a:lnTo>
                        <a:cubicBezTo>
                          <a:pt x="0" y="162295"/>
                          <a:pt x="0" y="162041"/>
                          <a:pt x="64" y="161851"/>
                        </a:cubicBezTo>
                        <a:cubicBezTo>
                          <a:pt x="2286" y="128132"/>
                          <a:pt x="29972" y="101589"/>
                          <a:pt x="63690" y="99239"/>
                        </a:cubicBezTo>
                        <a:cubicBezTo>
                          <a:pt x="68263" y="98922"/>
                          <a:pt x="72961" y="98795"/>
                          <a:pt x="77788" y="98858"/>
                        </a:cubicBezTo>
                        <a:cubicBezTo>
                          <a:pt x="90551" y="98986"/>
                          <a:pt x="102933" y="95112"/>
                          <a:pt x="113157" y="87492"/>
                        </a:cubicBezTo>
                        <a:cubicBezTo>
                          <a:pt x="128397" y="76062"/>
                          <a:pt x="146431" y="66347"/>
                          <a:pt x="166751" y="58092"/>
                        </a:cubicBezTo>
                        <a:cubicBezTo>
                          <a:pt x="177610" y="53647"/>
                          <a:pt x="184785" y="43296"/>
                          <a:pt x="184785" y="316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3" name="Google Shape;1253;p39"/>
                  <p:cNvSpPr/>
                  <p:nvPr/>
                </p:nvSpPr>
                <p:spPr>
                  <a:xfrm>
                    <a:off x="1719452" y="4284662"/>
                    <a:ext cx="417448" cy="50419"/>
                  </a:xfrm>
                  <a:custGeom>
                    <a:rect b="b" l="l" r="r" t="t"/>
                    <a:pathLst>
                      <a:path extrusionOk="0" h="50419" w="417448">
                        <a:moveTo>
                          <a:pt x="0" y="0"/>
                        </a:moveTo>
                        <a:lnTo>
                          <a:pt x="0" y="50419"/>
                        </a:lnTo>
                        <a:lnTo>
                          <a:pt x="132588" y="50419"/>
                        </a:lnTo>
                        <a:cubicBezTo>
                          <a:pt x="148971" y="50419"/>
                          <a:pt x="165227" y="48323"/>
                          <a:pt x="181102" y="44196"/>
                        </a:cubicBezTo>
                        <a:lnTo>
                          <a:pt x="276479" y="19431"/>
                        </a:lnTo>
                        <a:lnTo>
                          <a:pt x="276479" y="50419"/>
                        </a:lnTo>
                        <a:lnTo>
                          <a:pt x="417449" y="50419"/>
                        </a:lnTo>
                        <a:lnTo>
                          <a:pt x="417449"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254" name="Google Shape;1254;p39"/>
                <p:cNvSpPr/>
                <p:nvPr/>
              </p:nvSpPr>
              <p:spPr>
                <a:xfrm>
                  <a:off x="1887402" y="3902455"/>
                  <a:ext cx="258283" cy="109220"/>
                </a:xfrm>
                <a:custGeom>
                  <a:rect b="b" l="l" r="r" t="t"/>
                  <a:pathLst>
                    <a:path extrusionOk="0" h="109220" w="258283">
                      <a:moveTo>
                        <a:pt x="10994" y="0"/>
                      </a:moveTo>
                      <a:lnTo>
                        <a:pt x="247468" y="0"/>
                      </a:lnTo>
                      <a:cubicBezTo>
                        <a:pt x="254262" y="0"/>
                        <a:pt x="259406" y="6223"/>
                        <a:pt x="258072" y="12954"/>
                      </a:cubicBezTo>
                      <a:lnTo>
                        <a:pt x="249182" y="57023"/>
                      </a:lnTo>
                      <a:lnTo>
                        <a:pt x="245690" y="86360"/>
                      </a:lnTo>
                      <a:cubicBezTo>
                        <a:pt x="244166" y="99378"/>
                        <a:pt x="233117" y="109220"/>
                        <a:pt x="219972" y="109220"/>
                      </a:cubicBezTo>
                      <a:lnTo>
                        <a:pt x="30742" y="109220"/>
                      </a:lnTo>
                      <a:cubicBezTo>
                        <a:pt x="16645" y="109220"/>
                        <a:pt x="5787" y="96710"/>
                        <a:pt x="7819" y="82741"/>
                      </a:cubicBezTo>
                      <a:lnTo>
                        <a:pt x="11311" y="58293"/>
                      </a:lnTo>
                      <a:lnTo>
                        <a:pt x="326" y="13589"/>
                      </a:lnTo>
                      <a:cubicBezTo>
                        <a:pt x="-1389" y="6731"/>
                        <a:pt x="3882" y="0"/>
                        <a:pt x="1099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5" name="Google Shape;1255;p39"/>
                <p:cNvSpPr/>
                <p:nvPr/>
              </p:nvSpPr>
              <p:spPr>
                <a:xfrm>
                  <a:off x="1924176" y="3032886"/>
                  <a:ext cx="334200" cy="273805"/>
                </a:xfrm>
                <a:custGeom>
                  <a:rect b="b" l="l" r="r" t="t"/>
                  <a:pathLst>
                    <a:path extrusionOk="0" h="273805" w="334200">
                      <a:moveTo>
                        <a:pt x="334201" y="78804"/>
                      </a:moveTo>
                      <a:cubicBezTo>
                        <a:pt x="334201" y="78804"/>
                        <a:pt x="255651" y="289052"/>
                        <a:pt x="123952" y="272923"/>
                      </a:cubicBezTo>
                      <a:cubicBezTo>
                        <a:pt x="6096" y="258509"/>
                        <a:pt x="0" y="28956"/>
                        <a:pt x="0" y="28956"/>
                      </a:cubicBezTo>
                      <a:lnTo>
                        <a:pt x="210249" y="0"/>
                      </a:lnTo>
                      <a:lnTo>
                        <a:pt x="334201" y="78804"/>
                      </a:lnTo>
                      <a:close/>
                    </a:path>
                  </a:pathLst>
                </a:custGeom>
                <a:solidFill>
                  <a:srgbClr val="CD94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6" name="Google Shape;1256;p39"/>
                <p:cNvSpPr/>
                <p:nvPr/>
              </p:nvSpPr>
              <p:spPr>
                <a:xfrm>
                  <a:off x="2067560" y="3032823"/>
                  <a:ext cx="190817" cy="250888"/>
                </a:xfrm>
                <a:custGeom>
                  <a:rect b="b" l="l" r="r" t="t"/>
                  <a:pathLst>
                    <a:path extrusionOk="0" h="250888" w="190817">
                      <a:moveTo>
                        <a:pt x="66865" y="0"/>
                      </a:moveTo>
                      <a:lnTo>
                        <a:pt x="0" y="9208"/>
                      </a:lnTo>
                      <a:lnTo>
                        <a:pt x="0" y="85471"/>
                      </a:lnTo>
                      <a:cubicBezTo>
                        <a:pt x="67437" y="122809"/>
                        <a:pt x="110236" y="189484"/>
                        <a:pt x="66611" y="250889"/>
                      </a:cubicBezTo>
                      <a:cubicBezTo>
                        <a:pt x="145732" y="199390"/>
                        <a:pt x="190817" y="78804"/>
                        <a:pt x="190817" y="78804"/>
                      </a:cubicBezTo>
                      <a:lnTo>
                        <a:pt x="6686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7" name="Google Shape;1257;p39"/>
                <p:cNvSpPr/>
                <p:nvPr/>
              </p:nvSpPr>
              <p:spPr>
                <a:xfrm>
                  <a:off x="1709610" y="3306635"/>
                  <a:ext cx="1067832" cy="678561"/>
                </a:xfrm>
                <a:custGeom>
                  <a:rect b="b" l="l" r="r" t="t"/>
                  <a:pathLst>
                    <a:path extrusionOk="0" h="678561" w="1067832">
                      <a:moveTo>
                        <a:pt x="1048893" y="0"/>
                      </a:moveTo>
                      <a:lnTo>
                        <a:pt x="1065149" y="101918"/>
                      </a:lnTo>
                      <a:cubicBezTo>
                        <a:pt x="1082421" y="209995"/>
                        <a:pt x="1014603" y="312230"/>
                        <a:pt x="910780" y="339916"/>
                      </a:cubicBezTo>
                      <a:cubicBezTo>
                        <a:pt x="899732" y="342900"/>
                        <a:pt x="888238" y="344043"/>
                        <a:pt x="876808" y="344234"/>
                      </a:cubicBezTo>
                      <a:lnTo>
                        <a:pt x="548830" y="348679"/>
                      </a:lnTo>
                      <a:cubicBezTo>
                        <a:pt x="548830" y="348679"/>
                        <a:pt x="500444" y="441452"/>
                        <a:pt x="467550" y="423228"/>
                      </a:cubicBezTo>
                      <a:lnTo>
                        <a:pt x="185674" y="678561"/>
                      </a:lnTo>
                      <a:lnTo>
                        <a:pt x="0" y="560578"/>
                      </a:lnTo>
                      <a:lnTo>
                        <a:pt x="260096" y="221933"/>
                      </a:lnTo>
                      <a:cubicBezTo>
                        <a:pt x="322961" y="141796"/>
                        <a:pt x="414464" y="89091"/>
                        <a:pt x="515366" y="74930"/>
                      </a:cubicBezTo>
                      <a:lnTo>
                        <a:pt x="104889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8" name="Google Shape;1258;p39"/>
                <p:cNvSpPr/>
                <p:nvPr/>
              </p:nvSpPr>
              <p:spPr>
                <a:xfrm>
                  <a:off x="1709483" y="3853434"/>
                  <a:ext cx="235775" cy="131825"/>
                </a:xfrm>
                <a:custGeom>
                  <a:rect b="b" l="l" r="r" t="t"/>
                  <a:pathLst>
                    <a:path extrusionOk="0" h="131825" w="235775">
                      <a:moveTo>
                        <a:pt x="185738" y="131826"/>
                      </a:moveTo>
                      <a:lnTo>
                        <a:pt x="235776" y="86423"/>
                      </a:lnTo>
                      <a:lnTo>
                        <a:pt x="10605" y="0"/>
                      </a:lnTo>
                      <a:lnTo>
                        <a:pt x="0" y="137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9" name="Google Shape;1259;p39"/>
                <p:cNvSpPr/>
                <p:nvPr/>
              </p:nvSpPr>
              <p:spPr>
                <a:xfrm>
                  <a:off x="1829299" y="3333547"/>
                  <a:ext cx="759431" cy="555684"/>
                </a:xfrm>
                <a:custGeom>
                  <a:rect b="b" l="l" r="r" t="t"/>
                  <a:pathLst>
                    <a:path extrusionOk="0" h="555684" w="759431">
                      <a:moveTo>
                        <a:pt x="1215" y="543826"/>
                      </a:moveTo>
                      <a:cubicBezTo>
                        <a:pt x="10803" y="528268"/>
                        <a:pt x="22106" y="513155"/>
                        <a:pt x="36140" y="501281"/>
                      </a:cubicBezTo>
                      <a:cubicBezTo>
                        <a:pt x="50173" y="489533"/>
                        <a:pt x="65032" y="480008"/>
                        <a:pt x="78431" y="468705"/>
                      </a:cubicBezTo>
                      <a:cubicBezTo>
                        <a:pt x="101926" y="449973"/>
                        <a:pt x="130755" y="414540"/>
                        <a:pt x="151583" y="392188"/>
                      </a:cubicBezTo>
                      <a:cubicBezTo>
                        <a:pt x="175395" y="365899"/>
                        <a:pt x="199208" y="339673"/>
                        <a:pt x="221750" y="312432"/>
                      </a:cubicBezTo>
                      <a:cubicBezTo>
                        <a:pt x="243975" y="284555"/>
                        <a:pt x="266454" y="253313"/>
                        <a:pt x="300935" y="239407"/>
                      </a:cubicBezTo>
                      <a:cubicBezTo>
                        <a:pt x="451430" y="221754"/>
                        <a:pt x="599512" y="174192"/>
                        <a:pt x="728988" y="94817"/>
                      </a:cubicBezTo>
                      <a:cubicBezTo>
                        <a:pt x="732290" y="92214"/>
                        <a:pt x="738450" y="91261"/>
                        <a:pt x="736926" y="86118"/>
                      </a:cubicBezTo>
                      <a:cubicBezTo>
                        <a:pt x="736354" y="84022"/>
                        <a:pt x="734767" y="81038"/>
                        <a:pt x="735211" y="77228"/>
                      </a:cubicBezTo>
                      <a:cubicBezTo>
                        <a:pt x="736100" y="66877"/>
                        <a:pt x="748229" y="61480"/>
                        <a:pt x="756865" y="63067"/>
                      </a:cubicBezTo>
                      <a:cubicBezTo>
                        <a:pt x="756928" y="63067"/>
                        <a:pt x="755468" y="66052"/>
                        <a:pt x="755531" y="66052"/>
                      </a:cubicBezTo>
                      <a:cubicBezTo>
                        <a:pt x="744990" y="47954"/>
                        <a:pt x="741879" y="25285"/>
                        <a:pt x="747784" y="4139"/>
                      </a:cubicBezTo>
                      <a:cubicBezTo>
                        <a:pt x="748610" y="1155"/>
                        <a:pt x="751721" y="-623"/>
                        <a:pt x="754706" y="202"/>
                      </a:cubicBezTo>
                      <a:cubicBezTo>
                        <a:pt x="757944" y="1091"/>
                        <a:pt x="759659" y="4647"/>
                        <a:pt x="758389" y="7759"/>
                      </a:cubicBezTo>
                      <a:cubicBezTo>
                        <a:pt x="751213" y="25158"/>
                        <a:pt x="751340" y="46049"/>
                        <a:pt x="759278" y="64147"/>
                      </a:cubicBezTo>
                      <a:cubicBezTo>
                        <a:pt x="759786" y="65544"/>
                        <a:pt x="758960" y="66433"/>
                        <a:pt x="757881" y="67131"/>
                      </a:cubicBezTo>
                      <a:cubicBezTo>
                        <a:pt x="753563" y="70560"/>
                        <a:pt x="749181" y="72529"/>
                        <a:pt x="746133" y="74942"/>
                      </a:cubicBezTo>
                      <a:cubicBezTo>
                        <a:pt x="743085" y="77418"/>
                        <a:pt x="741561" y="78942"/>
                        <a:pt x="742323" y="85419"/>
                      </a:cubicBezTo>
                      <a:cubicBezTo>
                        <a:pt x="742768" y="88531"/>
                        <a:pt x="741244" y="92912"/>
                        <a:pt x="738450" y="94627"/>
                      </a:cubicBezTo>
                      <a:cubicBezTo>
                        <a:pt x="734132" y="97548"/>
                        <a:pt x="722702" y="104406"/>
                        <a:pt x="718130" y="107263"/>
                      </a:cubicBezTo>
                      <a:cubicBezTo>
                        <a:pt x="628023" y="162064"/>
                        <a:pt x="529789" y="203910"/>
                        <a:pt x="426728" y="227024"/>
                      </a:cubicBezTo>
                      <a:cubicBezTo>
                        <a:pt x="385580" y="236549"/>
                        <a:pt x="343861" y="243471"/>
                        <a:pt x="301760" y="247154"/>
                      </a:cubicBezTo>
                      <a:cubicBezTo>
                        <a:pt x="292172" y="251281"/>
                        <a:pt x="270455" y="264108"/>
                        <a:pt x="260041" y="275538"/>
                      </a:cubicBezTo>
                      <a:cubicBezTo>
                        <a:pt x="247595" y="287730"/>
                        <a:pt x="237117" y="302145"/>
                        <a:pt x="225560" y="315670"/>
                      </a:cubicBezTo>
                      <a:cubicBezTo>
                        <a:pt x="202637" y="342785"/>
                        <a:pt x="178253" y="368566"/>
                        <a:pt x="154885" y="395236"/>
                      </a:cubicBezTo>
                      <a:cubicBezTo>
                        <a:pt x="134311" y="417969"/>
                        <a:pt x="105164" y="453021"/>
                        <a:pt x="82431" y="473404"/>
                      </a:cubicBezTo>
                      <a:cubicBezTo>
                        <a:pt x="69287" y="485533"/>
                        <a:pt x="54428" y="495756"/>
                        <a:pt x="42490" y="508139"/>
                      </a:cubicBezTo>
                      <a:cubicBezTo>
                        <a:pt x="30298" y="520267"/>
                        <a:pt x="21662" y="535126"/>
                        <a:pt x="15121" y="551065"/>
                      </a:cubicBezTo>
                      <a:cubicBezTo>
                        <a:pt x="11248" y="560399"/>
                        <a:pt x="-4437" y="554367"/>
                        <a:pt x="1215" y="543826"/>
                      </a:cubicBezTo>
                      <a:lnTo>
                        <a:pt x="1215" y="5438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0" name="Google Shape;1260;p39"/>
                <p:cNvSpPr/>
                <p:nvPr/>
              </p:nvSpPr>
              <p:spPr>
                <a:xfrm>
                  <a:off x="2347086" y="3306635"/>
                  <a:ext cx="422783" cy="73826"/>
                </a:xfrm>
                <a:custGeom>
                  <a:rect b="b" l="l" r="r" t="t"/>
                  <a:pathLst>
                    <a:path extrusionOk="0" h="73826" w="422783">
                      <a:moveTo>
                        <a:pt x="1461" y="57531"/>
                      </a:moveTo>
                      <a:lnTo>
                        <a:pt x="0" y="60325"/>
                      </a:lnTo>
                      <a:cubicBezTo>
                        <a:pt x="58293" y="100521"/>
                        <a:pt x="370586" y="34544"/>
                        <a:pt x="422783" y="71120"/>
                      </a:cubicBezTo>
                      <a:lnTo>
                        <a:pt x="422783" y="71120"/>
                      </a:lnTo>
                      <a:lnTo>
                        <a:pt x="411417" y="0"/>
                      </a:lnTo>
                      <a:lnTo>
                        <a:pt x="1461" y="57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1" name="Google Shape;1261;p39"/>
                <p:cNvSpPr/>
                <p:nvPr/>
              </p:nvSpPr>
              <p:spPr>
                <a:xfrm>
                  <a:off x="2209763" y="2695448"/>
                  <a:ext cx="575528" cy="674708"/>
                </a:xfrm>
                <a:custGeom>
                  <a:rect b="b" l="l" r="r" t="t"/>
                  <a:pathLst>
                    <a:path extrusionOk="0" h="674708" w="575528">
                      <a:moveTo>
                        <a:pt x="469111" y="95440"/>
                      </a:moveTo>
                      <a:cubicBezTo>
                        <a:pt x="428408" y="58293"/>
                        <a:pt x="303567" y="10922"/>
                        <a:pt x="222922" y="0"/>
                      </a:cubicBezTo>
                      <a:cubicBezTo>
                        <a:pt x="222922" y="0"/>
                        <a:pt x="141388" y="20764"/>
                        <a:pt x="75348" y="50292"/>
                      </a:cubicBezTo>
                      <a:cubicBezTo>
                        <a:pt x="46011" y="63436"/>
                        <a:pt x="24611" y="89535"/>
                        <a:pt x="17372" y="120840"/>
                      </a:cubicBezTo>
                      <a:cubicBezTo>
                        <a:pt x="8228" y="160464"/>
                        <a:pt x="1815" y="217360"/>
                        <a:pt x="23722" y="262509"/>
                      </a:cubicBezTo>
                      <a:cubicBezTo>
                        <a:pt x="23722" y="262509"/>
                        <a:pt x="13689" y="398272"/>
                        <a:pt x="43788" y="469392"/>
                      </a:cubicBezTo>
                      <a:cubicBezTo>
                        <a:pt x="33755" y="518604"/>
                        <a:pt x="43788" y="568769"/>
                        <a:pt x="43788" y="568769"/>
                      </a:cubicBezTo>
                      <a:cubicBezTo>
                        <a:pt x="43788" y="568769"/>
                        <a:pt x="1878" y="561467"/>
                        <a:pt x="37" y="582422"/>
                      </a:cubicBezTo>
                      <a:cubicBezTo>
                        <a:pt x="-1106" y="595503"/>
                        <a:pt x="24484" y="622872"/>
                        <a:pt x="66521" y="646620"/>
                      </a:cubicBezTo>
                      <a:cubicBezTo>
                        <a:pt x="111416" y="672020"/>
                        <a:pt x="164057" y="680022"/>
                        <a:pt x="214921" y="671322"/>
                      </a:cubicBezTo>
                      <a:cubicBezTo>
                        <a:pt x="291311" y="658241"/>
                        <a:pt x="429678" y="637476"/>
                        <a:pt x="539406" y="637857"/>
                      </a:cubicBezTo>
                      <a:cubicBezTo>
                        <a:pt x="589952" y="637985"/>
                        <a:pt x="580173" y="583311"/>
                        <a:pt x="554201" y="558863"/>
                      </a:cubicBezTo>
                      <a:cubicBezTo>
                        <a:pt x="539152" y="544703"/>
                        <a:pt x="529817" y="525589"/>
                        <a:pt x="525817" y="505333"/>
                      </a:cubicBezTo>
                      <a:lnTo>
                        <a:pt x="499591" y="372173"/>
                      </a:lnTo>
                      <a:lnTo>
                        <a:pt x="469111" y="9544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62" name="Google Shape;1262;p39"/>
                <p:cNvGrpSpPr/>
                <p:nvPr/>
              </p:nvGrpSpPr>
              <p:grpSpPr>
                <a:xfrm>
                  <a:off x="2218674" y="2858261"/>
                  <a:ext cx="515255" cy="318819"/>
                  <a:chOff x="2218674" y="2858261"/>
                  <a:chExt cx="515255" cy="318819"/>
                </a:xfrm>
              </p:grpSpPr>
              <p:sp>
                <p:nvSpPr>
                  <p:cNvPr id="1263" name="Google Shape;1263;p39"/>
                  <p:cNvSpPr/>
                  <p:nvPr/>
                </p:nvSpPr>
                <p:spPr>
                  <a:xfrm>
                    <a:off x="2239010" y="3105975"/>
                    <a:ext cx="494919" cy="71105"/>
                  </a:xfrm>
                  <a:custGeom>
                    <a:rect b="b" l="l" r="r" t="t"/>
                    <a:pathLst>
                      <a:path extrusionOk="0" h="71105" w="494919">
                        <a:moveTo>
                          <a:pt x="0" y="4763"/>
                        </a:moveTo>
                        <a:cubicBezTo>
                          <a:pt x="3238" y="24511"/>
                          <a:pt x="7938" y="43180"/>
                          <a:pt x="14542" y="58801"/>
                        </a:cubicBezTo>
                        <a:cubicBezTo>
                          <a:pt x="14478" y="59245"/>
                          <a:pt x="14414" y="59754"/>
                          <a:pt x="14288" y="60198"/>
                        </a:cubicBezTo>
                        <a:cubicBezTo>
                          <a:pt x="174117" y="76835"/>
                          <a:pt x="335470" y="74422"/>
                          <a:pt x="494919" y="53086"/>
                        </a:cubicBezTo>
                        <a:lnTo>
                          <a:pt x="488632" y="0"/>
                        </a:lnTo>
                        <a:cubicBezTo>
                          <a:pt x="326517" y="21780"/>
                          <a:pt x="162370" y="23368"/>
                          <a:pt x="0" y="4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4" name="Google Shape;1264;p39"/>
                  <p:cNvSpPr/>
                  <p:nvPr/>
                </p:nvSpPr>
                <p:spPr>
                  <a:xfrm>
                    <a:off x="2218674" y="2858261"/>
                    <a:ext cx="479821" cy="70753"/>
                  </a:xfrm>
                  <a:custGeom>
                    <a:rect b="b" l="l" r="r" t="t"/>
                    <a:pathLst>
                      <a:path extrusionOk="0" h="70753" w="479821">
                        <a:moveTo>
                          <a:pt x="479822" y="55308"/>
                        </a:moveTo>
                        <a:lnTo>
                          <a:pt x="471376" y="2477"/>
                        </a:lnTo>
                        <a:cubicBezTo>
                          <a:pt x="315357" y="23051"/>
                          <a:pt x="157242" y="22161"/>
                          <a:pt x="1413" y="0"/>
                        </a:cubicBezTo>
                        <a:cubicBezTo>
                          <a:pt x="-365" y="17399"/>
                          <a:pt x="-683" y="35877"/>
                          <a:pt x="1730" y="54039"/>
                        </a:cubicBezTo>
                        <a:cubicBezTo>
                          <a:pt x="160353" y="75883"/>
                          <a:pt x="321135" y="76327"/>
                          <a:pt x="479822" y="553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5" name="Google Shape;1265;p39"/>
                  <p:cNvSpPr/>
                  <p:nvPr/>
                </p:nvSpPr>
                <p:spPr>
                  <a:xfrm>
                    <a:off x="2231873" y="2983229"/>
                    <a:ext cx="486180" cy="69853"/>
                  </a:xfrm>
                  <a:custGeom>
                    <a:rect b="b" l="l" r="r" t="t"/>
                    <a:pathLst>
                      <a:path extrusionOk="0" h="69853" w="486180">
                        <a:moveTo>
                          <a:pt x="486180" y="52832"/>
                        </a:moveTo>
                        <a:lnTo>
                          <a:pt x="477735" y="0"/>
                        </a:lnTo>
                        <a:cubicBezTo>
                          <a:pt x="319302" y="21146"/>
                          <a:pt x="158838" y="21908"/>
                          <a:pt x="342" y="1905"/>
                        </a:cubicBezTo>
                        <a:cubicBezTo>
                          <a:pt x="-39" y="16193"/>
                          <a:pt x="-230" y="35052"/>
                          <a:pt x="469" y="55753"/>
                        </a:cubicBezTo>
                        <a:cubicBezTo>
                          <a:pt x="161822" y="75502"/>
                          <a:pt x="325081" y="74486"/>
                          <a:pt x="486180" y="528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266" name="Google Shape;1266;p39"/>
                <p:cNvSpPr/>
                <p:nvPr/>
              </p:nvSpPr>
              <p:spPr>
                <a:xfrm>
                  <a:off x="2505011" y="2778152"/>
                  <a:ext cx="230865" cy="376971"/>
                </a:xfrm>
                <a:custGeom>
                  <a:rect b="b" l="l" r="r" t="t"/>
                  <a:pathLst>
                    <a:path extrusionOk="0" h="376971" w="230865">
                      <a:moveTo>
                        <a:pt x="0" y="332712"/>
                      </a:moveTo>
                      <a:cubicBezTo>
                        <a:pt x="0" y="332712"/>
                        <a:pt x="889" y="299311"/>
                        <a:pt x="11049" y="273022"/>
                      </a:cubicBezTo>
                      <a:cubicBezTo>
                        <a:pt x="15621" y="261148"/>
                        <a:pt x="17526" y="248384"/>
                        <a:pt x="17653" y="235684"/>
                      </a:cubicBezTo>
                      <a:cubicBezTo>
                        <a:pt x="18098" y="194409"/>
                        <a:pt x="26607" y="149070"/>
                        <a:pt x="38545" y="127607"/>
                      </a:cubicBezTo>
                      <a:cubicBezTo>
                        <a:pt x="41656" y="121955"/>
                        <a:pt x="43752" y="115860"/>
                        <a:pt x="44640" y="109446"/>
                      </a:cubicBezTo>
                      <a:cubicBezTo>
                        <a:pt x="49086" y="78141"/>
                        <a:pt x="70612" y="40549"/>
                        <a:pt x="97155" y="15783"/>
                      </a:cubicBezTo>
                      <a:cubicBezTo>
                        <a:pt x="120333" y="-5870"/>
                        <a:pt x="156845" y="-5171"/>
                        <a:pt x="179070" y="17435"/>
                      </a:cubicBezTo>
                      <a:cubicBezTo>
                        <a:pt x="216281" y="55280"/>
                        <a:pt x="236918" y="103731"/>
                        <a:pt x="219139" y="182661"/>
                      </a:cubicBezTo>
                      <a:cubicBezTo>
                        <a:pt x="216535" y="194345"/>
                        <a:pt x="217805" y="206474"/>
                        <a:pt x="221933" y="217714"/>
                      </a:cubicBezTo>
                      <a:cubicBezTo>
                        <a:pt x="237554" y="260005"/>
                        <a:pt x="229171" y="294167"/>
                        <a:pt x="223139" y="310106"/>
                      </a:cubicBezTo>
                      <a:cubicBezTo>
                        <a:pt x="220663" y="316774"/>
                        <a:pt x="220472" y="324013"/>
                        <a:pt x="222441" y="330807"/>
                      </a:cubicBezTo>
                      <a:cubicBezTo>
                        <a:pt x="225806" y="342301"/>
                        <a:pt x="229934" y="360842"/>
                        <a:pt x="227267" y="376972"/>
                      </a:cubicBezTo>
                      <a:lnTo>
                        <a:pt x="12764" y="360208"/>
                      </a:lnTo>
                      <a:lnTo>
                        <a:pt x="0" y="33271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7" name="Google Shape;1267;p39"/>
                <p:cNvSpPr/>
                <p:nvPr/>
              </p:nvSpPr>
              <p:spPr>
                <a:xfrm>
                  <a:off x="2533159" y="3084427"/>
                  <a:ext cx="174914" cy="18874"/>
                </a:xfrm>
                <a:custGeom>
                  <a:rect b="b" l="l" r="r" t="t"/>
                  <a:pathLst>
                    <a:path extrusionOk="0" h="18874" w="174914">
                      <a:moveTo>
                        <a:pt x="8301" y="1609"/>
                      </a:moveTo>
                      <a:cubicBezTo>
                        <a:pt x="27414" y="16024"/>
                        <a:pt x="178163" y="-9440"/>
                        <a:pt x="174861" y="15008"/>
                      </a:cubicBezTo>
                      <a:cubicBezTo>
                        <a:pt x="173972" y="18119"/>
                        <a:pt x="170353" y="19770"/>
                        <a:pt x="167432" y="18373"/>
                      </a:cubicBezTo>
                      <a:cubicBezTo>
                        <a:pt x="142984" y="9039"/>
                        <a:pt x="113584" y="11261"/>
                        <a:pt x="87295" y="11388"/>
                      </a:cubicBezTo>
                      <a:cubicBezTo>
                        <a:pt x="72626" y="11833"/>
                        <a:pt x="39225" y="13865"/>
                        <a:pt x="24938" y="13420"/>
                      </a:cubicBezTo>
                      <a:cubicBezTo>
                        <a:pt x="16683" y="12912"/>
                        <a:pt x="10142" y="13801"/>
                        <a:pt x="2078" y="8721"/>
                      </a:cubicBezTo>
                      <a:cubicBezTo>
                        <a:pt x="-3510" y="4530"/>
                        <a:pt x="3411" y="-3407"/>
                        <a:pt x="8301" y="1609"/>
                      </a:cubicBezTo>
                      <a:lnTo>
                        <a:pt x="8301" y="16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8" name="Google Shape;1268;p39"/>
                <p:cNvSpPr/>
                <p:nvPr/>
              </p:nvSpPr>
              <p:spPr>
                <a:xfrm>
                  <a:off x="2540317" y="3003580"/>
                  <a:ext cx="75326" cy="63013"/>
                </a:xfrm>
                <a:custGeom>
                  <a:rect b="b" l="l" r="r" t="t"/>
                  <a:pathLst>
                    <a:path extrusionOk="0" h="63013" w="75326">
                      <a:moveTo>
                        <a:pt x="2794" y="54135"/>
                      </a:moveTo>
                      <a:cubicBezTo>
                        <a:pt x="26988" y="42388"/>
                        <a:pt x="52007" y="26259"/>
                        <a:pt x="65850" y="2637"/>
                      </a:cubicBezTo>
                      <a:cubicBezTo>
                        <a:pt x="68898" y="-3142"/>
                        <a:pt x="77788" y="1557"/>
                        <a:pt x="74676" y="7336"/>
                      </a:cubicBezTo>
                      <a:cubicBezTo>
                        <a:pt x="56706" y="31656"/>
                        <a:pt x="31750" y="46452"/>
                        <a:pt x="6985" y="62263"/>
                      </a:cubicBezTo>
                      <a:cubicBezTo>
                        <a:pt x="1461" y="65629"/>
                        <a:pt x="-3175" y="56739"/>
                        <a:pt x="2794" y="54135"/>
                      </a:cubicBezTo>
                      <a:lnTo>
                        <a:pt x="2794" y="541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9" name="Google Shape;1269;p39"/>
                <p:cNvSpPr/>
                <p:nvPr/>
              </p:nvSpPr>
              <p:spPr>
                <a:xfrm>
                  <a:off x="2318702" y="2695384"/>
                  <a:ext cx="177673" cy="112072"/>
                </a:xfrm>
                <a:custGeom>
                  <a:rect b="b" l="l" r="r" t="t"/>
                  <a:pathLst>
                    <a:path extrusionOk="0" h="112072" w="177673">
                      <a:moveTo>
                        <a:pt x="113983" y="0"/>
                      </a:moveTo>
                      <a:cubicBezTo>
                        <a:pt x="113983" y="0"/>
                        <a:pt x="57150" y="14478"/>
                        <a:pt x="0" y="36449"/>
                      </a:cubicBezTo>
                      <a:cubicBezTo>
                        <a:pt x="5461" y="72644"/>
                        <a:pt x="26226" y="110426"/>
                        <a:pt x="65913" y="112014"/>
                      </a:cubicBezTo>
                      <a:cubicBezTo>
                        <a:pt x="114808" y="113983"/>
                        <a:pt x="169418" y="65786"/>
                        <a:pt x="177229" y="17272"/>
                      </a:cubicBezTo>
                      <a:cubicBezTo>
                        <a:pt x="177419" y="16002"/>
                        <a:pt x="177483" y="14732"/>
                        <a:pt x="177673" y="13462"/>
                      </a:cubicBezTo>
                      <a:cubicBezTo>
                        <a:pt x="155067" y="7366"/>
                        <a:pt x="133223" y="2667"/>
                        <a:pt x="11398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0" name="Google Shape;1270;p39"/>
                <p:cNvSpPr/>
                <p:nvPr/>
              </p:nvSpPr>
              <p:spPr>
                <a:xfrm>
                  <a:off x="2278554" y="3238086"/>
                  <a:ext cx="431823" cy="101042"/>
                </a:xfrm>
                <a:custGeom>
                  <a:rect b="b" l="l" r="r" t="t"/>
                  <a:pathLst>
                    <a:path extrusionOk="0" h="101042" w="431823">
                      <a:moveTo>
                        <a:pt x="8462" y="40990"/>
                      </a:moveTo>
                      <a:cubicBezTo>
                        <a:pt x="61357" y="100871"/>
                        <a:pt x="141050" y="103982"/>
                        <a:pt x="214329" y="87028"/>
                      </a:cubicBezTo>
                      <a:cubicBezTo>
                        <a:pt x="277638" y="72359"/>
                        <a:pt x="338662" y="45181"/>
                        <a:pt x="395812" y="14510"/>
                      </a:cubicBezTo>
                      <a:cubicBezTo>
                        <a:pt x="395875" y="14447"/>
                        <a:pt x="420513" y="1049"/>
                        <a:pt x="420577" y="985"/>
                      </a:cubicBezTo>
                      <a:cubicBezTo>
                        <a:pt x="429149" y="-3650"/>
                        <a:pt x="436706" y="9304"/>
                        <a:pt x="427879" y="14320"/>
                      </a:cubicBezTo>
                      <a:cubicBezTo>
                        <a:pt x="317834" y="65628"/>
                        <a:pt x="167847" y="136494"/>
                        <a:pt x="48530" y="80551"/>
                      </a:cubicBezTo>
                      <a:cubicBezTo>
                        <a:pt x="31322" y="72105"/>
                        <a:pt x="15955" y="60421"/>
                        <a:pt x="1604" y="47594"/>
                      </a:cubicBezTo>
                      <a:cubicBezTo>
                        <a:pt x="-365" y="45816"/>
                        <a:pt x="-555" y="42832"/>
                        <a:pt x="1223" y="40863"/>
                      </a:cubicBezTo>
                      <a:cubicBezTo>
                        <a:pt x="3191" y="38704"/>
                        <a:pt x="6620" y="38767"/>
                        <a:pt x="8462" y="40990"/>
                      </a:cubicBezTo>
                      <a:lnTo>
                        <a:pt x="8462" y="409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71" name="Google Shape;1271;p39"/>
                <p:cNvGrpSpPr/>
                <p:nvPr/>
              </p:nvGrpSpPr>
              <p:grpSpPr>
                <a:xfrm>
                  <a:off x="1855025" y="2745614"/>
                  <a:ext cx="354774" cy="427607"/>
                  <a:chOff x="1855025" y="2745614"/>
                  <a:chExt cx="354774" cy="427607"/>
                </a:xfrm>
              </p:grpSpPr>
              <p:sp>
                <p:nvSpPr>
                  <p:cNvPr id="1272" name="Google Shape;1272;p39"/>
                  <p:cNvSpPr/>
                  <p:nvPr/>
                </p:nvSpPr>
                <p:spPr>
                  <a:xfrm>
                    <a:off x="1956435" y="2756927"/>
                    <a:ext cx="189610" cy="115621"/>
                  </a:xfrm>
                  <a:custGeom>
                    <a:rect b="b" l="l" r="r" t="t"/>
                    <a:pathLst>
                      <a:path extrusionOk="0" h="115621" w="189610">
                        <a:moveTo>
                          <a:pt x="0" y="49391"/>
                        </a:moveTo>
                        <a:cubicBezTo>
                          <a:pt x="0" y="49391"/>
                          <a:pt x="52832" y="-18681"/>
                          <a:pt x="189611" y="5005"/>
                        </a:cubicBezTo>
                        <a:lnTo>
                          <a:pt x="189611" y="115622"/>
                        </a:lnTo>
                        <a:lnTo>
                          <a:pt x="0" y="493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3" name="Google Shape;1273;p39"/>
                  <p:cNvSpPr/>
                  <p:nvPr/>
                </p:nvSpPr>
                <p:spPr>
                  <a:xfrm>
                    <a:off x="1861629" y="2745614"/>
                    <a:ext cx="348170" cy="415859"/>
                  </a:xfrm>
                  <a:custGeom>
                    <a:rect b="b" l="l" r="r" t="t"/>
                    <a:pathLst>
                      <a:path extrusionOk="0" h="415859" w="348170">
                        <a:moveTo>
                          <a:pt x="14986" y="93597"/>
                        </a:moveTo>
                        <a:lnTo>
                          <a:pt x="0" y="62"/>
                        </a:lnTo>
                        <a:cubicBezTo>
                          <a:pt x="0" y="62"/>
                          <a:pt x="71120" y="-4320"/>
                          <a:pt x="94805" y="60641"/>
                        </a:cubicBezTo>
                        <a:cubicBezTo>
                          <a:pt x="125158" y="38162"/>
                          <a:pt x="243713" y="1205"/>
                          <a:pt x="300799" y="60641"/>
                        </a:cubicBezTo>
                        <a:lnTo>
                          <a:pt x="348170" y="409446"/>
                        </a:lnTo>
                        <a:lnTo>
                          <a:pt x="333629" y="415860"/>
                        </a:lnTo>
                        <a:lnTo>
                          <a:pt x="14986" y="935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74" name="Google Shape;1274;p39"/>
                  <p:cNvGrpSpPr/>
                  <p:nvPr/>
                </p:nvGrpSpPr>
                <p:grpSpPr>
                  <a:xfrm>
                    <a:off x="1855025" y="2776730"/>
                    <a:ext cx="341884" cy="396491"/>
                    <a:chOff x="1855025" y="2776730"/>
                    <a:chExt cx="341884" cy="396491"/>
                  </a:xfrm>
                </p:grpSpPr>
                <p:sp>
                  <p:nvSpPr>
                    <p:cNvPr id="1275" name="Google Shape;1275;p39"/>
                    <p:cNvSpPr/>
                    <p:nvPr/>
                  </p:nvSpPr>
                  <p:spPr>
                    <a:xfrm>
                      <a:off x="1967357" y="2795968"/>
                      <a:ext cx="229552" cy="377253"/>
                    </a:xfrm>
                    <a:custGeom>
                      <a:rect b="b" l="l" r="r" t="t"/>
                      <a:pathLst>
                        <a:path extrusionOk="0" h="377253" w="229552">
                          <a:moveTo>
                            <a:pt x="229552" y="377254"/>
                          </a:moveTo>
                          <a:cubicBezTo>
                            <a:pt x="169926" y="343980"/>
                            <a:pt x="100901" y="343980"/>
                            <a:pt x="50927" y="377254"/>
                          </a:cubicBezTo>
                          <a:cubicBezTo>
                            <a:pt x="33973" y="259842"/>
                            <a:pt x="16954" y="142430"/>
                            <a:pt x="0" y="24955"/>
                          </a:cubicBezTo>
                          <a:cubicBezTo>
                            <a:pt x="49974" y="-8318"/>
                            <a:pt x="118999" y="-8318"/>
                            <a:pt x="178626" y="24955"/>
                          </a:cubicBezTo>
                          <a:cubicBezTo>
                            <a:pt x="195580" y="142367"/>
                            <a:pt x="212535" y="259842"/>
                            <a:pt x="229552" y="3772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6" name="Google Shape;1276;p39"/>
                    <p:cNvSpPr/>
                    <p:nvPr/>
                  </p:nvSpPr>
                  <p:spPr>
                    <a:xfrm>
                      <a:off x="1855025" y="2776730"/>
                      <a:ext cx="142557" cy="396491"/>
                    </a:xfrm>
                    <a:custGeom>
                      <a:rect b="b" l="l" r="r" t="t"/>
                      <a:pathLst>
                        <a:path extrusionOk="0" h="396491" w="142557">
                          <a:moveTo>
                            <a:pt x="142557" y="396491"/>
                          </a:moveTo>
                          <a:cubicBezTo>
                            <a:pt x="109220" y="352740"/>
                            <a:pt x="73851" y="340357"/>
                            <a:pt x="50927" y="364360"/>
                          </a:cubicBezTo>
                          <a:cubicBezTo>
                            <a:pt x="32512" y="244726"/>
                            <a:pt x="18415" y="131696"/>
                            <a:pt x="0" y="12062"/>
                          </a:cubicBezTo>
                          <a:cubicBezTo>
                            <a:pt x="22923" y="-11941"/>
                            <a:pt x="58293" y="442"/>
                            <a:pt x="91630" y="44193"/>
                          </a:cubicBezTo>
                          <a:cubicBezTo>
                            <a:pt x="110045" y="163827"/>
                            <a:pt x="124142" y="276857"/>
                            <a:pt x="142557" y="3964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7" name="Google Shape;1277;p39"/>
                    <p:cNvSpPr/>
                    <p:nvPr/>
                  </p:nvSpPr>
                  <p:spPr>
                    <a:xfrm>
                      <a:off x="1946655" y="2820923"/>
                      <a:ext cx="71627" cy="352298"/>
                    </a:xfrm>
                    <a:custGeom>
                      <a:rect b="b" l="l" r="r" t="t"/>
                      <a:pathLst>
                        <a:path extrusionOk="0" h="352298" w="71627">
                          <a:moveTo>
                            <a:pt x="0" y="0"/>
                          </a:moveTo>
                          <a:lnTo>
                            <a:pt x="20638" y="0"/>
                          </a:lnTo>
                          <a:lnTo>
                            <a:pt x="71628" y="352298"/>
                          </a:lnTo>
                          <a:lnTo>
                            <a:pt x="50927" y="3522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278" name="Google Shape;1278;p39"/>
                <p:cNvGrpSpPr/>
                <p:nvPr/>
              </p:nvGrpSpPr>
              <p:grpSpPr>
                <a:xfrm>
                  <a:off x="1294764" y="3954589"/>
                  <a:ext cx="502475" cy="380555"/>
                  <a:chOff x="1294764" y="3954589"/>
                  <a:chExt cx="502475" cy="380555"/>
                </a:xfrm>
              </p:grpSpPr>
              <p:sp>
                <p:nvSpPr>
                  <p:cNvPr id="1279" name="Google Shape;1279;p39"/>
                  <p:cNvSpPr/>
                  <p:nvPr/>
                </p:nvSpPr>
                <p:spPr>
                  <a:xfrm>
                    <a:off x="1563687" y="3954589"/>
                    <a:ext cx="233552" cy="243839"/>
                  </a:xfrm>
                  <a:custGeom>
                    <a:rect b="b" l="l" r="r" t="t"/>
                    <a:pathLst>
                      <a:path extrusionOk="0" h="243839" w="233552">
                        <a:moveTo>
                          <a:pt x="0" y="157988"/>
                        </a:moveTo>
                        <a:cubicBezTo>
                          <a:pt x="8382" y="146685"/>
                          <a:pt x="7302" y="145859"/>
                          <a:pt x="15685" y="134493"/>
                        </a:cubicBezTo>
                        <a:cubicBezTo>
                          <a:pt x="24066" y="123190"/>
                          <a:pt x="26988" y="125349"/>
                          <a:pt x="35433" y="114046"/>
                        </a:cubicBezTo>
                        <a:cubicBezTo>
                          <a:pt x="43815" y="102743"/>
                          <a:pt x="42735" y="101917"/>
                          <a:pt x="51181" y="90614"/>
                        </a:cubicBezTo>
                        <a:cubicBezTo>
                          <a:pt x="59563" y="79311"/>
                          <a:pt x="57213" y="77597"/>
                          <a:pt x="65595" y="66294"/>
                        </a:cubicBezTo>
                        <a:cubicBezTo>
                          <a:pt x="73977" y="54991"/>
                          <a:pt x="75311" y="56007"/>
                          <a:pt x="83693" y="44704"/>
                        </a:cubicBezTo>
                        <a:cubicBezTo>
                          <a:pt x="92075" y="33401"/>
                          <a:pt x="93726" y="34607"/>
                          <a:pt x="102108" y="23304"/>
                        </a:cubicBezTo>
                        <a:cubicBezTo>
                          <a:pt x="110490" y="12001"/>
                          <a:pt x="109601" y="11303"/>
                          <a:pt x="117983" y="0"/>
                        </a:cubicBezTo>
                        <a:lnTo>
                          <a:pt x="233553" y="85852"/>
                        </a:lnTo>
                        <a:cubicBezTo>
                          <a:pt x="225171" y="97155"/>
                          <a:pt x="226060" y="97853"/>
                          <a:pt x="217678" y="109157"/>
                        </a:cubicBezTo>
                        <a:cubicBezTo>
                          <a:pt x="209296" y="120459"/>
                          <a:pt x="207645" y="119253"/>
                          <a:pt x="199263" y="130556"/>
                        </a:cubicBezTo>
                        <a:cubicBezTo>
                          <a:pt x="190881" y="141859"/>
                          <a:pt x="189548" y="140843"/>
                          <a:pt x="181166" y="152146"/>
                        </a:cubicBezTo>
                        <a:cubicBezTo>
                          <a:pt x="172783" y="163449"/>
                          <a:pt x="175133" y="165164"/>
                          <a:pt x="166751" y="176466"/>
                        </a:cubicBezTo>
                        <a:cubicBezTo>
                          <a:pt x="158369" y="187770"/>
                          <a:pt x="159448" y="188595"/>
                          <a:pt x="151003" y="199898"/>
                        </a:cubicBezTo>
                        <a:cubicBezTo>
                          <a:pt x="142621" y="211201"/>
                          <a:pt x="139700" y="209042"/>
                          <a:pt x="131255" y="220345"/>
                        </a:cubicBezTo>
                        <a:cubicBezTo>
                          <a:pt x="122873" y="231648"/>
                          <a:pt x="123952" y="232473"/>
                          <a:pt x="115570" y="243840"/>
                        </a:cubicBezTo>
                        <a:lnTo>
                          <a:pt x="0" y="15798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280" name="Google Shape;1280;p39"/>
                  <p:cNvGrpSpPr/>
                  <p:nvPr/>
                </p:nvGrpSpPr>
                <p:grpSpPr>
                  <a:xfrm>
                    <a:off x="1596199" y="3989832"/>
                    <a:ext cx="174815" cy="168084"/>
                    <a:chOff x="1596199" y="3989832"/>
                    <a:chExt cx="174815" cy="168084"/>
                  </a:xfrm>
                </p:grpSpPr>
                <p:sp>
                  <p:nvSpPr>
                    <p:cNvPr id="1281" name="Google Shape;1281;p39"/>
                    <p:cNvSpPr/>
                    <p:nvPr/>
                  </p:nvSpPr>
                  <p:spPr>
                    <a:xfrm>
                      <a:off x="1596199" y="4063047"/>
                      <a:ext cx="122618" cy="94869"/>
                    </a:xfrm>
                    <a:custGeom>
                      <a:rect b="b" l="l" r="r" t="t"/>
                      <a:pathLst>
                        <a:path extrusionOk="0" h="94869" w="122618">
                          <a:moveTo>
                            <a:pt x="6922" y="0"/>
                          </a:moveTo>
                          <a:cubicBezTo>
                            <a:pt x="5842" y="1588"/>
                            <a:pt x="4636" y="3366"/>
                            <a:pt x="2921" y="5652"/>
                          </a:cubicBezTo>
                          <a:cubicBezTo>
                            <a:pt x="1842" y="7049"/>
                            <a:pt x="889" y="8255"/>
                            <a:pt x="0" y="9335"/>
                          </a:cubicBezTo>
                          <a:cubicBezTo>
                            <a:pt x="35751" y="41529"/>
                            <a:pt x="74486" y="70168"/>
                            <a:pt x="115761" y="94869"/>
                          </a:cubicBezTo>
                          <a:cubicBezTo>
                            <a:pt x="116586" y="93917"/>
                            <a:pt x="117475" y="92837"/>
                            <a:pt x="118427" y="91504"/>
                          </a:cubicBezTo>
                          <a:cubicBezTo>
                            <a:pt x="120205" y="89091"/>
                            <a:pt x="121539" y="87186"/>
                            <a:pt x="122618" y="85535"/>
                          </a:cubicBezTo>
                          <a:cubicBezTo>
                            <a:pt x="81407" y="60770"/>
                            <a:pt x="42672" y="32131"/>
                            <a:pt x="692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2" name="Google Shape;1282;p39"/>
                    <p:cNvSpPr/>
                    <p:nvPr/>
                  </p:nvSpPr>
                  <p:spPr>
                    <a:xfrm>
                      <a:off x="1609216" y="4043870"/>
                      <a:ext cx="122237" cy="95186"/>
                    </a:xfrm>
                    <a:custGeom>
                      <a:rect b="b" l="l" r="r" t="t"/>
                      <a:pathLst>
                        <a:path extrusionOk="0" h="95186" w="122237">
                          <a:moveTo>
                            <a:pt x="6604" y="0"/>
                          </a:moveTo>
                          <a:cubicBezTo>
                            <a:pt x="6287" y="445"/>
                            <a:pt x="6032" y="826"/>
                            <a:pt x="5651" y="1333"/>
                          </a:cubicBezTo>
                          <a:cubicBezTo>
                            <a:pt x="2985" y="4889"/>
                            <a:pt x="1334" y="7366"/>
                            <a:pt x="0" y="9525"/>
                          </a:cubicBezTo>
                          <a:cubicBezTo>
                            <a:pt x="35687" y="41783"/>
                            <a:pt x="74422" y="70421"/>
                            <a:pt x="115634" y="95186"/>
                          </a:cubicBezTo>
                          <a:cubicBezTo>
                            <a:pt x="116967" y="93091"/>
                            <a:pt x="118618" y="90678"/>
                            <a:pt x="121222" y="87185"/>
                          </a:cubicBezTo>
                          <a:cubicBezTo>
                            <a:pt x="121603" y="86614"/>
                            <a:pt x="121920" y="86233"/>
                            <a:pt x="122238" y="85725"/>
                          </a:cubicBezTo>
                          <a:cubicBezTo>
                            <a:pt x="80963" y="60960"/>
                            <a:pt x="42291" y="32258"/>
                            <a:pt x="660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3" name="Google Shape;1283;p39"/>
                    <p:cNvSpPr/>
                    <p:nvPr/>
                  </p:nvSpPr>
                  <p:spPr>
                    <a:xfrm>
                      <a:off x="1633283" y="4007294"/>
                      <a:ext cx="123126" cy="94741"/>
                    </a:xfrm>
                    <a:custGeom>
                      <a:rect b="b" l="l" r="r" t="t"/>
                      <a:pathLst>
                        <a:path extrusionOk="0" h="94741" w="123126">
                          <a:moveTo>
                            <a:pt x="7684" y="0"/>
                          </a:moveTo>
                          <a:cubicBezTo>
                            <a:pt x="5143" y="2858"/>
                            <a:pt x="3048" y="4826"/>
                            <a:pt x="0" y="8572"/>
                          </a:cubicBezTo>
                          <a:cubicBezTo>
                            <a:pt x="35560" y="40958"/>
                            <a:pt x="74168" y="69786"/>
                            <a:pt x="115316" y="94742"/>
                          </a:cubicBezTo>
                          <a:cubicBezTo>
                            <a:pt x="118491" y="90868"/>
                            <a:pt x="120587" y="88900"/>
                            <a:pt x="123127" y="86042"/>
                          </a:cubicBezTo>
                          <a:cubicBezTo>
                            <a:pt x="81915" y="61151"/>
                            <a:pt x="43307" y="32321"/>
                            <a:pt x="768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4" name="Google Shape;1284;p39"/>
                    <p:cNvSpPr/>
                    <p:nvPr/>
                  </p:nvSpPr>
                  <p:spPr>
                    <a:xfrm>
                      <a:off x="1647951" y="3989832"/>
                      <a:ext cx="123063" cy="94678"/>
                    </a:xfrm>
                    <a:custGeom>
                      <a:rect b="b" l="l" r="r" t="t"/>
                      <a:pathLst>
                        <a:path extrusionOk="0" h="94678" w="123063">
                          <a:moveTo>
                            <a:pt x="7493" y="0"/>
                          </a:moveTo>
                          <a:cubicBezTo>
                            <a:pt x="5461" y="2096"/>
                            <a:pt x="3239" y="4509"/>
                            <a:pt x="0" y="8763"/>
                          </a:cubicBezTo>
                          <a:cubicBezTo>
                            <a:pt x="35624" y="41084"/>
                            <a:pt x="74295" y="69850"/>
                            <a:pt x="115507" y="94678"/>
                          </a:cubicBezTo>
                          <a:cubicBezTo>
                            <a:pt x="118745" y="90360"/>
                            <a:pt x="121031" y="87884"/>
                            <a:pt x="123063" y="85789"/>
                          </a:cubicBezTo>
                          <a:cubicBezTo>
                            <a:pt x="81852" y="61023"/>
                            <a:pt x="43180" y="32258"/>
                            <a:pt x="74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285" name="Google Shape;1285;p39"/>
                  <p:cNvSpPr/>
                  <p:nvPr/>
                </p:nvSpPr>
                <p:spPr>
                  <a:xfrm>
                    <a:off x="1336230" y="4030323"/>
                    <a:ext cx="384990" cy="258593"/>
                  </a:xfrm>
                  <a:custGeom>
                    <a:rect b="b" l="l" r="r" t="t"/>
                    <a:pathLst>
                      <a:path extrusionOk="0" h="258593" w="384990">
                        <a:moveTo>
                          <a:pt x="226187" y="28787"/>
                        </a:moveTo>
                        <a:lnTo>
                          <a:pt x="228727" y="25422"/>
                        </a:lnTo>
                        <a:cubicBezTo>
                          <a:pt x="237109" y="14119"/>
                          <a:pt x="252730" y="11071"/>
                          <a:pt x="264795" y="18374"/>
                        </a:cubicBezTo>
                        <a:lnTo>
                          <a:pt x="265938" y="19072"/>
                        </a:lnTo>
                        <a:cubicBezTo>
                          <a:pt x="277051" y="25803"/>
                          <a:pt x="281305" y="39329"/>
                          <a:pt x="277051" y="51584"/>
                        </a:cubicBezTo>
                        <a:cubicBezTo>
                          <a:pt x="274384" y="59204"/>
                          <a:pt x="272606" y="67078"/>
                          <a:pt x="271717" y="75269"/>
                        </a:cubicBezTo>
                        <a:cubicBezTo>
                          <a:pt x="269939" y="91653"/>
                          <a:pt x="279337" y="107147"/>
                          <a:pt x="294640" y="113306"/>
                        </a:cubicBezTo>
                        <a:cubicBezTo>
                          <a:pt x="322072" y="124355"/>
                          <a:pt x="349695" y="131594"/>
                          <a:pt x="377571" y="134579"/>
                        </a:cubicBezTo>
                        <a:cubicBezTo>
                          <a:pt x="385127" y="135404"/>
                          <a:pt x="387795" y="145310"/>
                          <a:pt x="381381" y="149437"/>
                        </a:cubicBezTo>
                        <a:cubicBezTo>
                          <a:pt x="377380" y="151978"/>
                          <a:pt x="372491" y="153565"/>
                          <a:pt x="366840" y="152486"/>
                        </a:cubicBezTo>
                        <a:cubicBezTo>
                          <a:pt x="374587" y="178711"/>
                          <a:pt x="347726" y="220049"/>
                          <a:pt x="316040" y="258594"/>
                        </a:cubicBezTo>
                        <a:lnTo>
                          <a:pt x="0" y="23771"/>
                        </a:lnTo>
                        <a:cubicBezTo>
                          <a:pt x="127" y="23580"/>
                          <a:pt x="254" y="23454"/>
                          <a:pt x="445" y="23263"/>
                        </a:cubicBezTo>
                        <a:cubicBezTo>
                          <a:pt x="22352" y="-2455"/>
                          <a:pt x="60389" y="-7281"/>
                          <a:pt x="88837" y="10944"/>
                        </a:cubicBezTo>
                        <a:cubicBezTo>
                          <a:pt x="92710" y="13420"/>
                          <a:pt x="96520" y="16151"/>
                          <a:pt x="100394" y="19072"/>
                        </a:cubicBezTo>
                        <a:cubicBezTo>
                          <a:pt x="110554" y="26755"/>
                          <a:pt x="122809" y="31074"/>
                          <a:pt x="135573" y="31010"/>
                        </a:cubicBezTo>
                        <a:cubicBezTo>
                          <a:pt x="154623" y="30947"/>
                          <a:pt x="174879" y="33868"/>
                          <a:pt x="196152" y="39329"/>
                        </a:cubicBezTo>
                        <a:cubicBezTo>
                          <a:pt x="207264" y="42186"/>
                          <a:pt x="219202" y="38122"/>
                          <a:pt x="226187" y="28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6" name="Google Shape;1286;p39"/>
                  <p:cNvSpPr/>
                  <p:nvPr/>
                </p:nvSpPr>
                <p:spPr>
                  <a:xfrm>
                    <a:off x="1294764" y="4045648"/>
                    <a:ext cx="365188" cy="289496"/>
                  </a:xfrm>
                  <a:custGeom>
                    <a:rect b="b" l="l" r="r" t="t"/>
                    <a:pathLst>
                      <a:path extrusionOk="0" h="289496" w="365188">
                        <a:moveTo>
                          <a:pt x="30099" y="0"/>
                        </a:moveTo>
                        <a:lnTo>
                          <a:pt x="0" y="40513"/>
                        </a:lnTo>
                        <a:lnTo>
                          <a:pt x="106426" y="119571"/>
                        </a:lnTo>
                        <a:cubicBezTo>
                          <a:pt x="119571" y="129349"/>
                          <a:pt x="133858" y="137351"/>
                          <a:pt x="149035" y="143510"/>
                        </a:cubicBezTo>
                        <a:lnTo>
                          <a:pt x="240411" y="180530"/>
                        </a:lnTo>
                        <a:lnTo>
                          <a:pt x="221933" y="205423"/>
                        </a:lnTo>
                        <a:lnTo>
                          <a:pt x="335090" y="289497"/>
                        </a:lnTo>
                        <a:lnTo>
                          <a:pt x="365189" y="248984"/>
                        </a:lnTo>
                        <a:lnTo>
                          <a:pt x="3009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287" name="Google Shape;1287;p39"/>
                <p:cNvSpPr/>
                <p:nvPr/>
              </p:nvSpPr>
              <p:spPr>
                <a:xfrm>
                  <a:off x="2117550" y="3551279"/>
                  <a:ext cx="87831" cy="75998"/>
                </a:xfrm>
                <a:custGeom>
                  <a:rect b="b" l="l" r="r" t="t"/>
                  <a:pathLst>
                    <a:path extrusionOk="0" h="75998" w="87831">
                      <a:moveTo>
                        <a:pt x="6143" y="1863"/>
                      </a:moveTo>
                      <a:cubicBezTo>
                        <a:pt x="21828" y="34629"/>
                        <a:pt x="53705" y="55267"/>
                        <a:pt x="86026" y="69999"/>
                      </a:cubicBezTo>
                      <a:cubicBezTo>
                        <a:pt x="89519" y="71586"/>
                        <a:pt x="87487" y="76984"/>
                        <a:pt x="83804" y="75841"/>
                      </a:cubicBezTo>
                      <a:cubicBezTo>
                        <a:pt x="48879" y="64284"/>
                        <a:pt x="11350" y="41297"/>
                        <a:pt x="111" y="3895"/>
                      </a:cubicBezTo>
                      <a:cubicBezTo>
                        <a:pt x="-842" y="212"/>
                        <a:pt x="4619" y="-1629"/>
                        <a:pt x="6143" y="1863"/>
                      </a:cubicBezTo>
                      <a:lnTo>
                        <a:pt x="6143" y="18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8" name="Google Shape;1288;p39"/>
                <p:cNvSpPr/>
                <p:nvPr/>
              </p:nvSpPr>
              <p:spPr>
                <a:xfrm>
                  <a:off x="2096794" y="3570795"/>
                  <a:ext cx="30061" cy="78829"/>
                </a:xfrm>
                <a:custGeom>
                  <a:rect b="b" l="l" r="r" t="t"/>
                  <a:pathLst>
                    <a:path extrusionOk="0" h="78829" w="30061">
                      <a:moveTo>
                        <a:pt x="9754" y="3873"/>
                      </a:moveTo>
                      <a:cubicBezTo>
                        <a:pt x="12929" y="22733"/>
                        <a:pt x="14834" y="41783"/>
                        <a:pt x="22137" y="59690"/>
                      </a:cubicBezTo>
                      <a:cubicBezTo>
                        <a:pt x="24423" y="65722"/>
                        <a:pt x="27026" y="71691"/>
                        <a:pt x="29947" y="77533"/>
                      </a:cubicBezTo>
                      <a:cubicBezTo>
                        <a:pt x="30201" y="77978"/>
                        <a:pt x="30011" y="78549"/>
                        <a:pt x="29566" y="78740"/>
                      </a:cubicBezTo>
                      <a:cubicBezTo>
                        <a:pt x="29185" y="78930"/>
                        <a:pt x="28741" y="78803"/>
                        <a:pt x="28487" y="78486"/>
                      </a:cubicBezTo>
                      <a:cubicBezTo>
                        <a:pt x="20168" y="68072"/>
                        <a:pt x="13501" y="56324"/>
                        <a:pt x="8611" y="43878"/>
                      </a:cubicBezTo>
                      <a:cubicBezTo>
                        <a:pt x="5944" y="36830"/>
                        <a:pt x="-7327" y="190"/>
                        <a:pt x="5500" y="0"/>
                      </a:cubicBezTo>
                      <a:cubicBezTo>
                        <a:pt x="7532" y="190"/>
                        <a:pt x="9310" y="1841"/>
                        <a:pt x="9754" y="3873"/>
                      </a:cubicBezTo>
                      <a:lnTo>
                        <a:pt x="9754" y="38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9" name="Google Shape;1289;p39"/>
                <p:cNvSpPr/>
                <p:nvPr/>
              </p:nvSpPr>
              <p:spPr>
                <a:xfrm>
                  <a:off x="2528640" y="3390741"/>
                  <a:ext cx="97163" cy="76307"/>
                </a:xfrm>
                <a:custGeom>
                  <a:rect b="b" l="l" r="r" t="t"/>
                  <a:pathLst>
                    <a:path extrusionOk="0" h="76307" w="97163">
                      <a:moveTo>
                        <a:pt x="8439" y="1746"/>
                      </a:moveTo>
                      <a:cubicBezTo>
                        <a:pt x="32378" y="28987"/>
                        <a:pt x="62541" y="50577"/>
                        <a:pt x="94545" y="67278"/>
                      </a:cubicBezTo>
                      <a:cubicBezTo>
                        <a:pt x="96894" y="68484"/>
                        <a:pt x="97847" y="71342"/>
                        <a:pt x="96640" y="73691"/>
                      </a:cubicBezTo>
                      <a:cubicBezTo>
                        <a:pt x="95370" y="76231"/>
                        <a:pt x="92068" y="77120"/>
                        <a:pt x="89719" y="75469"/>
                      </a:cubicBezTo>
                      <a:cubicBezTo>
                        <a:pt x="59429" y="55340"/>
                        <a:pt x="29965" y="31717"/>
                        <a:pt x="1835" y="8604"/>
                      </a:cubicBezTo>
                      <a:cubicBezTo>
                        <a:pt x="-3436" y="4222"/>
                        <a:pt x="3867" y="-3461"/>
                        <a:pt x="8439" y="1746"/>
                      </a:cubicBezTo>
                      <a:lnTo>
                        <a:pt x="8439" y="17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0" name="Google Shape;1290;p39"/>
                <p:cNvSpPr/>
                <p:nvPr/>
              </p:nvSpPr>
              <p:spPr>
                <a:xfrm>
                  <a:off x="2559706" y="3387611"/>
                  <a:ext cx="114383" cy="22649"/>
                </a:xfrm>
                <a:custGeom>
                  <a:rect b="b" l="l" r="r" t="t"/>
                  <a:pathLst>
                    <a:path extrusionOk="0" h="22649" w="114383">
                      <a:moveTo>
                        <a:pt x="6964" y="558"/>
                      </a:moveTo>
                      <a:cubicBezTo>
                        <a:pt x="38714" y="14337"/>
                        <a:pt x="75099" y="15861"/>
                        <a:pt x="109199" y="12877"/>
                      </a:cubicBezTo>
                      <a:cubicBezTo>
                        <a:pt x="115358" y="12242"/>
                        <a:pt x="116438" y="21640"/>
                        <a:pt x="110215" y="22338"/>
                      </a:cubicBezTo>
                      <a:cubicBezTo>
                        <a:pt x="74147" y="24243"/>
                        <a:pt x="39158" y="17068"/>
                        <a:pt x="4106" y="9575"/>
                      </a:cubicBezTo>
                      <a:cubicBezTo>
                        <a:pt x="-3196" y="8305"/>
                        <a:pt x="169" y="-2553"/>
                        <a:pt x="6964" y="558"/>
                      </a:cubicBezTo>
                      <a:lnTo>
                        <a:pt x="6964" y="55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1" name="Google Shape;1291;p39"/>
                <p:cNvSpPr/>
                <p:nvPr/>
              </p:nvSpPr>
              <p:spPr>
                <a:xfrm>
                  <a:off x="2292604" y="2599880"/>
                  <a:ext cx="171376" cy="180082"/>
                </a:xfrm>
                <a:custGeom>
                  <a:rect b="b" l="l" r="r" t="t"/>
                  <a:pathLst>
                    <a:path extrusionOk="0" h="180082" w="171376">
                      <a:moveTo>
                        <a:pt x="167576" y="105220"/>
                      </a:moveTo>
                      <a:cubicBezTo>
                        <a:pt x="191008" y="137732"/>
                        <a:pt x="99377" y="203835"/>
                        <a:pt x="75882" y="171323"/>
                      </a:cubicBezTo>
                      <a:lnTo>
                        <a:pt x="0" y="66104"/>
                      </a:lnTo>
                      <a:lnTo>
                        <a:pt x="91694" y="0"/>
                      </a:lnTo>
                      <a:lnTo>
                        <a:pt x="167576" y="105220"/>
                      </a:lnTo>
                      <a:close/>
                    </a:path>
                  </a:pathLst>
                </a:custGeom>
                <a:solidFill>
                  <a:srgbClr val="CD94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2" name="Google Shape;1292;p39"/>
                <p:cNvSpPr/>
                <p:nvPr/>
              </p:nvSpPr>
              <p:spPr>
                <a:xfrm>
                  <a:off x="2317813" y="2655951"/>
                  <a:ext cx="83587" cy="79177"/>
                </a:xfrm>
                <a:custGeom>
                  <a:rect b="b" l="l" r="r" t="t"/>
                  <a:pathLst>
                    <a:path extrusionOk="0" h="79177" w="83587">
                      <a:moveTo>
                        <a:pt x="72961" y="0"/>
                      </a:moveTo>
                      <a:cubicBezTo>
                        <a:pt x="54673" y="7938"/>
                        <a:pt x="36830" y="17018"/>
                        <a:pt x="19685" y="27178"/>
                      </a:cubicBezTo>
                      <a:cubicBezTo>
                        <a:pt x="15367" y="29718"/>
                        <a:pt x="11239" y="32702"/>
                        <a:pt x="7366" y="35941"/>
                      </a:cubicBezTo>
                      <a:cubicBezTo>
                        <a:pt x="4382" y="38417"/>
                        <a:pt x="1397" y="41211"/>
                        <a:pt x="0" y="44958"/>
                      </a:cubicBezTo>
                      <a:cubicBezTo>
                        <a:pt x="0" y="45021"/>
                        <a:pt x="0" y="45021"/>
                        <a:pt x="0" y="45085"/>
                      </a:cubicBezTo>
                      <a:lnTo>
                        <a:pt x="18479" y="70676"/>
                      </a:lnTo>
                      <a:cubicBezTo>
                        <a:pt x="26670" y="82042"/>
                        <a:pt x="44323" y="82169"/>
                        <a:pt x="51435" y="70104"/>
                      </a:cubicBezTo>
                      <a:cubicBezTo>
                        <a:pt x="51498" y="70040"/>
                        <a:pt x="51498" y="69913"/>
                        <a:pt x="51562" y="69850"/>
                      </a:cubicBezTo>
                      <a:cubicBezTo>
                        <a:pt x="53404" y="66611"/>
                        <a:pt x="54356" y="62929"/>
                        <a:pt x="56451" y="59880"/>
                      </a:cubicBezTo>
                      <a:cubicBezTo>
                        <a:pt x="59626" y="55182"/>
                        <a:pt x="64960" y="52514"/>
                        <a:pt x="69342" y="48958"/>
                      </a:cubicBezTo>
                      <a:cubicBezTo>
                        <a:pt x="83312" y="37846"/>
                        <a:pt x="87757" y="16319"/>
                        <a:pt x="79311" y="571"/>
                      </a:cubicBezTo>
                      <a:lnTo>
                        <a:pt x="72961" y="0"/>
                      </a:lnTo>
                      <a:close/>
                    </a:path>
                  </a:pathLst>
                </a:custGeom>
                <a:solidFill>
                  <a:srgbClr val="B783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3" name="Google Shape;1293;p39"/>
                <p:cNvSpPr/>
                <p:nvPr/>
              </p:nvSpPr>
              <p:spPr>
                <a:xfrm>
                  <a:off x="2214816" y="2493962"/>
                  <a:ext cx="222440" cy="217895"/>
                </a:xfrm>
                <a:custGeom>
                  <a:rect b="b" l="l" r="r" t="t"/>
                  <a:pathLst>
                    <a:path extrusionOk="0" h="217895" w="222440">
                      <a:moveTo>
                        <a:pt x="0" y="5461"/>
                      </a:moveTo>
                      <a:lnTo>
                        <a:pt x="17335" y="92520"/>
                      </a:lnTo>
                      <a:cubicBezTo>
                        <a:pt x="12319" y="173164"/>
                        <a:pt x="31940" y="216027"/>
                        <a:pt x="101663" y="217868"/>
                      </a:cubicBezTo>
                      <a:cubicBezTo>
                        <a:pt x="171386" y="219710"/>
                        <a:pt x="222441" y="126238"/>
                        <a:pt x="222441" y="126238"/>
                      </a:cubicBezTo>
                      <a:lnTo>
                        <a:pt x="176848" y="0"/>
                      </a:lnTo>
                      <a:lnTo>
                        <a:pt x="0" y="5461"/>
                      </a:lnTo>
                      <a:close/>
                    </a:path>
                  </a:pathLst>
                </a:custGeom>
                <a:solidFill>
                  <a:srgbClr val="CD94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4" name="Google Shape;1294;p39"/>
                <p:cNvSpPr/>
                <p:nvPr/>
              </p:nvSpPr>
              <p:spPr>
                <a:xfrm>
                  <a:off x="2165985" y="2367660"/>
                  <a:ext cx="323309" cy="232537"/>
                </a:xfrm>
                <a:custGeom>
                  <a:rect b="b" l="l" r="r" t="t"/>
                  <a:pathLst>
                    <a:path extrusionOk="0" h="232537" w="323309">
                      <a:moveTo>
                        <a:pt x="306388" y="124778"/>
                      </a:moveTo>
                      <a:lnTo>
                        <a:pt x="298196" y="117602"/>
                      </a:lnTo>
                      <a:cubicBezTo>
                        <a:pt x="301942" y="109093"/>
                        <a:pt x="303530" y="99441"/>
                        <a:pt x="302133" y="89218"/>
                      </a:cubicBezTo>
                      <a:cubicBezTo>
                        <a:pt x="299085" y="67056"/>
                        <a:pt x="281686" y="48768"/>
                        <a:pt x="259715" y="44768"/>
                      </a:cubicBezTo>
                      <a:cubicBezTo>
                        <a:pt x="253682" y="43688"/>
                        <a:pt x="247841" y="43625"/>
                        <a:pt x="242316" y="44450"/>
                      </a:cubicBezTo>
                      <a:cubicBezTo>
                        <a:pt x="233807" y="45720"/>
                        <a:pt x="225425" y="41720"/>
                        <a:pt x="221742" y="33909"/>
                      </a:cubicBezTo>
                      <a:cubicBezTo>
                        <a:pt x="212280" y="13907"/>
                        <a:pt x="191071" y="0"/>
                        <a:pt x="166433" y="0"/>
                      </a:cubicBezTo>
                      <a:cubicBezTo>
                        <a:pt x="149416" y="0"/>
                        <a:pt x="134112" y="6604"/>
                        <a:pt x="123126" y="17272"/>
                      </a:cubicBezTo>
                      <a:cubicBezTo>
                        <a:pt x="115824" y="24321"/>
                        <a:pt x="105791" y="28258"/>
                        <a:pt x="95821" y="26353"/>
                      </a:cubicBezTo>
                      <a:cubicBezTo>
                        <a:pt x="90043" y="25210"/>
                        <a:pt x="84010" y="24638"/>
                        <a:pt x="77724" y="24638"/>
                      </a:cubicBezTo>
                      <a:cubicBezTo>
                        <a:pt x="34798" y="24638"/>
                        <a:pt x="0" y="52515"/>
                        <a:pt x="0" y="86868"/>
                      </a:cubicBezTo>
                      <a:cubicBezTo>
                        <a:pt x="0" y="121222"/>
                        <a:pt x="34798" y="149098"/>
                        <a:pt x="77724" y="149098"/>
                      </a:cubicBezTo>
                      <a:cubicBezTo>
                        <a:pt x="82486" y="149098"/>
                        <a:pt x="87058" y="148717"/>
                        <a:pt x="91567" y="148082"/>
                      </a:cubicBezTo>
                      <a:cubicBezTo>
                        <a:pt x="101981" y="152781"/>
                        <a:pt x="114554" y="155512"/>
                        <a:pt x="128079" y="155512"/>
                      </a:cubicBezTo>
                      <a:cubicBezTo>
                        <a:pt x="149161" y="155512"/>
                        <a:pt x="167830" y="148844"/>
                        <a:pt x="179832" y="138494"/>
                      </a:cubicBezTo>
                      <a:cubicBezTo>
                        <a:pt x="188532" y="150813"/>
                        <a:pt x="201993" y="158687"/>
                        <a:pt x="217170" y="158687"/>
                      </a:cubicBezTo>
                      <a:cubicBezTo>
                        <a:pt x="217678" y="158687"/>
                        <a:pt x="218123" y="158623"/>
                        <a:pt x="218567" y="158623"/>
                      </a:cubicBezTo>
                      <a:cubicBezTo>
                        <a:pt x="217678" y="163132"/>
                        <a:pt x="217170" y="167894"/>
                        <a:pt x="217170" y="172847"/>
                      </a:cubicBezTo>
                      <a:cubicBezTo>
                        <a:pt x="217170" y="202819"/>
                        <a:pt x="234886" y="227076"/>
                        <a:pt x="256730" y="227076"/>
                      </a:cubicBezTo>
                      <a:cubicBezTo>
                        <a:pt x="261493" y="227076"/>
                        <a:pt x="266001" y="225870"/>
                        <a:pt x="270256" y="223774"/>
                      </a:cubicBezTo>
                      <a:lnTo>
                        <a:pt x="282130" y="232537"/>
                      </a:lnTo>
                      <a:lnTo>
                        <a:pt x="312992" y="192405"/>
                      </a:lnTo>
                      <a:cubicBezTo>
                        <a:pt x="328994" y="171641"/>
                        <a:pt x="326073" y="142050"/>
                        <a:pt x="306388" y="1247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5" name="Google Shape;1295;p39"/>
                <p:cNvSpPr/>
                <p:nvPr/>
              </p:nvSpPr>
              <p:spPr>
                <a:xfrm>
                  <a:off x="2253551" y="2558669"/>
                  <a:ext cx="25019" cy="38100"/>
                </a:xfrm>
                <a:custGeom>
                  <a:rect b="b" l="l" r="r" t="t"/>
                  <a:pathLst>
                    <a:path extrusionOk="0" h="38100" w="25019">
                      <a:moveTo>
                        <a:pt x="25019" y="19050"/>
                      </a:moveTo>
                      <a:cubicBezTo>
                        <a:pt x="25019" y="29571"/>
                        <a:pt x="19418" y="38100"/>
                        <a:pt x="12509" y="38100"/>
                      </a:cubicBezTo>
                      <a:cubicBezTo>
                        <a:pt x="5601" y="38100"/>
                        <a:pt x="0" y="29571"/>
                        <a:pt x="0" y="19050"/>
                      </a:cubicBezTo>
                      <a:cubicBezTo>
                        <a:pt x="0" y="8529"/>
                        <a:pt x="5601" y="0"/>
                        <a:pt x="12509" y="0"/>
                      </a:cubicBezTo>
                      <a:cubicBezTo>
                        <a:pt x="19418" y="0"/>
                        <a:pt x="25019" y="8529"/>
                        <a:pt x="25019" y="190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6" name="Google Shape;1296;p39"/>
                <p:cNvSpPr/>
                <p:nvPr/>
              </p:nvSpPr>
              <p:spPr>
                <a:xfrm>
                  <a:off x="2318702" y="2558669"/>
                  <a:ext cx="25019" cy="38100"/>
                </a:xfrm>
                <a:custGeom>
                  <a:rect b="b" l="l" r="r" t="t"/>
                  <a:pathLst>
                    <a:path extrusionOk="0" h="38100" w="25019">
                      <a:moveTo>
                        <a:pt x="25019" y="19050"/>
                      </a:moveTo>
                      <a:cubicBezTo>
                        <a:pt x="25019" y="29571"/>
                        <a:pt x="19418" y="38100"/>
                        <a:pt x="12509" y="38100"/>
                      </a:cubicBezTo>
                      <a:cubicBezTo>
                        <a:pt x="5601" y="38100"/>
                        <a:pt x="0" y="29571"/>
                        <a:pt x="0" y="19050"/>
                      </a:cubicBezTo>
                      <a:cubicBezTo>
                        <a:pt x="0" y="8529"/>
                        <a:pt x="5601" y="0"/>
                        <a:pt x="12509" y="0"/>
                      </a:cubicBezTo>
                      <a:cubicBezTo>
                        <a:pt x="19418" y="0"/>
                        <a:pt x="25019" y="8529"/>
                        <a:pt x="25019" y="190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7" name="Google Shape;1297;p39"/>
                <p:cNvSpPr/>
                <p:nvPr/>
              </p:nvSpPr>
              <p:spPr>
                <a:xfrm>
                  <a:off x="2282031" y="2630106"/>
                  <a:ext cx="36670" cy="49847"/>
                </a:xfrm>
                <a:custGeom>
                  <a:rect b="b" l="l" r="r" t="t"/>
                  <a:pathLst>
                    <a:path extrusionOk="0" h="49847" w="36670">
                      <a:moveTo>
                        <a:pt x="6889" y="0"/>
                      </a:moveTo>
                      <a:lnTo>
                        <a:pt x="29749" y="0"/>
                      </a:lnTo>
                      <a:cubicBezTo>
                        <a:pt x="33559" y="0"/>
                        <a:pt x="36670" y="3048"/>
                        <a:pt x="36670" y="6858"/>
                      </a:cubicBezTo>
                      <a:cubicBezTo>
                        <a:pt x="36670" y="20511"/>
                        <a:pt x="35020" y="49848"/>
                        <a:pt x="20414" y="49848"/>
                      </a:cubicBezTo>
                      <a:cubicBezTo>
                        <a:pt x="6063" y="49848"/>
                        <a:pt x="1428" y="21526"/>
                        <a:pt x="31" y="7557"/>
                      </a:cubicBezTo>
                      <a:cubicBezTo>
                        <a:pt x="-350" y="3492"/>
                        <a:pt x="2825" y="0"/>
                        <a:pt x="688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8" name="Google Shape;1298;p39"/>
                <p:cNvSpPr/>
                <p:nvPr/>
              </p:nvSpPr>
              <p:spPr>
                <a:xfrm>
                  <a:off x="2243846" y="2532698"/>
                  <a:ext cx="37691" cy="18662"/>
                </a:xfrm>
                <a:custGeom>
                  <a:rect b="b" l="l" r="r" t="t"/>
                  <a:pathLst>
                    <a:path extrusionOk="0" h="18662" w="37691">
                      <a:moveTo>
                        <a:pt x="53" y="12826"/>
                      </a:moveTo>
                      <a:cubicBezTo>
                        <a:pt x="942" y="8254"/>
                        <a:pt x="4181" y="4889"/>
                        <a:pt x="7673" y="2793"/>
                      </a:cubicBezTo>
                      <a:cubicBezTo>
                        <a:pt x="11229" y="634"/>
                        <a:pt x="15484" y="-255"/>
                        <a:pt x="19675" y="62"/>
                      </a:cubicBezTo>
                      <a:cubicBezTo>
                        <a:pt x="23802" y="507"/>
                        <a:pt x="28057" y="2031"/>
                        <a:pt x="31105" y="4762"/>
                      </a:cubicBezTo>
                      <a:cubicBezTo>
                        <a:pt x="34216" y="7492"/>
                        <a:pt x="36312" y="10858"/>
                        <a:pt x="37518" y="14414"/>
                      </a:cubicBezTo>
                      <a:cubicBezTo>
                        <a:pt x="38090" y="16065"/>
                        <a:pt x="37201" y="17906"/>
                        <a:pt x="35550" y="18478"/>
                      </a:cubicBezTo>
                      <a:cubicBezTo>
                        <a:pt x="34343" y="18922"/>
                        <a:pt x="33010" y="18541"/>
                        <a:pt x="32184" y="17589"/>
                      </a:cubicBezTo>
                      <a:lnTo>
                        <a:pt x="31994" y="17398"/>
                      </a:lnTo>
                      <a:cubicBezTo>
                        <a:pt x="27930" y="12953"/>
                        <a:pt x="23802" y="9969"/>
                        <a:pt x="18976" y="9842"/>
                      </a:cubicBezTo>
                      <a:cubicBezTo>
                        <a:pt x="16627" y="9715"/>
                        <a:pt x="14087" y="10032"/>
                        <a:pt x="11801" y="10921"/>
                      </a:cubicBezTo>
                      <a:cubicBezTo>
                        <a:pt x="9451" y="11747"/>
                        <a:pt x="7483" y="13144"/>
                        <a:pt x="6022" y="14795"/>
                      </a:cubicBezTo>
                      <a:lnTo>
                        <a:pt x="5451" y="15430"/>
                      </a:lnTo>
                      <a:cubicBezTo>
                        <a:pt x="4308" y="16700"/>
                        <a:pt x="2339" y="16827"/>
                        <a:pt x="1069" y="15684"/>
                      </a:cubicBezTo>
                      <a:cubicBezTo>
                        <a:pt x="180" y="14985"/>
                        <a:pt x="-137" y="13906"/>
                        <a:pt x="53" y="12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9" name="Google Shape;1299;p39"/>
                <p:cNvSpPr/>
                <p:nvPr/>
              </p:nvSpPr>
              <p:spPr>
                <a:xfrm>
                  <a:off x="2315751" y="2532761"/>
                  <a:ext cx="37675" cy="18616"/>
                </a:xfrm>
                <a:custGeom>
                  <a:rect b="b" l="l" r="r" t="t"/>
                  <a:pathLst>
                    <a:path extrusionOk="0" h="18616" w="37675">
                      <a:moveTo>
                        <a:pt x="31717" y="14795"/>
                      </a:moveTo>
                      <a:cubicBezTo>
                        <a:pt x="30256" y="13143"/>
                        <a:pt x="28288" y="11746"/>
                        <a:pt x="25938" y="10921"/>
                      </a:cubicBezTo>
                      <a:cubicBezTo>
                        <a:pt x="23652" y="10096"/>
                        <a:pt x="21112" y="9715"/>
                        <a:pt x="18763" y="9842"/>
                      </a:cubicBezTo>
                      <a:cubicBezTo>
                        <a:pt x="13873" y="9968"/>
                        <a:pt x="9809" y="12953"/>
                        <a:pt x="5745" y="17398"/>
                      </a:cubicBezTo>
                      <a:lnTo>
                        <a:pt x="5555" y="17589"/>
                      </a:lnTo>
                      <a:cubicBezTo>
                        <a:pt x="4348" y="18858"/>
                        <a:pt x="2380" y="18986"/>
                        <a:pt x="1046" y="17779"/>
                      </a:cubicBezTo>
                      <a:cubicBezTo>
                        <a:pt x="94" y="16890"/>
                        <a:pt x="-224" y="15557"/>
                        <a:pt x="157" y="14414"/>
                      </a:cubicBezTo>
                      <a:cubicBezTo>
                        <a:pt x="1364" y="10858"/>
                        <a:pt x="3459" y="7492"/>
                        <a:pt x="6571" y="4761"/>
                      </a:cubicBezTo>
                      <a:cubicBezTo>
                        <a:pt x="9682" y="1968"/>
                        <a:pt x="13873" y="507"/>
                        <a:pt x="18001" y="62"/>
                      </a:cubicBezTo>
                      <a:cubicBezTo>
                        <a:pt x="22192" y="-255"/>
                        <a:pt x="26446" y="634"/>
                        <a:pt x="30002" y="2793"/>
                      </a:cubicBezTo>
                      <a:cubicBezTo>
                        <a:pt x="33495" y="4889"/>
                        <a:pt x="36797" y="8254"/>
                        <a:pt x="37622" y="12826"/>
                      </a:cubicBezTo>
                      <a:cubicBezTo>
                        <a:pt x="37940" y="14540"/>
                        <a:pt x="36797" y="16128"/>
                        <a:pt x="35146" y="16446"/>
                      </a:cubicBezTo>
                      <a:cubicBezTo>
                        <a:pt x="34003" y="16636"/>
                        <a:pt x="32923" y="16255"/>
                        <a:pt x="32225" y="15430"/>
                      </a:cubicBezTo>
                      <a:lnTo>
                        <a:pt x="31717" y="147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0" name="Google Shape;1300;p39"/>
                <p:cNvSpPr/>
                <p:nvPr/>
              </p:nvSpPr>
              <p:spPr>
                <a:xfrm rot="-2864157">
                  <a:off x="2392532" y="2571662"/>
                  <a:ext cx="80514" cy="62989"/>
                </a:xfrm>
                <a:custGeom>
                  <a:rect b="b" l="l" r="r" t="t"/>
                  <a:pathLst>
                    <a:path extrusionOk="0" h="62994" w="80520">
                      <a:moveTo>
                        <a:pt x="80521" y="31497"/>
                      </a:moveTo>
                      <a:cubicBezTo>
                        <a:pt x="80521" y="48893"/>
                        <a:pt x="62496" y="62994"/>
                        <a:pt x="40261" y="62994"/>
                      </a:cubicBezTo>
                      <a:cubicBezTo>
                        <a:pt x="18025" y="62994"/>
                        <a:pt x="0" y="48893"/>
                        <a:pt x="0" y="31497"/>
                      </a:cubicBezTo>
                      <a:cubicBezTo>
                        <a:pt x="0" y="14102"/>
                        <a:pt x="18025" y="0"/>
                        <a:pt x="40261" y="0"/>
                      </a:cubicBezTo>
                      <a:cubicBezTo>
                        <a:pt x="62496" y="0"/>
                        <a:pt x="80521" y="14102"/>
                        <a:pt x="80521" y="31497"/>
                      </a:cubicBezTo>
                      <a:close/>
                    </a:path>
                  </a:pathLst>
                </a:custGeom>
                <a:solidFill>
                  <a:srgbClr val="CD94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01" name="Google Shape;1301;p39"/>
                <p:cNvGrpSpPr/>
                <p:nvPr/>
              </p:nvGrpSpPr>
              <p:grpSpPr>
                <a:xfrm>
                  <a:off x="2271048" y="2563071"/>
                  <a:ext cx="187876" cy="58716"/>
                  <a:chOff x="2271048" y="2563071"/>
                  <a:chExt cx="187876" cy="58716"/>
                </a:xfrm>
              </p:grpSpPr>
              <p:sp>
                <p:nvSpPr>
                  <p:cNvPr id="1302" name="Google Shape;1302;p39"/>
                  <p:cNvSpPr/>
                  <p:nvPr/>
                </p:nvSpPr>
                <p:spPr>
                  <a:xfrm>
                    <a:off x="2271048" y="2563071"/>
                    <a:ext cx="27630" cy="58716"/>
                  </a:xfrm>
                  <a:custGeom>
                    <a:rect b="b" l="l" r="r" t="t"/>
                    <a:pathLst>
                      <a:path extrusionOk="0" h="58716" w="27630">
                        <a:moveTo>
                          <a:pt x="27588" y="4297"/>
                        </a:moveTo>
                        <a:cubicBezTo>
                          <a:pt x="26572" y="12552"/>
                          <a:pt x="26191" y="20998"/>
                          <a:pt x="26064" y="29316"/>
                        </a:cubicBezTo>
                        <a:cubicBezTo>
                          <a:pt x="26699" y="33190"/>
                          <a:pt x="24286" y="38333"/>
                          <a:pt x="19841" y="39476"/>
                        </a:cubicBezTo>
                        <a:cubicBezTo>
                          <a:pt x="9935" y="40238"/>
                          <a:pt x="-1940" y="48874"/>
                          <a:pt x="14316" y="51859"/>
                        </a:cubicBezTo>
                        <a:cubicBezTo>
                          <a:pt x="17364" y="52303"/>
                          <a:pt x="20539" y="52303"/>
                          <a:pt x="23778" y="52240"/>
                        </a:cubicBezTo>
                        <a:cubicBezTo>
                          <a:pt x="25492" y="52176"/>
                          <a:pt x="26953" y="53573"/>
                          <a:pt x="27016" y="55288"/>
                        </a:cubicBezTo>
                        <a:cubicBezTo>
                          <a:pt x="27080" y="59542"/>
                          <a:pt x="21428" y="58399"/>
                          <a:pt x="18761" y="58717"/>
                        </a:cubicBezTo>
                        <a:cubicBezTo>
                          <a:pt x="11586" y="58653"/>
                          <a:pt x="-670" y="56240"/>
                          <a:pt x="29" y="46334"/>
                        </a:cubicBezTo>
                        <a:cubicBezTo>
                          <a:pt x="1553" y="37571"/>
                          <a:pt x="11268" y="35285"/>
                          <a:pt x="18507" y="34904"/>
                        </a:cubicBezTo>
                        <a:cubicBezTo>
                          <a:pt x="21174" y="34079"/>
                          <a:pt x="21682" y="32428"/>
                          <a:pt x="21555" y="29316"/>
                        </a:cubicBezTo>
                        <a:cubicBezTo>
                          <a:pt x="21428" y="20998"/>
                          <a:pt x="21047" y="12616"/>
                          <a:pt x="20031" y="4297"/>
                        </a:cubicBezTo>
                        <a:cubicBezTo>
                          <a:pt x="19777" y="2202"/>
                          <a:pt x="21238" y="297"/>
                          <a:pt x="23397" y="43"/>
                        </a:cubicBezTo>
                        <a:cubicBezTo>
                          <a:pt x="25746" y="-338"/>
                          <a:pt x="27969" y="1884"/>
                          <a:pt x="27588" y="4297"/>
                        </a:cubicBezTo>
                        <a:lnTo>
                          <a:pt x="27588" y="42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3" name="Google Shape;1303;p39"/>
                  <p:cNvSpPr/>
                  <p:nvPr/>
                </p:nvSpPr>
                <p:spPr>
                  <a:xfrm>
                    <a:off x="2410130" y="2580042"/>
                    <a:ext cx="48794" cy="40310"/>
                  </a:xfrm>
                  <a:custGeom>
                    <a:rect b="b" l="l" r="r" t="t"/>
                    <a:pathLst>
                      <a:path extrusionOk="0" h="40310" w="48794">
                        <a:moveTo>
                          <a:pt x="393" y="38761"/>
                        </a:moveTo>
                        <a:cubicBezTo>
                          <a:pt x="-4243" y="16917"/>
                          <a:pt x="33413" y="-16357"/>
                          <a:pt x="48272" y="9297"/>
                        </a:cubicBezTo>
                        <a:cubicBezTo>
                          <a:pt x="50621" y="13171"/>
                          <a:pt x="44398" y="16346"/>
                          <a:pt x="42620" y="12155"/>
                        </a:cubicBezTo>
                        <a:cubicBezTo>
                          <a:pt x="40969" y="7646"/>
                          <a:pt x="36969" y="5424"/>
                          <a:pt x="32016" y="5868"/>
                        </a:cubicBezTo>
                        <a:cubicBezTo>
                          <a:pt x="17411" y="7837"/>
                          <a:pt x="2806" y="22886"/>
                          <a:pt x="4139" y="38190"/>
                        </a:cubicBezTo>
                        <a:cubicBezTo>
                          <a:pt x="4457" y="40603"/>
                          <a:pt x="710" y="41174"/>
                          <a:pt x="393" y="38761"/>
                        </a:cubicBezTo>
                        <a:lnTo>
                          <a:pt x="393" y="387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4" name="Google Shape;1304;p39"/>
                  <p:cNvSpPr/>
                  <p:nvPr/>
                </p:nvSpPr>
                <p:spPr>
                  <a:xfrm>
                    <a:off x="2431207" y="2584601"/>
                    <a:ext cx="9179" cy="26340"/>
                  </a:xfrm>
                  <a:custGeom>
                    <a:rect b="b" l="l" r="r" t="t"/>
                    <a:pathLst>
                      <a:path extrusionOk="0" h="26340" w="9179">
                        <a:moveTo>
                          <a:pt x="2938" y="23661"/>
                        </a:moveTo>
                        <a:lnTo>
                          <a:pt x="17" y="1626"/>
                        </a:lnTo>
                        <a:cubicBezTo>
                          <a:pt x="-237" y="-152"/>
                          <a:pt x="2430" y="-660"/>
                          <a:pt x="2875" y="1055"/>
                        </a:cubicBezTo>
                        <a:cubicBezTo>
                          <a:pt x="2875" y="1055"/>
                          <a:pt x="9034" y="22391"/>
                          <a:pt x="9034" y="22391"/>
                        </a:cubicBezTo>
                        <a:cubicBezTo>
                          <a:pt x="10241" y="26645"/>
                          <a:pt x="3573" y="28042"/>
                          <a:pt x="2938" y="23661"/>
                        </a:cubicBezTo>
                        <a:lnTo>
                          <a:pt x="2938" y="236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05" name="Google Shape;1305;p39"/>
                <p:cNvSpPr/>
                <p:nvPr/>
              </p:nvSpPr>
              <p:spPr>
                <a:xfrm>
                  <a:off x="2015267" y="2935832"/>
                  <a:ext cx="663606" cy="424254"/>
                </a:xfrm>
                <a:custGeom>
                  <a:rect b="b" l="l" r="r" t="t"/>
                  <a:pathLst>
                    <a:path extrusionOk="0" h="424254" w="663606">
                      <a:moveTo>
                        <a:pt x="489744" y="175033"/>
                      </a:moveTo>
                      <a:lnTo>
                        <a:pt x="481933" y="209577"/>
                      </a:lnTo>
                      <a:lnTo>
                        <a:pt x="193326" y="69242"/>
                      </a:lnTo>
                      <a:cubicBezTo>
                        <a:pt x="193326" y="69242"/>
                        <a:pt x="158718" y="20601"/>
                        <a:pt x="107664" y="7266"/>
                      </a:cubicBezTo>
                      <a:cubicBezTo>
                        <a:pt x="73692" y="-1624"/>
                        <a:pt x="44291" y="-545"/>
                        <a:pt x="28416" y="1170"/>
                      </a:cubicBezTo>
                      <a:cubicBezTo>
                        <a:pt x="21304" y="1932"/>
                        <a:pt x="15907" y="8028"/>
                        <a:pt x="15907" y="15203"/>
                      </a:cubicBezTo>
                      <a:lnTo>
                        <a:pt x="15907" y="15203"/>
                      </a:lnTo>
                      <a:cubicBezTo>
                        <a:pt x="15907" y="22442"/>
                        <a:pt x="21431" y="28538"/>
                        <a:pt x="28607" y="29237"/>
                      </a:cubicBezTo>
                      <a:lnTo>
                        <a:pt x="83344" y="34634"/>
                      </a:lnTo>
                      <a:lnTo>
                        <a:pt x="108871" y="60733"/>
                      </a:lnTo>
                      <a:cubicBezTo>
                        <a:pt x="108871" y="60733"/>
                        <a:pt x="53816" y="44985"/>
                        <a:pt x="11843" y="53303"/>
                      </a:cubicBezTo>
                      <a:cubicBezTo>
                        <a:pt x="4159" y="54827"/>
                        <a:pt x="-984" y="62066"/>
                        <a:pt x="159" y="69813"/>
                      </a:cubicBezTo>
                      <a:lnTo>
                        <a:pt x="159" y="69813"/>
                      </a:lnTo>
                      <a:cubicBezTo>
                        <a:pt x="1302" y="77560"/>
                        <a:pt x="8287" y="83085"/>
                        <a:pt x="16097" y="82259"/>
                      </a:cubicBezTo>
                      <a:cubicBezTo>
                        <a:pt x="36544" y="80037"/>
                        <a:pt x="75914" y="78703"/>
                        <a:pt x="107093" y="94705"/>
                      </a:cubicBezTo>
                      <a:cubicBezTo>
                        <a:pt x="107093" y="94705"/>
                        <a:pt x="61754" y="87276"/>
                        <a:pt x="23019" y="92927"/>
                      </a:cubicBezTo>
                      <a:cubicBezTo>
                        <a:pt x="16034" y="93943"/>
                        <a:pt x="11081" y="100357"/>
                        <a:pt x="11589" y="107405"/>
                      </a:cubicBezTo>
                      <a:lnTo>
                        <a:pt x="11589" y="107405"/>
                      </a:lnTo>
                      <a:cubicBezTo>
                        <a:pt x="12160" y="114898"/>
                        <a:pt x="18637" y="120486"/>
                        <a:pt x="26130" y="119915"/>
                      </a:cubicBezTo>
                      <a:lnTo>
                        <a:pt x="58769" y="117502"/>
                      </a:lnTo>
                      <a:lnTo>
                        <a:pt x="112554" y="134139"/>
                      </a:lnTo>
                      <a:cubicBezTo>
                        <a:pt x="112554" y="134139"/>
                        <a:pt x="68358" y="132043"/>
                        <a:pt x="32544" y="145315"/>
                      </a:cubicBezTo>
                      <a:cubicBezTo>
                        <a:pt x="28099" y="146966"/>
                        <a:pt x="25241" y="151347"/>
                        <a:pt x="25686" y="156110"/>
                      </a:cubicBezTo>
                      <a:lnTo>
                        <a:pt x="25686" y="156110"/>
                      </a:lnTo>
                      <a:cubicBezTo>
                        <a:pt x="26257" y="162460"/>
                        <a:pt x="32417" y="166714"/>
                        <a:pt x="38576" y="165190"/>
                      </a:cubicBezTo>
                      <a:lnTo>
                        <a:pt x="71787" y="156681"/>
                      </a:lnTo>
                      <a:lnTo>
                        <a:pt x="89059" y="156046"/>
                      </a:lnTo>
                      <a:cubicBezTo>
                        <a:pt x="97441" y="155729"/>
                        <a:pt x="105505" y="159031"/>
                        <a:pt x="111601" y="164809"/>
                      </a:cubicBezTo>
                      <a:cubicBezTo>
                        <a:pt x="121761" y="174525"/>
                        <a:pt x="141383" y="188050"/>
                        <a:pt x="170212" y="186463"/>
                      </a:cubicBezTo>
                      <a:cubicBezTo>
                        <a:pt x="170212" y="186463"/>
                        <a:pt x="294164" y="327433"/>
                        <a:pt x="430879" y="396076"/>
                      </a:cubicBezTo>
                      <a:cubicBezTo>
                        <a:pt x="567595" y="464720"/>
                        <a:pt x="628936" y="391822"/>
                        <a:pt x="636238" y="348070"/>
                      </a:cubicBezTo>
                      <a:cubicBezTo>
                        <a:pt x="643541" y="304319"/>
                        <a:pt x="663607" y="193130"/>
                        <a:pt x="663607" y="193130"/>
                      </a:cubicBezTo>
                      <a:cubicBezTo>
                        <a:pt x="584613" y="185193"/>
                        <a:pt x="519716" y="202973"/>
                        <a:pt x="489744" y="175033"/>
                      </a:cubicBezTo>
                      <a:close/>
                    </a:path>
                  </a:pathLst>
                </a:custGeom>
                <a:solidFill>
                  <a:srgbClr val="CD94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6" name="Google Shape;1306;p39"/>
                <p:cNvSpPr/>
                <p:nvPr/>
              </p:nvSpPr>
              <p:spPr>
                <a:xfrm>
                  <a:off x="2497201" y="3142166"/>
                  <a:ext cx="78340" cy="37726"/>
                </a:xfrm>
                <a:custGeom>
                  <a:rect b="b" l="l" r="r" t="t"/>
                  <a:pathLst>
                    <a:path extrusionOk="0" h="37726" w="78340">
                      <a:moveTo>
                        <a:pt x="0" y="3178"/>
                      </a:moveTo>
                      <a:lnTo>
                        <a:pt x="66865" y="36834"/>
                      </a:lnTo>
                      <a:cubicBezTo>
                        <a:pt x="74549" y="40707"/>
                        <a:pt x="82042" y="31119"/>
                        <a:pt x="76327" y="24641"/>
                      </a:cubicBezTo>
                      <a:cubicBezTo>
                        <a:pt x="62420" y="8894"/>
                        <a:pt x="38227" y="-6918"/>
                        <a:pt x="0" y="3178"/>
                      </a:cubicBezTo>
                      <a:close/>
                    </a:path>
                  </a:pathLst>
                </a:custGeom>
                <a:solidFill>
                  <a:srgbClr val="B783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7" name="Google Shape;1307;p39"/>
                <p:cNvSpPr/>
                <p:nvPr/>
              </p:nvSpPr>
              <p:spPr>
                <a:xfrm>
                  <a:off x="2672460" y="3128962"/>
                  <a:ext cx="60080" cy="35795"/>
                </a:xfrm>
                <a:custGeom>
                  <a:rect b="b" l="l" r="r" t="t"/>
                  <a:pathLst>
                    <a:path extrusionOk="0" h="35795" w="60080">
                      <a:moveTo>
                        <a:pt x="6414" y="0"/>
                      </a:moveTo>
                      <a:cubicBezTo>
                        <a:pt x="51372" y="3620"/>
                        <a:pt x="61722" y="15177"/>
                        <a:pt x="59881" y="26098"/>
                      </a:cubicBezTo>
                      <a:cubicBezTo>
                        <a:pt x="58039" y="37020"/>
                        <a:pt x="0" y="35751"/>
                        <a:pt x="0" y="35751"/>
                      </a:cubicBezTo>
                      <a:lnTo>
                        <a:pt x="641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8" name="Google Shape;1308;p39"/>
                <p:cNvSpPr/>
                <p:nvPr/>
              </p:nvSpPr>
              <p:spPr>
                <a:xfrm>
                  <a:off x="2098611" y="2970402"/>
                  <a:ext cx="35691" cy="27280"/>
                </a:xfrm>
                <a:custGeom>
                  <a:rect b="b" l="l" r="r" t="t"/>
                  <a:pathLst>
                    <a:path extrusionOk="0" h="27280" w="35691">
                      <a:moveTo>
                        <a:pt x="25527" y="26099"/>
                      </a:moveTo>
                      <a:cubicBezTo>
                        <a:pt x="37211" y="29337"/>
                        <a:pt x="36449" y="25527"/>
                        <a:pt x="34671" y="19431"/>
                      </a:cubicBezTo>
                      <a:cubicBezTo>
                        <a:pt x="32893" y="13335"/>
                        <a:pt x="0" y="0"/>
                        <a:pt x="0" y="0"/>
                      </a:cubicBezTo>
                      <a:lnTo>
                        <a:pt x="25527" y="26099"/>
                      </a:lnTo>
                      <a:close/>
                    </a:path>
                  </a:pathLst>
                </a:custGeom>
                <a:solidFill>
                  <a:srgbClr val="B783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09" name="Google Shape;1309;p39"/>
                <p:cNvGrpSpPr/>
                <p:nvPr/>
              </p:nvGrpSpPr>
              <p:grpSpPr>
                <a:xfrm>
                  <a:off x="1835591" y="2908464"/>
                  <a:ext cx="97598" cy="165507"/>
                  <a:chOff x="1835591" y="2908464"/>
                  <a:chExt cx="97598" cy="165507"/>
                </a:xfrm>
              </p:grpSpPr>
              <p:sp>
                <p:nvSpPr>
                  <p:cNvPr id="1310" name="Google Shape;1310;p39"/>
                  <p:cNvSpPr/>
                  <p:nvPr/>
                </p:nvSpPr>
                <p:spPr>
                  <a:xfrm>
                    <a:off x="1835591" y="2908464"/>
                    <a:ext cx="97598" cy="165507"/>
                  </a:xfrm>
                  <a:custGeom>
                    <a:rect b="b" l="l" r="r" t="t"/>
                    <a:pathLst>
                      <a:path extrusionOk="0" h="165507" w="97598">
                        <a:moveTo>
                          <a:pt x="60328" y="165507"/>
                        </a:moveTo>
                        <a:lnTo>
                          <a:pt x="58994" y="154458"/>
                        </a:lnTo>
                        <a:cubicBezTo>
                          <a:pt x="58359" y="149251"/>
                          <a:pt x="60836" y="144172"/>
                          <a:pt x="65408" y="141504"/>
                        </a:cubicBezTo>
                        <a:cubicBezTo>
                          <a:pt x="77282" y="134710"/>
                          <a:pt x="98682" y="120930"/>
                          <a:pt x="95697" y="110961"/>
                        </a:cubicBezTo>
                        <a:cubicBezTo>
                          <a:pt x="91570" y="97308"/>
                          <a:pt x="51501" y="124359"/>
                          <a:pt x="51501" y="124359"/>
                        </a:cubicBezTo>
                        <a:cubicBezTo>
                          <a:pt x="51501" y="124359"/>
                          <a:pt x="107635" y="81751"/>
                          <a:pt x="96015" y="64923"/>
                        </a:cubicBezTo>
                        <a:cubicBezTo>
                          <a:pt x="84394" y="48096"/>
                          <a:pt x="45596" y="94070"/>
                          <a:pt x="45596" y="94070"/>
                        </a:cubicBezTo>
                        <a:cubicBezTo>
                          <a:pt x="76584" y="60796"/>
                          <a:pt x="101222" y="40285"/>
                          <a:pt x="93475" y="29363"/>
                        </a:cubicBezTo>
                        <a:cubicBezTo>
                          <a:pt x="85728" y="18441"/>
                          <a:pt x="60645" y="37555"/>
                          <a:pt x="38801" y="60796"/>
                        </a:cubicBezTo>
                        <a:cubicBezTo>
                          <a:pt x="38801" y="60796"/>
                          <a:pt x="36769" y="34253"/>
                          <a:pt x="53787" y="23712"/>
                        </a:cubicBezTo>
                        <a:cubicBezTo>
                          <a:pt x="58867" y="20600"/>
                          <a:pt x="60772" y="14187"/>
                          <a:pt x="58740" y="8599"/>
                        </a:cubicBezTo>
                        <a:lnTo>
                          <a:pt x="58740" y="8599"/>
                        </a:lnTo>
                        <a:cubicBezTo>
                          <a:pt x="55819" y="598"/>
                          <a:pt x="46040" y="-2641"/>
                          <a:pt x="39182" y="2439"/>
                        </a:cubicBezTo>
                        <a:cubicBezTo>
                          <a:pt x="28895" y="10059"/>
                          <a:pt x="15814" y="25426"/>
                          <a:pt x="8702" y="55779"/>
                        </a:cubicBezTo>
                        <a:cubicBezTo>
                          <a:pt x="-17269" y="119597"/>
                          <a:pt x="19307" y="163666"/>
                          <a:pt x="60328" y="165507"/>
                        </a:cubicBezTo>
                        <a:close/>
                      </a:path>
                    </a:pathLst>
                  </a:custGeom>
                  <a:solidFill>
                    <a:srgbClr val="CD94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1" name="Google Shape;1311;p39"/>
                  <p:cNvSpPr/>
                  <p:nvPr/>
                </p:nvSpPr>
                <p:spPr>
                  <a:xfrm>
                    <a:off x="1866498" y="2975038"/>
                    <a:ext cx="41105" cy="34846"/>
                  </a:xfrm>
                  <a:custGeom>
                    <a:rect b="b" l="l" r="r" t="t"/>
                    <a:pathLst>
                      <a:path extrusionOk="0" h="34846" w="41105">
                        <a:moveTo>
                          <a:pt x="14689" y="27559"/>
                        </a:moveTo>
                        <a:cubicBezTo>
                          <a:pt x="6815" y="37020"/>
                          <a:pt x="-2710" y="37529"/>
                          <a:pt x="719" y="27559"/>
                        </a:cubicBezTo>
                        <a:cubicBezTo>
                          <a:pt x="4148" y="17589"/>
                          <a:pt x="30056" y="12001"/>
                          <a:pt x="41105" y="0"/>
                        </a:cubicBezTo>
                        <a:cubicBezTo>
                          <a:pt x="27770" y="13970"/>
                          <a:pt x="14689" y="27559"/>
                          <a:pt x="14689" y="27559"/>
                        </a:cubicBezTo>
                        <a:close/>
                      </a:path>
                    </a:pathLst>
                  </a:custGeom>
                  <a:solidFill>
                    <a:srgbClr val="B783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2" name="Google Shape;1312;p39"/>
                  <p:cNvSpPr/>
                  <p:nvPr/>
                </p:nvSpPr>
                <p:spPr>
                  <a:xfrm>
                    <a:off x="1878379" y="3005645"/>
                    <a:ext cx="39003" cy="29062"/>
                  </a:xfrm>
                  <a:custGeom>
                    <a:rect b="b" l="l" r="r" t="t"/>
                    <a:pathLst>
                      <a:path extrusionOk="0" h="29062" w="39003">
                        <a:moveTo>
                          <a:pt x="11444" y="25464"/>
                        </a:moveTo>
                        <a:cubicBezTo>
                          <a:pt x="1983" y="30988"/>
                          <a:pt x="-4748" y="30353"/>
                          <a:pt x="4205" y="22162"/>
                        </a:cubicBezTo>
                        <a:cubicBezTo>
                          <a:pt x="13159" y="13970"/>
                          <a:pt x="34241" y="5398"/>
                          <a:pt x="39003" y="0"/>
                        </a:cubicBezTo>
                        <a:cubicBezTo>
                          <a:pt x="23636" y="14859"/>
                          <a:pt x="18620" y="21209"/>
                          <a:pt x="11444" y="25464"/>
                        </a:cubicBezTo>
                        <a:close/>
                      </a:path>
                    </a:pathLst>
                  </a:custGeom>
                  <a:solidFill>
                    <a:srgbClr val="B783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3" name="Google Shape;1313;p39"/>
                  <p:cNvSpPr/>
                  <p:nvPr/>
                </p:nvSpPr>
                <p:spPr>
                  <a:xfrm>
                    <a:off x="1858244" y="2948241"/>
                    <a:ext cx="19069" cy="34334"/>
                  </a:xfrm>
                  <a:custGeom>
                    <a:rect b="b" l="l" r="r" t="t"/>
                    <a:pathLst>
                      <a:path extrusionOk="0" h="34334" w="19069">
                        <a:moveTo>
                          <a:pt x="16149" y="21082"/>
                        </a:moveTo>
                        <a:cubicBezTo>
                          <a:pt x="9799" y="27813"/>
                          <a:pt x="3639" y="37782"/>
                          <a:pt x="337" y="33147"/>
                        </a:cubicBezTo>
                        <a:cubicBezTo>
                          <a:pt x="-2965" y="28575"/>
                          <a:pt x="19070" y="0"/>
                          <a:pt x="19070" y="0"/>
                        </a:cubicBezTo>
                        <a:cubicBezTo>
                          <a:pt x="19070" y="0"/>
                          <a:pt x="16911" y="12827"/>
                          <a:pt x="16149" y="21082"/>
                        </a:cubicBezTo>
                        <a:close/>
                      </a:path>
                    </a:pathLst>
                  </a:custGeom>
                  <a:solidFill>
                    <a:srgbClr val="B783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14" name="Google Shape;1314;p39"/>
                <p:cNvSpPr/>
                <p:nvPr/>
              </p:nvSpPr>
              <p:spPr>
                <a:xfrm>
                  <a:off x="1640229" y="3852785"/>
                  <a:ext cx="272437" cy="208556"/>
                </a:xfrm>
                <a:custGeom>
                  <a:rect b="b" l="l" r="r" t="t"/>
                  <a:pathLst>
                    <a:path extrusionOk="0" h="208556" w="272437">
                      <a:moveTo>
                        <a:pt x="71413" y="2427"/>
                      </a:moveTo>
                      <a:lnTo>
                        <a:pt x="263056" y="115901"/>
                      </a:lnTo>
                      <a:cubicBezTo>
                        <a:pt x="274867" y="122886"/>
                        <a:pt x="275693" y="139714"/>
                        <a:pt x="264580" y="147842"/>
                      </a:cubicBezTo>
                      <a:lnTo>
                        <a:pt x="222289" y="178766"/>
                      </a:lnTo>
                      <a:lnTo>
                        <a:pt x="202858" y="199086"/>
                      </a:lnTo>
                      <a:cubicBezTo>
                        <a:pt x="193206" y="209183"/>
                        <a:pt x="177966" y="211468"/>
                        <a:pt x="165774" y="204674"/>
                      </a:cubicBezTo>
                      <a:lnTo>
                        <a:pt x="15724" y="120918"/>
                      </a:lnTo>
                      <a:cubicBezTo>
                        <a:pt x="39" y="112155"/>
                        <a:pt x="-4787" y="91898"/>
                        <a:pt x="5246" y="76975"/>
                      </a:cubicBezTo>
                      <a:lnTo>
                        <a:pt x="35790" y="31700"/>
                      </a:lnTo>
                      <a:lnTo>
                        <a:pt x="47347" y="9348"/>
                      </a:lnTo>
                      <a:cubicBezTo>
                        <a:pt x="51855" y="522"/>
                        <a:pt x="62904" y="-2653"/>
                        <a:pt x="71413" y="242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315" name="Google Shape;1315;p39"/>
            <p:cNvGrpSpPr/>
            <p:nvPr/>
          </p:nvGrpSpPr>
          <p:grpSpPr>
            <a:xfrm rot="-464232">
              <a:off x="1701540" y="-843309"/>
              <a:ext cx="3124918" cy="2678276"/>
              <a:chOff x="5368697" y="2104517"/>
              <a:chExt cx="1117415" cy="1032192"/>
            </a:xfrm>
          </p:grpSpPr>
          <p:sp>
            <p:nvSpPr>
              <p:cNvPr id="1316" name="Google Shape;1316;p39"/>
              <p:cNvSpPr/>
              <p:nvPr/>
            </p:nvSpPr>
            <p:spPr>
              <a:xfrm>
                <a:off x="5632132" y="2447660"/>
                <a:ext cx="512556" cy="305890"/>
              </a:xfrm>
              <a:custGeom>
                <a:rect b="b" l="l" r="r" t="t"/>
                <a:pathLst>
                  <a:path extrusionOk="0" h="305890" w="512556">
                    <a:moveTo>
                      <a:pt x="283083" y="305890"/>
                    </a:moveTo>
                    <a:lnTo>
                      <a:pt x="0" y="305890"/>
                    </a:lnTo>
                    <a:cubicBezTo>
                      <a:pt x="60960" y="301382"/>
                      <a:pt x="140145" y="232675"/>
                      <a:pt x="218313" y="107135"/>
                    </a:cubicBezTo>
                    <a:cubicBezTo>
                      <a:pt x="256603" y="45667"/>
                      <a:pt x="321627" y="-815"/>
                      <a:pt x="386016" y="11"/>
                    </a:cubicBezTo>
                    <a:cubicBezTo>
                      <a:pt x="411416" y="265"/>
                      <a:pt x="436753" y="7885"/>
                      <a:pt x="460248" y="24903"/>
                    </a:cubicBezTo>
                    <a:cubicBezTo>
                      <a:pt x="506603" y="58367"/>
                      <a:pt x="518668" y="107262"/>
                      <a:pt x="509905" y="155649"/>
                    </a:cubicBezTo>
                    <a:cubicBezTo>
                      <a:pt x="418084" y="253376"/>
                      <a:pt x="337502" y="305890"/>
                      <a:pt x="283083" y="30589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7" name="Google Shape;1317;p39"/>
              <p:cNvSpPr/>
              <p:nvPr/>
            </p:nvSpPr>
            <p:spPr>
              <a:xfrm>
                <a:off x="5549551" y="2104517"/>
                <a:ext cx="778646" cy="649033"/>
              </a:xfrm>
              <a:custGeom>
                <a:rect b="b" l="l" r="r" t="t"/>
                <a:pathLst>
                  <a:path extrusionOk="0" h="649033" w="778646">
                    <a:moveTo>
                      <a:pt x="468598" y="343091"/>
                    </a:moveTo>
                    <a:lnTo>
                      <a:pt x="468598" y="343091"/>
                    </a:lnTo>
                    <a:cubicBezTo>
                      <a:pt x="404209" y="342328"/>
                      <a:pt x="339248" y="388810"/>
                      <a:pt x="300894" y="450278"/>
                    </a:cubicBezTo>
                    <a:cubicBezTo>
                      <a:pt x="222726" y="575818"/>
                      <a:pt x="143541" y="644461"/>
                      <a:pt x="82581" y="649033"/>
                    </a:cubicBezTo>
                    <a:lnTo>
                      <a:pt x="70707" y="649033"/>
                    </a:lnTo>
                    <a:cubicBezTo>
                      <a:pt x="49879" y="647636"/>
                      <a:pt x="31591" y="637985"/>
                      <a:pt x="16605" y="619887"/>
                    </a:cubicBezTo>
                    <a:cubicBezTo>
                      <a:pt x="-50769" y="538289"/>
                      <a:pt x="100996" y="430022"/>
                      <a:pt x="218789" y="367220"/>
                    </a:cubicBezTo>
                    <a:cubicBezTo>
                      <a:pt x="276193" y="336613"/>
                      <a:pt x="315690" y="298260"/>
                      <a:pt x="340010" y="257810"/>
                    </a:cubicBezTo>
                    <a:lnTo>
                      <a:pt x="340010" y="257746"/>
                    </a:lnTo>
                    <a:cubicBezTo>
                      <a:pt x="389985" y="174752"/>
                      <a:pt x="376205" y="83375"/>
                      <a:pt x="322294" y="33338"/>
                    </a:cubicBezTo>
                    <a:cubicBezTo>
                      <a:pt x="296957" y="9842"/>
                      <a:pt x="270097" y="0"/>
                      <a:pt x="243109" y="0"/>
                    </a:cubicBezTo>
                    <a:lnTo>
                      <a:pt x="675163" y="254"/>
                    </a:lnTo>
                    <a:lnTo>
                      <a:pt x="677196" y="254"/>
                    </a:lnTo>
                    <a:cubicBezTo>
                      <a:pt x="704627" y="254"/>
                      <a:pt x="729964" y="10096"/>
                      <a:pt x="750602" y="33464"/>
                    </a:cubicBezTo>
                    <a:cubicBezTo>
                      <a:pt x="810927" y="101854"/>
                      <a:pt x="777462" y="247586"/>
                      <a:pt x="615727" y="342710"/>
                    </a:cubicBezTo>
                    <a:lnTo>
                      <a:pt x="615664" y="342710"/>
                    </a:lnTo>
                    <a:lnTo>
                      <a:pt x="468598" y="3430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8" name="Google Shape;1318;p39"/>
              <p:cNvSpPr/>
              <p:nvPr/>
            </p:nvSpPr>
            <p:spPr>
              <a:xfrm>
                <a:off x="5430520" y="2104517"/>
                <a:ext cx="489957" cy="307403"/>
              </a:xfrm>
              <a:custGeom>
                <a:rect b="b" l="l" r="r" t="t"/>
                <a:pathLst>
                  <a:path extrusionOk="0" h="307403" w="489957">
                    <a:moveTo>
                      <a:pt x="458978" y="257746"/>
                    </a:moveTo>
                    <a:lnTo>
                      <a:pt x="458978" y="257746"/>
                    </a:lnTo>
                    <a:cubicBezTo>
                      <a:pt x="421894" y="287020"/>
                      <a:pt x="384873" y="307340"/>
                      <a:pt x="356108" y="306070"/>
                    </a:cubicBezTo>
                    <a:lnTo>
                      <a:pt x="356108" y="306133"/>
                    </a:lnTo>
                    <a:lnTo>
                      <a:pt x="0" y="307403"/>
                    </a:lnTo>
                    <a:cubicBezTo>
                      <a:pt x="51117" y="307149"/>
                      <a:pt x="112776" y="239077"/>
                      <a:pt x="154368" y="175768"/>
                    </a:cubicBezTo>
                    <a:cubicBezTo>
                      <a:pt x="161671" y="164719"/>
                      <a:pt x="168339" y="153797"/>
                      <a:pt x="174244" y="143383"/>
                    </a:cubicBezTo>
                    <a:cubicBezTo>
                      <a:pt x="213042" y="74866"/>
                      <a:pt x="287274" y="127"/>
                      <a:pt x="361759" y="0"/>
                    </a:cubicBezTo>
                    <a:lnTo>
                      <a:pt x="362014" y="0"/>
                    </a:lnTo>
                    <a:cubicBezTo>
                      <a:pt x="389001" y="0"/>
                      <a:pt x="415861" y="9842"/>
                      <a:pt x="441198" y="33338"/>
                    </a:cubicBezTo>
                    <a:cubicBezTo>
                      <a:pt x="495173" y="83375"/>
                      <a:pt x="508952" y="174752"/>
                      <a:pt x="458978" y="2577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9" name="Google Shape;1319;p39"/>
              <p:cNvSpPr/>
              <p:nvPr/>
            </p:nvSpPr>
            <p:spPr>
              <a:xfrm>
                <a:off x="5368697" y="2141156"/>
                <a:ext cx="216191" cy="270763"/>
              </a:xfrm>
              <a:custGeom>
                <a:rect b="b" l="l" r="r" t="t"/>
                <a:pathLst>
                  <a:path extrusionOk="0" h="270763" w="216191">
                    <a:moveTo>
                      <a:pt x="169011" y="0"/>
                    </a:moveTo>
                    <a:cubicBezTo>
                      <a:pt x="169011" y="0"/>
                      <a:pt x="126212" y="98933"/>
                      <a:pt x="216191" y="139129"/>
                    </a:cubicBezTo>
                    <a:cubicBezTo>
                      <a:pt x="174599" y="202501"/>
                      <a:pt x="112940" y="270573"/>
                      <a:pt x="61823" y="270764"/>
                    </a:cubicBezTo>
                    <a:lnTo>
                      <a:pt x="60553" y="270764"/>
                    </a:lnTo>
                    <a:cubicBezTo>
                      <a:pt x="47027" y="270510"/>
                      <a:pt x="34264" y="265494"/>
                      <a:pt x="22961" y="254254"/>
                    </a:cubicBezTo>
                    <a:cubicBezTo>
                      <a:pt x="-48413" y="183007"/>
                      <a:pt x="59600" y="29210"/>
                      <a:pt x="1690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0" name="Google Shape;1320;p39"/>
              <p:cNvSpPr/>
              <p:nvPr/>
            </p:nvSpPr>
            <p:spPr>
              <a:xfrm>
                <a:off x="5803961" y="2446464"/>
                <a:ext cx="682151" cy="690245"/>
              </a:xfrm>
              <a:custGeom>
                <a:rect b="b" l="l" r="r" t="t"/>
                <a:pathLst>
                  <a:path extrusionOk="0" h="690245" w="682151">
                    <a:moveTo>
                      <a:pt x="568898" y="64"/>
                    </a:moveTo>
                    <a:lnTo>
                      <a:pt x="581217" y="0"/>
                    </a:lnTo>
                    <a:cubicBezTo>
                      <a:pt x="605791" y="953"/>
                      <a:pt x="628588" y="8636"/>
                      <a:pt x="647892" y="24765"/>
                    </a:cubicBezTo>
                    <a:cubicBezTo>
                      <a:pt x="719583" y="84582"/>
                      <a:pt x="667958" y="193675"/>
                      <a:pt x="592139" y="260921"/>
                    </a:cubicBezTo>
                    <a:cubicBezTo>
                      <a:pt x="516384" y="328232"/>
                      <a:pt x="254065" y="472567"/>
                      <a:pt x="207837" y="685927"/>
                    </a:cubicBezTo>
                    <a:lnTo>
                      <a:pt x="2" y="690245"/>
                    </a:lnTo>
                    <a:cubicBezTo>
                      <a:pt x="-697" y="475933"/>
                      <a:pt x="225109" y="330835"/>
                      <a:pt x="284799" y="263271"/>
                    </a:cubicBezTo>
                    <a:cubicBezTo>
                      <a:pt x="311215" y="233363"/>
                      <a:pt x="331217" y="195263"/>
                      <a:pt x="338139" y="156845"/>
                    </a:cubicBezTo>
                    <a:cubicBezTo>
                      <a:pt x="346839" y="108458"/>
                      <a:pt x="334773" y="59627"/>
                      <a:pt x="288482" y="26099"/>
                    </a:cubicBezTo>
                    <a:cubicBezTo>
                      <a:pt x="264987" y="9144"/>
                      <a:pt x="239651" y="1461"/>
                      <a:pt x="214251" y="1207"/>
                    </a:cubicBezTo>
                    <a:lnTo>
                      <a:pt x="214251" y="1143"/>
                    </a:lnTo>
                    <a:lnTo>
                      <a:pt x="361316" y="699"/>
                    </a:lnTo>
                    <a:lnTo>
                      <a:pt x="361380" y="699"/>
                    </a:lnTo>
                    <a:lnTo>
                      <a:pt x="568200" y="127"/>
                    </a:lnTo>
                    <a:lnTo>
                      <a:pt x="568898" y="12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1" name="Google Shape;1321;p39"/>
              <p:cNvSpPr/>
              <p:nvPr/>
            </p:nvSpPr>
            <p:spPr>
              <a:xfrm>
                <a:off x="6050026" y="2444242"/>
                <a:ext cx="104013" cy="5841"/>
              </a:xfrm>
              <a:custGeom>
                <a:rect b="b" l="l" r="r" t="t"/>
                <a:pathLst>
                  <a:path extrusionOk="0" h="5841" w="104013">
                    <a:moveTo>
                      <a:pt x="101092" y="5842"/>
                    </a:moveTo>
                    <a:lnTo>
                      <a:pt x="2921" y="5842"/>
                    </a:lnTo>
                    <a:cubicBezTo>
                      <a:pt x="1270" y="5842"/>
                      <a:pt x="0" y="4508"/>
                      <a:pt x="0" y="2921"/>
                    </a:cubicBezTo>
                    <a:cubicBezTo>
                      <a:pt x="0" y="1333"/>
                      <a:pt x="1333" y="0"/>
                      <a:pt x="2921" y="0"/>
                    </a:cubicBezTo>
                    <a:lnTo>
                      <a:pt x="101092" y="0"/>
                    </a:lnTo>
                    <a:cubicBezTo>
                      <a:pt x="102743" y="0"/>
                      <a:pt x="104013" y="1333"/>
                      <a:pt x="104013" y="2921"/>
                    </a:cubicBezTo>
                    <a:cubicBezTo>
                      <a:pt x="104013" y="4508"/>
                      <a:pt x="102679" y="5842"/>
                      <a:pt x="10109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22" name="Google Shape;1322;p39"/>
              <p:cNvGrpSpPr/>
              <p:nvPr/>
            </p:nvGrpSpPr>
            <p:grpSpPr>
              <a:xfrm>
                <a:off x="5867400" y="2467927"/>
                <a:ext cx="597915" cy="516065"/>
                <a:chOff x="5867400" y="2467927"/>
                <a:chExt cx="597915" cy="516065"/>
              </a:xfrm>
            </p:grpSpPr>
            <p:sp>
              <p:nvSpPr>
                <p:cNvPr id="1323" name="Google Shape;1323;p39"/>
                <p:cNvSpPr/>
                <p:nvPr/>
              </p:nvSpPr>
              <p:spPr>
                <a:xfrm>
                  <a:off x="6151117" y="2506662"/>
                  <a:ext cx="305689" cy="5842"/>
                </a:xfrm>
                <a:custGeom>
                  <a:rect b="b" l="l" r="r" t="t"/>
                  <a:pathLst>
                    <a:path extrusionOk="0" h="5842" w="305689">
                      <a:moveTo>
                        <a:pt x="302768" y="5842"/>
                      </a:moveTo>
                      <a:lnTo>
                        <a:pt x="2921" y="5842"/>
                      </a:lnTo>
                      <a:cubicBezTo>
                        <a:pt x="1270" y="5842"/>
                        <a:pt x="0" y="4508"/>
                        <a:pt x="0" y="2921"/>
                      </a:cubicBezTo>
                      <a:cubicBezTo>
                        <a:pt x="0" y="1333"/>
                        <a:pt x="1334" y="0"/>
                        <a:pt x="2921" y="0"/>
                      </a:cubicBezTo>
                      <a:lnTo>
                        <a:pt x="302768" y="0"/>
                      </a:lnTo>
                      <a:cubicBezTo>
                        <a:pt x="304419" y="0"/>
                        <a:pt x="305689" y="1333"/>
                        <a:pt x="305689" y="2921"/>
                      </a:cubicBezTo>
                      <a:cubicBezTo>
                        <a:pt x="305689" y="4508"/>
                        <a:pt x="304355" y="5842"/>
                        <a:pt x="30276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4" name="Google Shape;1324;p39"/>
                <p:cNvSpPr/>
                <p:nvPr/>
              </p:nvSpPr>
              <p:spPr>
                <a:xfrm>
                  <a:off x="6163373" y="2545969"/>
                  <a:ext cx="301942" cy="5841"/>
                </a:xfrm>
                <a:custGeom>
                  <a:rect b="b" l="l" r="r" t="t"/>
                  <a:pathLst>
                    <a:path extrusionOk="0" h="5841" w="301942">
                      <a:moveTo>
                        <a:pt x="299022" y="5842"/>
                      </a:moveTo>
                      <a:lnTo>
                        <a:pt x="2921" y="5842"/>
                      </a:lnTo>
                      <a:cubicBezTo>
                        <a:pt x="1270" y="5842"/>
                        <a:pt x="0" y="4508"/>
                        <a:pt x="0" y="2921"/>
                      </a:cubicBezTo>
                      <a:cubicBezTo>
                        <a:pt x="0" y="1333"/>
                        <a:pt x="1334" y="0"/>
                        <a:pt x="2921" y="0"/>
                      </a:cubicBezTo>
                      <a:lnTo>
                        <a:pt x="299022" y="0"/>
                      </a:lnTo>
                      <a:cubicBezTo>
                        <a:pt x="300673" y="0"/>
                        <a:pt x="301942" y="1333"/>
                        <a:pt x="301942" y="2921"/>
                      </a:cubicBezTo>
                      <a:cubicBezTo>
                        <a:pt x="301942" y="4508"/>
                        <a:pt x="300673" y="5842"/>
                        <a:pt x="29902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5" name="Google Shape;1325;p39"/>
                <p:cNvSpPr/>
                <p:nvPr/>
              </p:nvSpPr>
              <p:spPr>
                <a:xfrm>
                  <a:off x="6164834" y="2585339"/>
                  <a:ext cx="183324" cy="5841"/>
                </a:xfrm>
                <a:custGeom>
                  <a:rect b="b" l="l" r="r" t="t"/>
                  <a:pathLst>
                    <a:path extrusionOk="0" h="5841" w="183324">
                      <a:moveTo>
                        <a:pt x="180467" y="5842"/>
                      </a:moveTo>
                      <a:lnTo>
                        <a:pt x="2921" y="5842"/>
                      </a:lnTo>
                      <a:cubicBezTo>
                        <a:pt x="1270" y="5842"/>
                        <a:pt x="0" y="4508"/>
                        <a:pt x="0" y="2921"/>
                      </a:cubicBezTo>
                      <a:cubicBezTo>
                        <a:pt x="0" y="1333"/>
                        <a:pt x="1333" y="0"/>
                        <a:pt x="2921" y="0"/>
                      </a:cubicBezTo>
                      <a:lnTo>
                        <a:pt x="180403" y="0"/>
                      </a:lnTo>
                      <a:cubicBezTo>
                        <a:pt x="182054" y="0"/>
                        <a:pt x="183324" y="1333"/>
                        <a:pt x="183324" y="2921"/>
                      </a:cubicBezTo>
                      <a:cubicBezTo>
                        <a:pt x="183324" y="4508"/>
                        <a:pt x="182054" y="5842"/>
                        <a:pt x="18046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6" name="Google Shape;1326;p39"/>
                <p:cNvSpPr/>
                <p:nvPr/>
              </p:nvSpPr>
              <p:spPr>
                <a:xfrm>
                  <a:off x="6146736" y="2654998"/>
                  <a:ext cx="267779" cy="5842"/>
                </a:xfrm>
                <a:custGeom>
                  <a:rect b="b" l="l" r="r" t="t"/>
                  <a:pathLst>
                    <a:path extrusionOk="0" h="5842" w="267779">
                      <a:moveTo>
                        <a:pt x="264859" y="5842"/>
                      </a:moveTo>
                      <a:lnTo>
                        <a:pt x="2921" y="5842"/>
                      </a:lnTo>
                      <a:cubicBezTo>
                        <a:pt x="1270" y="5842"/>
                        <a:pt x="0" y="4509"/>
                        <a:pt x="0" y="2921"/>
                      </a:cubicBezTo>
                      <a:cubicBezTo>
                        <a:pt x="0" y="1334"/>
                        <a:pt x="1334" y="0"/>
                        <a:pt x="2921" y="0"/>
                      </a:cubicBezTo>
                      <a:lnTo>
                        <a:pt x="264859" y="0"/>
                      </a:lnTo>
                      <a:cubicBezTo>
                        <a:pt x="266510" y="0"/>
                        <a:pt x="267779" y="1334"/>
                        <a:pt x="267779" y="2921"/>
                      </a:cubicBezTo>
                      <a:cubicBezTo>
                        <a:pt x="267779" y="4509"/>
                        <a:pt x="266446" y="5842"/>
                        <a:pt x="264859"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7" name="Google Shape;1327;p39"/>
                <p:cNvSpPr/>
                <p:nvPr/>
              </p:nvSpPr>
              <p:spPr>
                <a:xfrm>
                  <a:off x="6129273" y="2688018"/>
                  <a:ext cx="201803" cy="5842"/>
                </a:xfrm>
                <a:custGeom>
                  <a:rect b="b" l="l" r="r" t="t"/>
                  <a:pathLst>
                    <a:path extrusionOk="0" h="5842" w="201803">
                      <a:moveTo>
                        <a:pt x="198882" y="5842"/>
                      </a:moveTo>
                      <a:lnTo>
                        <a:pt x="2921" y="5842"/>
                      </a:lnTo>
                      <a:cubicBezTo>
                        <a:pt x="1270" y="5842"/>
                        <a:pt x="0" y="4508"/>
                        <a:pt x="0" y="2921"/>
                      </a:cubicBezTo>
                      <a:cubicBezTo>
                        <a:pt x="0" y="1333"/>
                        <a:pt x="1334" y="0"/>
                        <a:pt x="2921" y="0"/>
                      </a:cubicBezTo>
                      <a:lnTo>
                        <a:pt x="198882" y="0"/>
                      </a:lnTo>
                      <a:cubicBezTo>
                        <a:pt x="200533" y="0"/>
                        <a:pt x="201803" y="1333"/>
                        <a:pt x="201803" y="2921"/>
                      </a:cubicBezTo>
                      <a:cubicBezTo>
                        <a:pt x="201803" y="4508"/>
                        <a:pt x="200470" y="5842"/>
                        <a:pt x="198882"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8" name="Google Shape;1328;p39"/>
                <p:cNvSpPr/>
                <p:nvPr/>
              </p:nvSpPr>
              <p:spPr>
                <a:xfrm>
                  <a:off x="6107429" y="2717800"/>
                  <a:ext cx="236537" cy="5905"/>
                </a:xfrm>
                <a:custGeom>
                  <a:rect b="b" l="l" r="r" t="t"/>
                  <a:pathLst>
                    <a:path extrusionOk="0" h="5905" w="236537">
                      <a:moveTo>
                        <a:pt x="233617" y="5905"/>
                      </a:moveTo>
                      <a:lnTo>
                        <a:pt x="2921" y="5905"/>
                      </a:lnTo>
                      <a:cubicBezTo>
                        <a:pt x="1270" y="5905"/>
                        <a:pt x="0" y="4572"/>
                        <a:pt x="0" y="2985"/>
                      </a:cubicBezTo>
                      <a:cubicBezTo>
                        <a:pt x="0" y="1397"/>
                        <a:pt x="1270" y="0"/>
                        <a:pt x="2921" y="0"/>
                      </a:cubicBezTo>
                      <a:lnTo>
                        <a:pt x="233617" y="0"/>
                      </a:lnTo>
                      <a:cubicBezTo>
                        <a:pt x="235267" y="0"/>
                        <a:pt x="236538" y="1333"/>
                        <a:pt x="236538" y="2921"/>
                      </a:cubicBezTo>
                      <a:cubicBezTo>
                        <a:pt x="236538" y="4508"/>
                        <a:pt x="235267" y="5905"/>
                        <a:pt x="233617" y="59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9" name="Google Shape;1329;p39"/>
                <p:cNvSpPr/>
                <p:nvPr/>
              </p:nvSpPr>
              <p:spPr>
                <a:xfrm>
                  <a:off x="6083998" y="2742247"/>
                  <a:ext cx="226567" cy="5841"/>
                </a:xfrm>
                <a:custGeom>
                  <a:rect b="b" l="l" r="r" t="t"/>
                  <a:pathLst>
                    <a:path extrusionOk="0" h="5841" w="226567">
                      <a:moveTo>
                        <a:pt x="223647" y="5842"/>
                      </a:moveTo>
                      <a:lnTo>
                        <a:pt x="2921" y="5842"/>
                      </a:lnTo>
                      <a:cubicBezTo>
                        <a:pt x="1270" y="5842"/>
                        <a:pt x="0" y="4508"/>
                        <a:pt x="0" y="2921"/>
                      </a:cubicBezTo>
                      <a:cubicBezTo>
                        <a:pt x="0" y="1333"/>
                        <a:pt x="1334" y="0"/>
                        <a:pt x="2921" y="0"/>
                      </a:cubicBezTo>
                      <a:lnTo>
                        <a:pt x="223647" y="0"/>
                      </a:lnTo>
                      <a:cubicBezTo>
                        <a:pt x="225298" y="0"/>
                        <a:pt x="226568" y="1333"/>
                        <a:pt x="226568" y="2921"/>
                      </a:cubicBezTo>
                      <a:cubicBezTo>
                        <a:pt x="226568" y="4508"/>
                        <a:pt x="225298" y="5842"/>
                        <a:pt x="2236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0" name="Google Shape;1330;p39"/>
                <p:cNvSpPr/>
                <p:nvPr/>
              </p:nvSpPr>
              <p:spPr>
                <a:xfrm>
                  <a:off x="6057455" y="2766567"/>
                  <a:ext cx="219646" cy="5842"/>
                </a:xfrm>
                <a:custGeom>
                  <a:rect b="b" l="l" r="r" t="t"/>
                  <a:pathLst>
                    <a:path extrusionOk="0" h="5842" w="219646">
                      <a:moveTo>
                        <a:pt x="216726" y="5842"/>
                      </a:moveTo>
                      <a:lnTo>
                        <a:pt x="2921" y="5842"/>
                      </a:lnTo>
                      <a:cubicBezTo>
                        <a:pt x="1270" y="5842"/>
                        <a:pt x="0" y="4509"/>
                        <a:pt x="0" y="2921"/>
                      </a:cubicBezTo>
                      <a:cubicBezTo>
                        <a:pt x="0" y="1334"/>
                        <a:pt x="1334" y="0"/>
                        <a:pt x="2921" y="0"/>
                      </a:cubicBezTo>
                      <a:lnTo>
                        <a:pt x="216726" y="0"/>
                      </a:lnTo>
                      <a:cubicBezTo>
                        <a:pt x="218377" y="0"/>
                        <a:pt x="219647" y="1334"/>
                        <a:pt x="219647" y="2921"/>
                      </a:cubicBezTo>
                      <a:cubicBezTo>
                        <a:pt x="219647" y="4509"/>
                        <a:pt x="218313" y="5842"/>
                        <a:pt x="21672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1" name="Google Shape;1331;p39"/>
                <p:cNvSpPr/>
                <p:nvPr/>
              </p:nvSpPr>
              <p:spPr>
                <a:xfrm>
                  <a:off x="5997321" y="2820923"/>
                  <a:ext cx="210565" cy="5842"/>
                </a:xfrm>
                <a:custGeom>
                  <a:rect b="b" l="l" r="r" t="t"/>
                  <a:pathLst>
                    <a:path extrusionOk="0" h="5842" w="210565">
                      <a:moveTo>
                        <a:pt x="207645" y="5842"/>
                      </a:moveTo>
                      <a:lnTo>
                        <a:pt x="2921" y="5842"/>
                      </a:lnTo>
                      <a:cubicBezTo>
                        <a:pt x="1270" y="5842"/>
                        <a:pt x="0" y="4509"/>
                        <a:pt x="0" y="2921"/>
                      </a:cubicBezTo>
                      <a:cubicBezTo>
                        <a:pt x="0" y="1334"/>
                        <a:pt x="1333" y="0"/>
                        <a:pt x="2921" y="0"/>
                      </a:cubicBezTo>
                      <a:lnTo>
                        <a:pt x="207645" y="0"/>
                      </a:lnTo>
                      <a:cubicBezTo>
                        <a:pt x="209296" y="0"/>
                        <a:pt x="210566" y="1334"/>
                        <a:pt x="210566" y="2921"/>
                      </a:cubicBezTo>
                      <a:cubicBezTo>
                        <a:pt x="210566" y="4509"/>
                        <a:pt x="209296" y="5842"/>
                        <a:pt x="2076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2" name="Google Shape;1332;p39"/>
                <p:cNvSpPr/>
                <p:nvPr/>
              </p:nvSpPr>
              <p:spPr>
                <a:xfrm>
                  <a:off x="5970270" y="2847085"/>
                  <a:ext cx="124840" cy="5842"/>
                </a:xfrm>
                <a:custGeom>
                  <a:rect b="b" l="l" r="r" t="t"/>
                  <a:pathLst>
                    <a:path extrusionOk="0" h="5842" w="124840">
                      <a:moveTo>
                        <a:pt x="121920" y="5842"/>
                      </a:moveTo>
                      <a:lnTo>
                        <a:pt x="2921" y="5842"/>
                      </a:lnTo>
                      <a:cubicBezTo>
                        <a:pt x="1270" y="5842"/>
                        <a:pt x="0" y="4509"/>
                        <a:pt x="0" y="2921"/>
                      </a:cubicBezTo>
                      <a:cubicBezTo>
                        <a:pt x="0" y="1334"/>
                        <a:pt x="1333" y="0"/>
                        <a:pt x="2921" y="0"/>
                      </a:cubicBezTo>
                      <a:lnTo>
                        <a:pt x="121920" y="0"/>
                      </a:lnTo>
                      <a:cubicBezTo>
                        <a:pt x="123571" y="0"/>
                        <a:pt x="124841" y="1334"/>
                        <a:pt x="124841" y="2921"/>
                      </a:cubicBezTo>
                      <a:cubicBezTo>
                        <a:pt x="124841" y="4509"/>
                        <a:pt x="123571" y="5842"/>
                        <a:pt x="12192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3" name="Google Shape;1333;p39"/>
                <p:cNvSpPr/>
                <p:nvPr/>
              </p:nvSpPr>
              <p:spPr>
                <a:xfrm>
                  <a:off x="5949886" y="2868167"/>
                  <a:ext cx="204597" cy="5842"/>
                </a:xfrm>
                <a:custGeom>
                  <a:rect b="b" l="l" r="r" t="t"/>
                  <a:pathLst>
                    <a:path extrusionOk="0" h="5842" w="204597">
                      <a:moveTo>
                        <a:pt x="201676" y="5842"/>
                      </a:moveTo>
                      <a:lnTo>
                        <a:pt x="2921" y="5842"/>
                      </a:lnTo>
                      <a:cubicBezTo>
                        <a:pt x="1270" y="5842"/>
                        <a:pt x="0" y="4509"/>
                        <a:pt x="0" y="2921"/>
                      </a:cubicBezTo>
                      <a:cubicBezTo>
                        <a:pt x="0" y="1334"/>
                        <a:pt x="1334" y="0"/>
                        <a:pt x="2921" y="0"/>
                      </a:cubicBezTo>
                      <a:lnTo>
                        <a:pt x="201676" y="0"/>
                      </a:lnTo>
                      <a:cubicBezTo>
                        <a:pt x="203327" y="0"/>
                        <a:pt x="204597" y="1334"/>
                        <a:pt x="204597" y="2921"/>
                      </a:cubicBezTo>
                      <a:cubicBezTo>
                        <a:pt x="204597" y="4509"/>
                        <a:pt x="203327" y="5842"/>
                        <a:pt x="201676"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4" name="Google Shape;1334;p39"/>
                <p:cNvSpPr/>
                <p:nvPr/>
              </p:nvSpPr>
              <p:spPr>
                <a:xfrm>
                  <a:off x="5925248" y="2895790"/>
                  <a:ext cx="201231" cy="5842"/>
                </a:xfrm>
                <a:custGeom>
                  <a:rect b="b" l="l" r="r" t="t"/>
                  <a:pathLst>
                    <a:path extrusionOk="0" h="5842" w="201231">
                      <a:moveTo>
                        <a:pt x="198311" y="5842"/>
                      </a:moveTo>
                      <a:lnTo>
                        <a:pt x="2921" y="5842"/>
                      </a:lnTo>
                      <a:cubicBezTo>
                        <a:pt x="1270" y="5842"/>
                        <a:pt x="0" y="4508"/>
                        <a:pt x="0" y="2921"/>
                      </a:cubicBezTo>
                      <a:cubicBezTo>
                        <a:pt x="0" y="1333"/>
                        <a:pt x="1334" y="0"/>
                        <a:pt x="2921" y="0"/>
                      </a:cubicBezTo>
                      <a:lnTo>
                        <a:pt x="198311" y="0"/>
                      </a:lnTo>
                      <a:cubicBezTo>
                        <a:pt x="199961" y="0"/>
                        <a:pt x="201232" y="1333"/>
                        <a:pt x="201232" y="2921"/>
                      </a:cubicBezTo>
                      <a:cubicBezTo>
                        <a:pt x="201232" y="4508"/>
                        <a:pt x="199961" y="5842"/>
                        <a:pt x="19831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5" name="Google Shape;1335;p39"/>
                <p:cNvSpPr/>
                <p:nvPr/>
              </p:nvSpPr>
              <p:spPr>
                <a:xfrm>
                  <a:off x="5903277" y="2923285"/>
                  <a:ext cx="197865" cy="5842"/>
                </a:xfrm>
                <a:custGeom>
                  <a:rect b="b" l="l" r="r" t="t"/>
                  <a:pathLst>
                    <a:path extrusionOk="0" h="5842" w="197865">
                      <a:moveTo>
                        <a:pt x="194945" y="5842"/>
                      </a:moveTo>
                      <a:lnTo>
                        <a:pt x="2921" y="5842"/>
                      </a:lnTo>
                      <a:cubicBezTo>
                        <a:pt x="1270" y="5842"/>
                        <a:pt x="0" y="4509"/>
                        <a:pt x="0" y="2921"/>
                      </a:cubicBezTo>
                      <a:cubicBezTo>
                        <a:pt x="0" y="1334"/>
                        <a:pt x="1333" y="0"/>
                        <a:pt x="2921" y="0"/>
                      </a:cubicBezTo>
                      <a:lnTo>
                        <a:pt x="194945" y="0"/>
                      </a:lnTo>
                      <a:cubicBezTo>
                        <a:pt x="196596" y="0"/>
                        <a:pt x="197866" y="1334"/>
                        <a:pt x="197866" y="2921"/>
                      </a:cubicBezTo>
                      <a:cubicBezTo>
                        <a:pt x="197866" y="4509"/>
                        <a:pt x="196596" y="5842"/>
                        <a:pt x="194945"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6" name="Google Shape;1336;p39"/>
                <p:cNvSpPr/>
                <p:nvPr/>
              </p:nvSpPr>
              <p:spPr>
                <a:xfrm>
                  <a:off x="5883973" y="2950717"/>
                  <a:ext cx="194373" cy="5842"/>
                </a:xfrm>
                <a:custGeom>
                  <a:rect b="b" l="l" r="r" t="t"/>
                  <a:pathLst>
                    <a:path extrusionOk="0" h="5842" w="194373">
                      <a:moveTo>
                        <a:pt x="191453" y="5842"/>
                      </a:moveTo>
                      <a:lnTo>
                        <a:pt x="2921" y="5842"/>
                      </a:lnTo>
                      <a:cubicBezTo>
                        <a:pt x="1270" y="5842"/>
                        <a:pt x="0" y="4509"/>
                        <a:pt x="0" y="2921"/>
                      </a:cubicBezTo>
                      <a:cubicBezTo>
                        <a:pt x="0" y="1334"/>
                        <a:pt x="1334" y="0"/>
                        <a:pt x="2921" y="0"/>
                      </a:cubicBezTo>
                      <a:lnTo>
                        <a:pt x="191453" y="0"/>
                      </a:lnTo>
                      <a:cubicBezTo>
                        <a:pt x="193104" y="0"/>
                        <a:pt x="194373" y="1334"/>
                        <a:pt x="194373" y="2921"/>
                      </a:cubicBezTo>
                      <a:cubicBezTo>
                        <a:pt x="194373" y="4509"/>
                        <a:pt x="193104" y="5842"/>
                        <a:pt x="19145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7" name="Google Shape;1337;p39"/>
                <p:cNvSpPr/>
                <p:nvPr/>
              </p:nvSpPr>
              <p:spPr>
                <a:xfrm>
                  <a:off x="5867400" y="2978150"/>
                  <a:ext cx="150367" cy="5842"/>
                </a:xfrm>
                <a:custGeom>
                  <a:rect b="b" l="l" r="r" t="t"/>
                  <a:pathLst>
                    <a:path extrusionOk="0" h="5842" w="150367">
                      <a:moveTo>
                        <a:pt x="147447" y="5842"/>
                      </a:moveTo>
                      <a:lnTo>
                        <a:pt x="2921" y="5842"/>
                      </a:lnTo>
                      <a:cubicBezTo>
                        <a:pt x="1270" y="5842"/>
                        <a:pt x="0" y="4508"/>
                        <a:pt x="0" y="2921"/>
                      </a:cubicBezTo>
                      <a:cubicBezTo>
                        <a:pt x="0" y="1333"/>
                        <a:pt x="1334" y="0"/>
                        <a:pt x="2921" y="0"/>
                      </a:cubicBezTo>
                      <a:lnTo>
                        <a:pt x="147447" y="0"/>
                      </a:lnTo>
                      <a:cubicBezTo>
                        <a:pt x="149098" y="0"/>
                        <a:pt x="150368" y="1333"/>
                        <a:pt x="150368" y="2921"/>
                      </a:cubicBezTo>
                      <a:cubicBezTo>
                        <a:pt x="150368" y="4508"/>
                        <a:pt x="149098" y="5842"/>
                        <a:pt x="14744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8" name="Google Shape;1338;p39"/>
                <p:cNvSpPr/>
                <p:nvPr/>
              </p:nvSpPr>
              <p:spPr>
                <a:xfrm>
                  <a:off x="6123685" y="2467927"/>
                  <a:ext cx="241617" cy="5842"/>
                </a:xfrm>
                <a:custGeom>
                  <a:rect b="b" l="l" r="r" t="t"/>
                  <a:pathLst>
                    <a:path extrusionOk="0" h="5842" w="241617">
                      <a:moveTo>
                        <a:pt x="238697" y="5842"/>
                      </a:moveTo>
                      <a:lnTo>
                        <a:pt x="2921" y="5842"/>
                      </a:lnTo>
                      <a:cubicBezTo>
                        <a:pt x="1270" y="5842"/>
                        <a:pt x="0" y="4508"/>
                        <a:pt x="0" y="2921"/>
                      </a:cubicBezTo>
                      <a:cubicBezTo>
                        <a:pt x="0" y="1333"/>
                        <a:pt x="1334" y="0"/>
                        <a:pt x="2921" y="0"/>
                      </a:cubicBezTo>
                      <a:lnTo>
                        <a:pt x="238697" y="0"/>
                      </a:lnTo>
                      <a:cubicBezTo>
                        <a:pt x="240348" y="0"/>
                        <a:pt x="241617" y="1333"/>
                        <a:pt x="241617" y="2921"/>
                      </a:cubicBezTo>
                      <a:cubicBezTo>
                        <a:pt x="241617" y="4508"/>
                        <a:pt x="240348" y="5842"/>
                        <a:pt x="238697"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39" name="Google Shape;1339;p39"/>
              <p:cNvGrpSpPr/>
              <p:nvPr/>
            </p:nvGrpSpPr>
            <p:grpSpPr>
              <a:xfrm>
                <a:off x="5919596" y="2162746"/>
                <a:ext cx="387921" cy="161417"/>
                <a:chOff x="5919596" y="2162746"/>
                <a:chExt cx="387921" cy="161417"/>
              </a:xfrm>
            </p:grpSpPr>
            <p:sp>
              <p:nvSpPr>
                <p:cNvPr id="1340" name="Google Shape;1340;p39"/>
                <p:cNvSpPr/>
                <p:nvPr/>
              </p:nvSpPr>
              <p:spPr>
                <a:xfrm>
                  <a:off x="5919596" y="2162746"/>
                  <a:ext cx="232981" cy="5842"/>
                </a:xfrm>
                <a:custGeom>
                  <a:rect b="b" l="l" r="r" t="t"/>
                  <a:pathLst>
                    <a:path extrusionOk="0" h="5842" w="232981">
                      <a:moveTo>
                        <a:pt x="230061" y="5842"/>
                      </a:moveTo>
                      <a:lnTo>
                        <a:pt x="2921" y="5842"/>
                      </a:lnTo>
                      <a:cubicBezTo>
                        <a:pt x="1270" y="5842"/>
                        <a:pt x="0" y="4508"/>
                        <a:pt x="0" y="2921"/>
                      </a:cubicBezTo>
                      <a:cubicBezTo>
                        <a:pt x="0" y="1333"/>
                        <a:pt x="1334" y="0"/>
                        <a:pt x="2921" y="0"/>
                      </a:cubicBezTo>
                      <a:lnTo>
                        <a:pt x="230061" y="0"/>
                      </a:lnTo>
                      <a:cubicBezTo>
                        <a:pt x="231712" y="0"/>
                        <a:pt x="232982" y="1333"/>
                        <a:pt x="232982" y="2921"/>
                      </a:cubicBezTo>
                      <a:cubicBezTo>
                        <a:pt x="232982" y="4508"/>
                        <a:pt x="231712" y="5842"/>
                        <a:pt x="230061"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1" name="Google Shape;1341;p39"/>
                <p:cNvSpPr/>
                <p:nvPr/>
              </p:nvSpPr>
              <p:spPr>
                <a:xfrm>
                  <a:off x="5930455" y="2187448"/>
                  <a:ext cx="373760" cy="5841"/>
                </a:xfrm>
                <a:custGeom>
                  <a:rect b="b" l="l" r="r" t="t"/>
                  <a:pathLst>
                    <a:path extrusionOk="0" h="5841" w="373760">
                      <a:moveTo>
                        <a:pt x="370840" y="5842"/>
                      </a:moveTo>
                      <a:lnTo>
                        <a:pt x="2921" y="5842"/>
                      </a:lnTo>
                      <a:cubicBezTo>
                        <a:pt x="1270" y="5842"/>
                        <a:pt x="0" y="4508"/>
                        <a:pt x="0" y="2921"/>
                      </a:cubicBezTo>
                      <a:cubicBezTo>
                        <a:pt x="0" y="1333"/>
                        <a:pt x="1334" y="0"/>
                        <a:pt x="2921" y="0"/>
                      </a:cubicBezTo>
                      <a:lnTo>
                        <a:pt x="370840" y="0"/>
                      </a:lnTo>
                      <a:cubicBezTo>
                        <a:pt x="372491" y="0"/>
                        <a:pt x="373761" y="1333"/>
                        <a:pt x="373761" y="2921"/>
                      </a:cubicBezTo>
                      <a:cubicBezTo>
                        <a:pt x="373761" y="4508"/>
                        <a:pt x="372428" y="5842"/>
                        <a:pt x="37084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2" name="Google Shape;1342;p39"/>
                <p:cNvSpPr/>
                <p:nvPr/>
              </p:nvSpPr>
              <p:spPr>
                <a:xfrm>
                  <a:off x="5938773" y="2220150"/>
                  <a:ext cx="368744" cy="5841"/>
                </a:xfrm>
                <a:custGeom>
                  <a:rect b="b" l="l" r="r" t="t"/>
                  <a:pathLst>
                    <a:path extrusionOk="0" h="5841" w="368744">
                      <a:moveTo>
                        <a:pt x="365823" y="5842"/>
                      </a:moveTo>
                      <a:lnTo>
                        <a:pt x="2921" y="5842"/>
                      </a:lnTo>
                      <a:cubicBezTo>
                        <a:pt x="1270" y="5842"/>
                        <a:pt x="0" y="4508"/>
                        <a:pt x="0" y="2921"/>
                      </a:cubicBezTo>
                      <a:cubicBezTo>
                        <a:pt x="0" y="1333"/>
                        <a:pt x="1334" y="0"/>
                        <a:pt x="2921" y="0"/>
                      </a:cubicBezTo>
                      <a:lnTo>
                        <a:pt x="365823" y="0"/>
                      </a:lnTo>
                      <a:cubicBezTo>
                        <a:pt x="367474" y="0"/>
                        <a:pt x="368745" y="1333"/>
                        <a:pt x="368745" y="2921"/>
                      </a:cubicBezTo>
                      <a:cubicBezTo>
                        <a:pt x="368745" y="4508"/>
                        <a:pt x="367411" y="5842"/>
                        <a:pt x="365823"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3" name="Google Shape;1343;p39"/>
                <p:cNvSpPr/>
                <p:nvPr/>
              </p:nvSpPr>
              <p:spPr>
                <a:xfrm>
                  <a:off x="5941250" y="2252852"/>
                  <a:ext cx="361251" cy="5842"/>
                </a:xfrm>
                <a:custGeom>
                  <a:rect b="b" l="l" r="r" t="t"/>
                  <a:pathLst>
                    <a:path extrusionOk="0" h="5842" w="361251">
                      <a:moveTo>
                        <a:pt x="358330" y="5842"/>
                      </a:moveTo>
                      <a:lnTo>
                        <a:pt x="2921" y="5842"/>
                      </a:lnTo>
                      <a:cubicBezTo>
                        <a:pt x="1270" y="5842"/>
                        <a:pt x="0" y="4508"/>
                        <a:pt x="0" y="2921"/>
                      </a:cubicBezTo>
                      <a:cubicBezTo>
                        <a:pt x="0" y="1333"/>
                        <a:pt x="1334" y="0"/>
                        <a:pt x="2921" y="0"/>
                      </a:cubicBezTo>
                      <a:lnTo>
                        <a:pt x="358330" y="0"/>
                      </a:lnTo>
                      <a:cubicBezTo>
                        <a:pt x="359982" y="0"/>
                        <a:pt x="361252" y="1333"/>
                        <a:pt x="361252" y="2921"/>
                      </a:cubicBezTo>
                      <a:cubicBezTo>
                        <a:pt x="361252" y="4508"/>
                        <a:pt x="359982" y="5842"/>
                        <a:pt x="358330"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4" name="Google Shape;1344;p39"/>
                <p:cNvSpPr/>
                <p:nvPr/>
              </p:nvSpPr>
              <p:spPr>
                <a:xfrm>
                  <a:off x="5938646" y="2285555"/>
                  <a:ext cx="352234" cy="5842"/>
                </a:xfrm>
                <a:custGeom>
                  <a:rect b="b" l="l" r="r" t="t"/>
                  <a:pathLst>
                    <a:path extrusionOk="0" h="5842" w="352234">
                      <a:moveTo>
                        <a:pt x="349314" y="5842"/>
                      </a:moveTo>
                      <a:lnTo>
                        <a:pt x="2921" y="5842"/>
                      </a:lnTo>
                      <a:cubicBezTo>
                        <a:pt x="1270" y="5842"/>
                        <a:pt x="0" y="4509"/>
                        <a:pt x="0" y="2921"/>
                      </a:cubicBezTo>
                      <a:cubicBezTo>
                        <a:pt x="0" y="1334"/>
                        <a:pt x="1334" y="0"/>
                        <a:pt x="2921" y="0"/>
                      </a:cubicBezTo>
                      <a:lnTo>
                        <a:pt x="349314" y="0"/>
                      </a:lnTo>
                      <a:cubicBezTo>
                        <a:pt x="350965" y="0"/>
                        <a:pt x="352235" y="1334"/>
                        <a:pt x="352235" y="2921"/>
                      </a:cubicBezTo>
                      <a:cubicBezTo>
                        <a:pt x="352235" y="4509"/>
                        <a:pt x="350901" y="5842"/>
                        <a:pt x="349314"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5" name="Google Shape;1345;p39"/>
                <p:cNvSpPr/>
                <p:nvPr/>
              </p:nvSpPr>
              <p:spPr>
                <a:xfrm>
                  <a:off x="5930455" y="2318321"/>
                  <a:ext cx="105028" cy="5842"/>
                </a:xfrm>
                <a:custGeom>
                  <a:rect b="b" l="l" r="r" t="t"/>
                  <a:pathLst>
                    <a:path extrusionOk="0" h="5842" w="105028">
                      <a:moveTo>
                        <a:pt x="102108" y="5842"/>
                      </a:moveTo>
                      <a:lnTo>
                        <a:pt x="2921" y="5842"/>
                      </a:lnTo>
                      <a:cubicBezTo>
                        <a:pt x="1270" y="5842"/>
                        <a:pt x="0" y="4508"/>
                        <a:pt x="0" y="2921"/>
                      </a:cubicBezTo>
                      <a:cubicBezTo>
                        <a:pt x="0" y="1333"/>
                        <a:pt x="1334" y="0"/>
                        <a:pt x="2921" y="0"/>
                      </a:cubicBezTo>
                      <a:lnTo>
                        <a:pt x="102108" y="0"/>
                      </a:lnTo>
                      <a:cubicBezTo>
                        <a:pt x="103759" y="0"/>
                        <a:pt x="105029" y="1333"/>
                        <a:pt x="105029" y="2921"/>
                      </a:cubicBezTo>
                      <a:cubicBezTo>
                        <a:pt x="105029" y="4508"/>
                        <a:pt x="103696" y="5842"/>
                        <a:pt x="102108" y="5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346" name="Google Shape;1346;p39"/>
            <p:cNvSpPr/>
            <p:nvPr/>
          </p:nvSpPr>
          <p:spPr>
            <a:xfrm>
              <a:off x="1052340" y="7063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7" name="Google Shape;1347;p39"/>
            <p:cNvSpPr/>
            <p:nvPr/>
          </p:nvSpPr>
          <p:spPr>
            <a:xfrm>
              <a:off x="1366140" y="11283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8" name="Google Shape;1348;p39"/>
            <p:cNvSpPr/>
            <p:nvPr/>
          </p:nvSpPr>
          <p:spPr>
            <a:xfrm>
              <a:off x="3417415" y="2590295"/>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2" name="Shape 4602"/>
        <p:cNvGrpSpPr/>
        <p:nvPr/>
      </p:nvGrpSpPr>
      <p:grpSpPr>
        <a:xfrm>
          <a:off x="0" y="0"/>
          <a:ext cx="0" cy="0"/>
          <a:chOff x="0" y="0"/>
          <a:chExt cx="0" cy="0"/>
        </a:xfrm>
      </p:grpSpPr>
      <p:sp>
        <p:nvSpPr>
          <p:cNvPr id="4603" name="Google Shape;4603;p8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Business icons</a:t>
            </a:r>
            <a:endParaRPr/>
          </a:p>
        </p:txBody>
      </p:sp>
      <p:sp>
        <p:nvSpPr>
          <p:cNvPr id="4604" name="Google Shape;4604;p8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4605" name="Google Shape;4605;p84"/>
          <p:cNvGrpSpPr/>
          <p:nvPr/>
        </p:nvGrpSpPr>
        <p:grpSpPr>
          <a:xfrm>
            <a:off x="717052" y="1554729"/>
            <a:ext cx="284953" cy="284931"/>
            <a:chOff x="-65131525" y="1914325"/>
            <a:chExt cx="316650" cy="316625"/>
          </a:xfrm>
        </p:grpSpPr>
        <p:sp>
          <p:nvSpPr>
            <p:cNvPr id="4606" name="Google Shape;4606;p84"/>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4"/>
          <p:cNvGrpSpPr/>
          <p:nvPr/>
        </p:nvGrpSpPr>
        <p:grpSpPr>
          <a:xfrm>
            <a:off x="717052" y="1992261"/>
            <a:ext cx="284953" cy="284953"/>
            <a:chOff x="-65131525" y="2281350"/>
            <a:chExt cx="316650" cy="316650"/>
          </a:xfrm>
        </p:grpSpPr>
        <p:sp>
          <p:nvSpPr>
            <p:cNvPr id="4609" name="Google Shape;4609;p84"/>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4"/>
          <p:cNvGrpSpPr/>
          <p:nvPr/>
        </p:nvGrpSpPr>
        <p:grpSpPr>
          <a:xfrm>
            <a:off x="719538" y="2430417"/>
            <a:ext cx="279981" cy="285651"/>
            <a:chOff x="-65129950" y="2646800"/>
            <a:chExt cx="311125" cy="317425"/>
          </a:xfrm>
        </p:grpSpPr>
        <p:sp>
          <p:nvSpPr>
            <p:cNvPr id="4612" name="Google Shape;4612;p84"/>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4"/>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84"/>
          <p:cNvGrpSpPr/>
          <p:nvPr/>
        </p:nvGrpSpPr>
        <p:grpSpPr>
          <a:xfrm>
            <a:off x="2902152" y="1553650"/>
            <a:ext cx="287068" cy="287091"/>
            <a:chOff x="-63252250" y="1930850"/>
            <a:chExt cx="319000" cy="319025"/>
          </a:xfrm>
        </p:grpSpPr>
        <p:sp>
          <p:nvSpPr>
            <p:cNvPr id="4615" name="Google Shape;4615;p8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7" name="Google Shape;4617;p84"/>
          <p:cNvSpPr/>
          <p:nvPr/>
        </p:nvSpPr>
        <p:spPr>
          <a:xfrm>
            <a:off x="2900836" y="1991608"/>
            <a:ext cx="289700" cy="286258"/>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84"/>
          <p:cNvGrpSpPr/>
          <p:nvPr/>
        </p:nvGrpSpPr>
        <p:grpSpPr>
          <a:xfrm>
            <a:off x="2902861" y="2430057"/>
            <a:ext cx="285651" cy="286371"/>
            <a:chOff x="-63250675" y="2664125"/>
            <a:chExt cx="317425" cy="318225"/>
          </a:xfrm>
        </p:grpSpPr>
        <p:sp>
          <p:nvSpPr>
            <p:cNvPr id="4619" name="Google Shape;4619;p84"/>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4"/>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84"/>
          <p:cNvGrpSpPr/>
          <p:nvPr/>
        </p:nvGrpSpPr>
        <p:grpSpPr>
          <a:xfrm>
            <a:off x="1587993" y="2869557"/>
            <a:ext cx="282816" cy="281061"/>
            <a:chOff x="-61354075" y="1940500"/>
            <a:chExt cx="314275" cy="312325"/>
          </a:xfrm>
        </p:grpSpPr>
        <p:sp>
          <p:nvSpPr>
            <p:cNvPr id="4622" name="Google Shape;4622;p84"/>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4"/>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4"/>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4"/>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84"/>
          <p:cNvGrpSpPr/>
          <p:nvPr/>
        </p:nvGrpSpPr>
        <p:grpSpPr>
          <a:xfrm>
            <a:off x="1586924" y="3318070"/>
            <a:ext cx="284953" cy="261556"/>
            <a:chOff x="-61354875" y="2322300"/>
            <a:chExt cx="316650" cy="290650"/>
          </a:xfrm>
        </p:grpSpPr>
        <p:sp>
          <p:nvSpPr>
            <p:cNvPr id="4627" name="Google Shape;4627;p84"/>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4"/>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4"/>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84"/>
          <p:cNvGrpSpPr/>
          <p:nvPr/>
        </p:nvGrpSpPr>
        <p:grpSpPr>
          <a:xfrm>
            <a:off x="1586924" y="3740669"/>
            <a:ext cx="284953" cy="284953"/>
            <a:chOff x="-61354875" y="2671225"/>
            <a:chExt cx="316650" cy="316650"/>
          </a:xfrm>
        </p:grpSpPr>
        <p:sp>
          <p:nvSpPr>
            <p:cNvPr id="4631" name="Google Shape;4631;p84"/>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4"/>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4"/>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4"/>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4"/>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84"/>
          <p:cNvGrpSpPr/>
          <p:nvPr/>
        </p:nvGrpSpPr>
        <p:grpSpPr>
          <a:xfrm>
            <a:off x="3771666" y="2866328"/>
            <a:ext cx="287068" cy="287518"/>
            <a:chOff x="-59502375" y="1904375"/>
            <a:chExt cx="319000" cy="319500"/>
          </a:xfrm>
        </p:grpSpPr>
        <p:sp>
          <p:nvSpPr>
            <p:cNvPr id="4637" name="Google Shape;4637;p84"/>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4"/>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4"/>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84"/>
          <p:cNvGrpSpPr/>
          <p:nvPr/>
        </p:nvGrpSpPr>
        <p:grpSpPr>
          <a:xfrm>
            <a:off x="1150103" y="1555731"/>
            <a:ext cx="287068" cy="282929"/>
            <a:chOff x="-64774725" y="1916550"/>
            <a:chExt cx="319000" cy="314400"/>
          </a:xfrm>
        </p:grpSpPr>
        <p:sp>
          <p:nvSpPr>
            <p:cNvPr id="4641" name="Google Shape;4641;p84"/>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4"/>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84"/>
          <p:cNvGrpSpPr/>
          <p:nvPr/>
        </p:nvGrpSpPr>
        <p:grpSpPr>
          <a:xfrm>
            <a:off x="1151160" y="1990844"/>
            <a:ext cx="284953" cy="287788"/>
            <a:chOff x="-64764500" y="2280550"/>
            <a:chExt cx="316650" cy="319800"/>
          </a:xfrm>
        </p:grpSpPr>
        <p:sp>
          <p:nvSpPr>
            <p:cNvPr id="4644" name="Google Shape;4644;p84"/>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4"/>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6" name="Google Shape;4646;p84"/>
          <p:cNvSpPr/>
          <p:nvPr/>
        </p:nvSpPr>
        <p:spPr>
          <a:xfrm>
            <a:off x="1169237" y="2430766"/>
            <a:ext cx="248800" cy="284953"/>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7" name="Google Shape;4647;p84"/>
          <p:cNvGrpSpPr/>
          <p:nvPr/>
        </p:nvGrpSpPr>
        <p:grpSpPr>
          <a:xfrm>
            <a:off x="3340439" y="1584482"/>
            <a:ext cx="284233" cy="225425"/>
            <a:chOff x="-62882850" y="1999375"/>
            <a:chExt cx="315850" cy="250500"/>
          </a:xfrm>
        </p:grpSpPr>
        <p:sp>
          <p:nvSpPr>
            <p:cNvPr id="4648" name="Google Shape;4648;p84"/>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4"/>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4"/>
          <p:cNvGrpSpPr/>
          <p:nvPr/>
        </p:nvGrpSpPr>
        <p:grpSpPr>
          <a:xfrm>
            <a:off x="3333701" y="1991901"/>
            <a:ext cx="297709" cy="285673"/>
            <a:chOff x="-62890750" y="2296300"/>
            <a:chExt cx="330825" cy="317450"/>
          </a:xfrm>
        </p:grpSpPr>
        <p:sp>
          <p:nvSpPr>
            <p:cNvPr id="4651" name="Google Shape;4651;p84"/>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4"/>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4"/>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84"/>
          <p:cNvGrpSpPr/>
          <p:nvPr/>
        </p:nvGrpSpPr>
        <p:grpSpPr>
          <a:xfrm>
            <a:off x="3340439" y="2430417"/>
            <a:ext cx="284233" cy="285651"/>
            <a:chOff x="-62882850" y="2664925"/>
            <a:chExt cx="315850" cy="317425"/>
          </a:xfrm>
        </p:grpSpPr>
        <p:sp>
          <p:nvSpPr>
            <p:cNvPr id="4655" name="Google Shape;4655;p84"/>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7" name="Google Shape;4657;p84"/>
          <p:cNvSpPr/>
          <p:nvPr/>
        </p:nvSpPr>
        <p:spPr>
          <a:xfrm>
            <a:off x="2025653" y="2868274"/>
            <a:ext cx="287091" cy="283626"/>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8" name="Google Shape;4658;p84"/>
          <p:cNvGrpSpPr/>
          <p:nvPr/>
        </p:nvGrpSpPr>
        <p:grpSpPr>
          <a:xfrm>
            <a:off x="2026721" y="3308846"/>
            <a:ext cx="284953" cy="280004"/>
            <a:chOff x="-60988625" y="2310475"/>
            <a:chExt cx="316650" cy="311150"/>
          </a:xfrm>
        </p:grpSpPr>
        <p:sp>
          <p:nvSpPr>
            <p:cNvPr id="4659" name="Google Shape;4659;p8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84"/>
          <p:cNvGrpSpPr/>
          <p:nvPr/>
        </p:nvGrpSpPr>
        <p:grpSpPr>
          <a:xfrm>
            <a:off x="2027081" y="3739690"/>
            <a:ext cx="284233" cy="286911"/>
            <a:chOff x="-60987050" y="2671400"/>
            <a:chExt cx="315850" cy="318825"/>
          </a:xfrm>
        </p:grpSpPr>
        <p:sp>
          <p:nvSpPr>
            <p:cNvPr id="4666" name="Google Shape;4666;p84"/>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4"/>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84"/>
          <p:cNvGrpSpPr/>
          <p:nvPr/>
        </p:nvGrpSpPr>
        <p:grpSpPr>
          <a:xfrm>
            <a:off x="3771666" y="3309566"/>
            <a:ext cx="287068" cy="278564"/>
            <a:chOff x="-59481900" y="2290800"/>
            <a:chExt cx="319000" cy="309550"/>
          </a:xfrm>
        </p:grpSpPr>
        <p:sp>
          <p:nvSpPr>
            <p:cNvPr id="4669" name="Google Shape;4669;p84"/>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4"/>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4"/>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4"/>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4"/>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4"/>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4"/>
          <p:cNvGrpSpPr/>
          <p:nvPr/>
        </p:nvGrpSpPr>
        <p:grpSpPr>
          <a:xfrm>
            <a:off x="1585867" y="1554437"/>
            <a:ext cx="287068" cy="285516"/>
            <a:chOff x="-64401400" y="1914475"/>
            <a:chExt cx="319000" cy="317275"/>
          </a:xfrm>
        </p:grpSpPr>
        <p:sp>
          <p:nvSpPr>
            <p:cNvPr id="4676" name="Google Shape;4676;p84"/>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4"/>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4"/>
            <p:cNvSpPr/>
            <p:nvPr/>
          </p:nvSpPr>
          <p:spPr>
            <a:xfrm>
              <a:off x="-64212375" y="2210450"/>
              <a:ext cx="5525" cy="25"/>
            </a:xfrm>
            <a:custGeom>
              <a:rect b="b" l="l" r="r" t="t"/>
              <a:pathLst>
                <a:path extrusionOk="0" h="1" w="221">
                  <a:moveTo>
                    <a:pt x="1" y="1"/>
                  </a:moveTo>
                  <a:lnTo>
                    <a:pt x="22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84"/>
          <p:cNvGrpSpPr/>
          <p:nvPr/>
        </p:nvGrpSpPr>
        <p:grpSpPr>
          <a:xfrm>
            <a:off x="1636194" y="1992553"/>
            <a:ext cx="186414" cy="284368"/>
            <a:chOff x="-64343900" y="2282125"/>
            <a:chExt cx="207150" cy="316000"/>
          </a:xfrm>
        </p:grpSpPr>
        <p:sp>
          <p:nvSpPr>
            <p:cNvPr id="4680" name="Google Shape;4680;p84"/>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4"/>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2" name="Google Shape;4682;p84"/>
          <p:cNvSpPr/>
          <p:nvPr/>
        </p:nvSpPr>
        <p:spPr>
          <a:xfrm>
            <a:off x="1586576" y="2429349"/>
            <a:ext cx="285651" cy="287788"/>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84"/>
          <p:cNvGrpSpPr/>
          <p:nvPr/>
        </p:nvGrpSpPr>
        <p:grpSpPr>
          <a:xfrm>
            <a:off x="3791160" y="1554639"/>
            <a:ext cx="248080" cy="285111"/>
            <a:chOff x="-62496925" y="1931475"/>
            <a:chExt cx="275675" cy="316825"/>
          </a:xfrm>
        </p:grpSpPr>
        <p:sp>
          <p:nvSpPr>
            <p:cNvPr id="4684" name="Google Shape;4684;p84"/>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4"/>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4"/>
          <p:cNvGrpSpPr/>
          <p:nvPr/>
        </p:nvGrpSpPr>
        <p:grpSpPr>
          <a:xfrm>
            <a:off x="3773072" y="1991811"/>
            <a:ext cx="284256" cy="285853"/>
            <a:chOff x="-62516625" y="2297875"/>
            <a:chExt cx="315875" cy="317650"/>
          </a:xfrm>
        </p:grpSpPr>
        <p:sp>
          <p:nvSpPr>
            <p:cNvPr id="4687" name="Google Shape;4687;p84"/>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4"/>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84"/>
          <p:cNvGrpSpPr/>
          <p:nvPr/>
        </p:nvGrpSpPr>
        <p:grpSpPr>
          <a:xfrm>
            <a:off x="3772015" y="2443162"/>
            <a:ext cx="286371" cy="260161"/>
            <a:chOff x="-62518200" y="2692475"/>
            <a:chExt cx="318225" cy="289100"/>
          </a:xfrm>
        </p:grpSpPr>
        <p:sp>
          <p:nvSpPr>
            <p:cNvPr id="4690" name="Google Shape;4690;p84"/>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4"/>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84"/>
          <p:cNvGrpSpPr/>
          <p:nvPr/>
        </p:nvGrpSpPr>
        <p:grpSpPr>
          <a:xfrm>
            <a:off x="2482152" y="2867971"/>
            <a:ext cx="241016" cy="284233"/>
            <a:chOff x="-60597975" y="1939525"/>
            <a:chExt cx="267825" cy="315850"/>
          </a:xfrm>
        </p:grpSpPr>
        <p:sp>
          <p:nvSpPr>
            <p:cNvPr id="4693" name="Google Shape;4693;p84"/>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4"/>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84"/>
          <p:cNvGrpSpPr/>
          <p:nvPr/>
        </p:nvGrpSpPr>
        <p:grpSpPr>
          <a:xfrm>
            <a:off x="2459126" y="3305494"/>
            <a:ext cx="287068" cy="286708"/>
            <a:chOff x="-60620800" y="2304600"/>
            <a:chExt cx="319000" cy="318600"/>
          </a:xfrm>
        </p:grpSpPr>
        <p:sp>
          <p:nvSpPr>
            <p:cNvPr id="4696" name="Google Shape;4696;p84"/>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4"/>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4"/>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4"/>
          <p:cNvGrpSpPr/>
          <p:nvPr/>
        </p:nvGrpSpPr>
        <p:grpSpPr>
          <a:xfrm>
            <a:off x="2460183" y="3781063"/>
            <a:ext cx="284953" cy="204165"/>
            <a:chOff x="-60621600" y="2716100"/>
            <a:chExt cx="316650" cy="226875"/>
          </a:xfrm>
        </p:grpSpPr>
        <p:sp>
          <p:nvSpPr>
            <p:cNvPr id="4700" name="Google Shape;4700;p84"/>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4"/>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4"/>
          <p:cNvGrpSpPr/>
          <p:nvPr/>
        </p:nvGrpSpPr>
        <p:grpSpPr>
          <a:xfrm>
            <a:off x="3775918" y="3740680"/>
            <a:ext cx="278564" cy="284931"/>
            <a:chOff x="-59475600" y="2658625"/>
            <a:chExt cx="309550" cy="316625"/>
          </a:xfrm>
        </p:grpSpPr>
        <p:sp>
          <p:nvSpPr>
            <p:cNvPr id="4703" name="Google Shape;4703;p84"/>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4"/>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4"/>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4"/>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4"/>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4"/>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4"/>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84"/>
          <p:cNvSpPr/>
          <p:nvPr/>
        </p:nvSpPr>
        <p:spPr>
          <a:xfrm>
            <a:off x="2027070" y="1555078"/>
            <a:ext cx="284256" cy="284233"/>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4"/>
          <p:cNvSpPr/>
          <p:nvPr/>
        </p:nvSpPr>
        <p:spPr>
          <a:xfrm>
            <a:off x="2048341" y="1991192"/>
            <a:ext cx="241713" cy="287091"/>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2" name="Google Shape;4712;p84"/>
          <p:cNvGrpSpPr/>
          <p:nvPr/>
        </p:nvGrpSpPr>
        <p:grpSpPr>
          <a:xfrm>
            <a:off x="2066778" y="2430417"/>
            <a:ext cx="204840" cy="285651"/>
            <a:chOff x="-63987100" y="2646800"/>
            <a:chExt cx="227625" cy="317425"/>
          </a:xfrm>
        </p:grpSpPr>
        <p:sp>
          <p:nvSpPr>
            <p:cNvPr id="4713" name="Google Shape;4713;p84"/>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4"/>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4"/>
          <p:cNvGrpSpPr/>
          <p:nvPr/>
        </p:nvGrpSpPr>
        <p:grpSpPr>
          <a:xfrm>
            <a:off x="720246" y="2866193"/>
            <a:ext cx="278564" cy="287788"/>
            <a:chOff x="-62148000" y="1930075"/>
            <a:chExt cx="309550" cy="319800"/>
          </a:xfrm>
        </p:grpSpPr>
        <p:sp>
          <p:nvSpPr>
            <p:cNvPr id="4716" name="Google Shape;4716;p84"/>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4"/>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84"/>
          <p:cNvGrpSpPr/>
          <p:nvPr/>
        </p:nvGrpSpPr>
        <p:grpSpPr>
          <a:xfrm>
            <a:off x="718120" y="3306720"/>
            <a:ext cx="282816" cy="284256"/>
            <a:chOff x="-62150375" y="2297875"/>
            <a:chExt cx="314275" cy="315875"/>
          </a:xfrm>
        </p:grpSpPr>
        <p:sp>
          <p:nvSpPr>
            <p:cNvPr id="4719" name="Google Shape;4719;p84"/>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4"/>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4"/>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4"/>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4"/>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84"/>
          <p:cNvGrpSpPr/>
          <p:nvPr/>
        </p:nvGrpSpPr>
        <p:grpSpPr>
          <a:xfrm>
            <a:off x="717052" y="3739960"/>
            <a:ext cx="284953" cy="286371"/>
            <a:chOff x="-62150375" y="2664925"/>
            <a:chExt cx="316650" cy="318225"/>
          </a:xfrm>
        </p:grpSpPr>
        <p:sp>
          <p:nvSpPr>
            <p:cNvPr id="4725" name="Google Shape;4725;p84"/>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4"/>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4"/>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4"/>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4"/>
          <p:cNvGrpSpPr/>
          <p:nvPr/>
        </p:nvGrpSpPr>
        <p:grpSpPr>
          <a:xfrm>
            <a:off x="2902861" y="2866587"/>
            <a:ext cx="285651" cy="287001"/>
            <a:chOff x="-60254550" y="1938025"/>
            <a:chExt cx="317425" cy="318925"/>
          </a:xfrm>
        </p:grpSpPr>
        <p:sp>
          <p:nvSpPr>
            <p:cNvPr id="4730" name="Google Shape;4730;p84"/>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4"/>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4"/>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4"/>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4"/>
          <p:cNvGrpSpPr/>
          <p:nvPr/>
        </p:nvGrpSpPr>
        <p:grpSpPr>
          <a:xfrm>
            <a:off x="2924830" y="3739612"/>
            <a:ext cx="241713" cy="287068"/>
            <a:chOff x="-60232500" y="2671225"/>
            <a:chExt cx="268600" cy="319000"/>
          </a:xfrm>
        </p:grpSpPr>
        <p:sp>
          <p:nvSpPr>
            <p:cNvPr id="4735" name="Google Shape;4735;p84"/>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4"/>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4"/>
          <p:cNvGrpSpPr/>
          <p:nvPr/>
        </p:nvGrpSpPr>
        <p:grpSpPr>
          <a:xfrm>
            <a:off x="717400" y="4175137"/>
            <a:ext cx="284256" cy="287068"/>
            <a:chOff x="-59100700" y="1911950"/>
            <a:chExt cx="315875" cy="319000"/>
          </a:xfrm>
        </p:grpSpPr>
        <p:sp>
          <p:nvSpPr>
            <p:cNvPr id="4738" name="Google Shape;4738;p84"/>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4"/>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4"/>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4"/>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4"/>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4"/>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4"/>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4"/>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4"/>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4"/>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4"/>
          <p:cNvGrpSpPr/>
          <p:nvPr/>
        </p:nvGrpSpPr>
        <p:grpSpPr>
          <a:xfrm>
            <a:off x="2454874" y="1554808"/>
            <a:ext cx="295572" cy="284773"/>
            <a:chOff x="-63665750" y="1914325"/>
            <a:chExt cx="328450" cy="316450"/>
          </a:xfrm>
        </p:grpSpPr>
        <p:sp>
          <p:nvSpPr>
            <p:cNvPr id="4749" name="Google Shape;4749;p84"/>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4"/>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84"/>
          <p:cNvGrpSpPr/>
          <p:nvPr/>
        </p:nvGrpSpPr>
        <p:grpSpPr>
          <a:xfrm>
            <a:off x="2458766" y="1991372"/>
            <a:ext cx="287788" cy="286731"/>
            <a:chOff x="-63666550" y="2278975"/>
            <a:chExt cx="319800" cy="318625"/>
          </a:xfrm>
        </p:grpSpPr>
        <p:sp>
          <p:nvSpPr>
            <p:cNvPr id="4752" name="Google Shape;4752;p84"/>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4"/>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84"/>
          <p:cNvGrpSpPr/>
          <p:nvPr/>
        </p:nvGrpSpPr>
        <p:grpSpPr>
          <a:xfrm>
            <a:off x="2456640" y="2430327"/>
            <a:ext cx="292040" cy="285831"/>
            <a:chOff x="-63669700" y="2646600"/>
            <a:chExt cx="324525" cy="317625"/>
          </a:xfrm>
        </p:grpSpPr>
        <p:sp>
          <p:nvSpPr>
            <p:cNvPr id="4755" name="Google Shape;4755;p84"/>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4"/>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4"/>
          <p:cNvGrpSpPr/>
          <p:nvPr/>
        </p:nvGrpSpPr>
        <p:grpSpPr>
          <a:xfrm>
            <a:off x="1151160" y="2867431"/>
            <a:ext cx="284953" cy="285313"/>
            <a:chOff x="-61784125" y="1931250"/>
            <a:chExt cx="316650" cy="317050"/>
          </a:xfrm>
        </p:grpSpPr>
        <p:sp>
          <p:nvSpPr>
            <p:cNvPr id="4758" name="Google Shape;4758;p84"/>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4"/>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4"/>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4"/>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4"/>
          <p:cNvGrpSpPr/>
          <p:nvPr/>
        </p:nvGrpSpPr>
        <p:grpSpPr>
          <a:xfrm>
            <a:off x="1151160" y="3306371"/>
            <a:ext cx="284953" cy="284953"/>
            <a:chOff x="-61783350" y="2297100"/>
            <a:chExt cx="316650" cy="316650"/>
          </a:xfrm>
        </p:grpSpPr>
        <p:sp>
          <p:nvSpPr>
            <p:cNvPr id="4763" name="Google Shape;4763;p84"/>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4"/>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4"/>
          <p:cNvGrpSpPr/>
          <p:nvPr/>
        </p:nvGrpSpPr>
        <p:grpSpPr>
          <a:xfrm>
            <a:off x="1151160" y="3739488"/>
            <a:ext cx="284953" cy="287316"/>
            <a:chOff x="-61782550" y="2664925"/>
            <a:chExt cx="316650" cy="319275"/>
          </a:xfrm>
        </p:grpSpPr>
        <p:sp>
          <p:nvSpPr>
            <p:cNvPr id="4766" name="Google Shape;4766;p84"/>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4"/>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4"/>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84"/>
          <p:cNvGrpSpPr/>
          <p:nvPr/>
        </p:nvGrpSpPr>
        <p:grpSpPr>
          <a:xfrm>
            <a:off x="3339730" y="2874214"/>
            <a:ext cx="285651" cy="271747"/>
            <a:chOff x="-59889100" y="1945025"/>
            <a:chExt cx="317425" cy="301975"/>
          </a:xfrm>
        </p:grpSpPr>
        <p:sp>
          <p:nvSpPr>
            <p:cNvPr id="4770" name="Google Shape;4770;p84"/>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4"/>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4"/>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4"/>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84"/>
          <p:cNvGrpSpPr/>
          <p:nvPr/>
        </p:nvGrpSpPr>
        <p:grpSpPr>
          <a:xfrm>
            <a:off x="2903082" y="3306332"/>
            <a:ext cx="285209" cy="285032"/>
            <a:chOff x="6479471" y="2079003"/>
            <a:chExt cx="348923" cy="348706"/>
          </a:xfrm>
        </p:grpSpPr>
        <p:sp>
          <p:nvSpPr>
            <p:cNvPr id="4775" name="Google Shape;4775;p84"/>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6" name="Google Shape;4776;p84"/>
            <p:cNvGrpSpPr/>
            <p:nvPr/>
          </p:nvGrpSpPr>
          <p:grpSpPr>
            <a:xfrm>
              <a:off x="6520582" y="2079003"/>
              <a:ext cx="307811" cy="348706"/>
              <a:chOff x="-60218325" y="2304850"/>
              <a:chExt cx="279625" cy="316775"/>
            </a:xfrm>
          </p:grpSpPr>
          <p:sp>
            <p:nvSpPr>
              <p:cNvPr id="4777" name="Google Shape;4777;p84"/>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4"/>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4"/>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4"/>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4"/>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4"/>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4"/>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84" name="Google Shape;4784;p84"/>
          <p:cNvSpPr/>
          <p:nvPr/>
        </p:nvSpPr>
        <p:spPr>
          <a:xfrm>
            <a:off x="3339370" y="3337204"/>
            <a:ext cx="286371" cy="223288"/>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5" name="Google Shape;4785;p84"/>
          <p:cNvGrpSpPr/>
          <p:nvPr/>
        </p:nvGrpSpPr>
        <p:grpSpPr>
          <a:xfrm>
            <a:off x="3339021" y="3740984"/>
            <a:ext cx="287068" cy="284323"/>
            <a:chOff x="-59889100" y="2671925"/>
            <a:chExt cx="319000" cy="315950"/>
          </a:xfrm>
        </p:grpSpPr>
        <p:sp>
          <p:nvSpPr>
            <p:cNvPr id="4786" name="Google Shape;4786;p84"/>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4"/>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4"/>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4"/>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4"/>
          <p:cNvGrpSpPr/>
          <p:nvPr/>
        </p:nvGrpSpPr>
        <p:grpSpPr>
          <a:xfrm>
            <a:off x="1150812" y="4176195"/>
            <a:ext cx="285651" cy="284953"/>
            <a:chOff x="-59092025" y="2296300"/>
            <a:chExt cx="317425" cy="316650"/>
          </a:xfrm>
        </p:grpSpPr>
        <p:sp>
          <p:nvSpPr>
            <p:cNvPr id="4791" name="Google Shape;4791;p84"/>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4"/>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84"/>
          <p:cNvGrpSpPr/>
          <p:nvPr/>
        </p:nvGrpSpPr>
        <p:grpSpPr>
          <a:xfrm>
            <a:off x="5082363" y="1556458"/>
            <a:ext cx="289178" cy="284613"/>
            <a:chOff x="683125" y="1955275"/>
            <a:chExt cx="299325" cy="294600"/>
          </a:xfrm>
        </p:grpSpPr>
        <p:sp>
          <p:nvSpPr>
            <p:cNvPr id="4794" name="Google Shape;4794;p84"/>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4"/>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4"/>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4"/>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84"/>
          <p:cNvGrpSpPr/>
          <p:nvPr/>
        </p:nvGrpSpPr>
        <p:grpSpPr>
          <a:xfrm>
            <a:off x="5083124" y="1992767"/>
            <a:ext cx="287656" cy="286159"/>
            <a:chOff x="685475" y="2318350"/>
            <a:chExt cx="297750" cy="296200"/>
          </a:xfrm>
        </p:grpSpPr>
        <p:sp>
          <p:nvSpPr>
            <p:cNvPr id="4799" name="Google Shape;4799;p84"/>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4"/>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4"/>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84"/>
          <p:cNvGrpSpPr/>
          <p:nvPr/>
        </p:nvGrpSpPr>
        <p:grpSpPr>
          <a:xfrm>
            <a:off x="7286613" y="1556264"/>
            <a:ext cx="253432" cy="284999"/>
            <a:chOff x="2523000" y="1954875"/>
            <a:chExt cx="262325" cy="295000"/>
          </a:xfrm>
        </p:grpSpPr>
        <p:sp>
          <p:nvSpPr>
            <p:cNvPr id="4803" name="Google Shape;4803;p84"/>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4"/>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84"/>
          <p:cNvGrpSpPr/>
          <p:nvPr/>
        </p:nvGrpSpPr>
        <p:grpSpPr>
          <a:xfrm>
            <a:off x="7269501" y="1993154"/>
            <a:ext cx="287656" cy="285386"/>
            <a:chOff x="2508825" y="2318350"/>
            <a:chExt cx="297750" cy="295400"/>
          </a:xfrm>
        </p:grpSpPr>
        <p:sp>
          <p:nvSpPr>
            <p:cNvPr id="4806" name="Google Shape;4806;p84"/>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4"/>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8" name="Google Shape;4808;p84"/>
          <p:cNvSpPr/>
          <p:nvPr/>
        </p:nvSpPr>
        <p:spPr>
          <a:xfrm>
            <a:off x="7270262" y="2430756"/>
            <a:ext cx="286135" cy="286111"/>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9" name="Google Shape;4809;p84"/>
          <p:cNvGrpSpPr/>
          <p:nvPr/>
        </p:nvGrpSpPr>
        <p:grpSpPr>
          <a:xfrm>
            <a:off x="5959876" y="2868847"/>
            <a:ext cx="284613" cy="285362"/>
            <a:chOff x="4321150" y="1946600"/>
            <a:chExt cx="294600" cy="295375"/>
          </a:xfrm>
        </p:grpSpPr>
        <p:sp>
          <p:nvSpPr>
            <p:cNvPr id="4810" name="Google Shape;4810;p84"/>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4"/>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4"/>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3" name="Google Shape;4813;p84"/>
          <p:cNvSpPr/>
          <p:nvPr/>
        </p:nvSpPr>
        <p:spPr>
          <a:xfrm>
            <a:off x="5957207" y="3316059"/>
            <a:ext cx="289951" cy="267127"/>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4"/>
          <p:cNvSpPr/>
          <p:nvPr/>
        </p:nvSpPr>
        <p:spPr>
          <a:xfrm>
            <a:off x="5957593" y="3735332"/>
            <a:ext cx="289178" cy="285362"/>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4"/>
          <p:cNvSpPr/>
          <p:nvPr/>
        </p:nvSpPr>
        <p:spPr>
          <a:xfrm>
            <a:off x="8195622" y="2869608"/>
            <a:ext cx="183414" cy="283840"/>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4"/>
          <p:cNvSpPr/>
          <p:nvPr/>
        </p:nvSpPr>
        <p:spPr>
          <a:xfrm>
            <a:off x="5520590" y="1555697"/>
            <a:ext cx="287632" cy="286135"/>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7" name="Google Shape;4817;p84"/>
          <p:cNvGrpSpPr/>
          <p:nvPr/>
        </p:nvGrpSpPr>
        <p:grpSpPr>
          <a:xfrm>
            <a:off x="5520204" y="1993154"/>
            <a:ext cx="288405" cy="285386"/>
            <a:chOff x="1049375" y="2318350"/>
            <a:chExt cx="298525" cy="295400"/>
          </a:xfrm>
        </p:grpSpPr>
        <p:sp>
          <p:nvSpPr>
            <p:cNvPr id="4818" name="Google Shape;4818;p84"/>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4"/>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4"/>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4"/>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4"/>
          <p:cNvGrpSpPr/>
          <p:nvPr/>
        </p:nvGrpSpPr>
        <p:grpSpPr>
          <a:xfrm>
            <a:off x="5520590" y="2429996"/>
            <a:ext cx="287632" cy="287632"/>
            <a:chOff x="1049375" y="2680675"/>
            <a:chExt cx="297725" cy="297725"/>
          </a:xfrm>
        </p:grpSpPr>
        <p:sp>
          <p:nvSpPr>
            <p:cNvPr id="4823" name="Google Shape;4823;p84"/>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4"/>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84"/>
          <p:cNvGrpSpPr/>
          <p:nvPr/>
        </p:nvGrpSpPr>
        <p:grpSpPr>
          <a:xfrm>
            <a:off x="7706435" y="1556071"/>
            <a:ext cx="285362" cy="285386"/>
            <a:chOff x="2872725" y="1954475"/>
            <a:chExt cx="295375" cy="295400"/>
          </a:xfrm>
        </p:grpSpPr>
        <p:sp>
          <p:nvSpPr>
            <p:cNvPr id="4826" name="Google Shape;4826;p84"/>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4"/>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4"/>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84"/>
          <p:cNvGrpSpPr/>
          <p:nvPr/>
        </p:nvGrpSpPr>
        <p:grpSpPr>
          <a:xfrm>
            <a:off x="7723933" y="1992393"/>
            <a:ext cx="250365" cy="286908"/>
            <a:chOff x="2890050" y="2318350"/>
            <a:chExt cx="259150" cy="296975"/>
          </a:xfrm>
        </p:grpSpPr>
        <p:sp>
          <p:nvSpPr>
            <p:cNvPr id="4830" name="Google Shape;4830;p84"/>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4"/>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2" name="Google Shape;4832;p84"/>
          <p:cNvSpPr/>
          <p:nvPr/>
        </p:nvSpPr>
        <p:spPr>
          <a:xfrm>
            <a:off x="7756648" y="2430370"/>
            <a:ext cx="184936" cy="28688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3" name="Google Shape;4833;p84"/>
          <p:cNvGrpSpPr/>
          <p:nvPr/>
        </p:nvGrpSpPr>
        <p:grpSpPr>
          <a:xfrm>
            <a:off x="6395237" y="2869234"/>
            <a:ext cx="284589" cy="284589"/>
            <a:chOff x="4685050" y="1945825"/>
            <a:chExt cx="294575" cy="294575"/>
          </a:xfrm>
        </p:grpSpPr>
        <p:sp>
          <p:nvSpPr>
            <p:cNvPr id="4834" name="Google Shape;4834;p84"/>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4"/>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4"/>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4"/>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4"/>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84"/>
          <p:cNvSpPr/>
          <p:nvPr/>
        </p:nvSpPr>
        <p:spPr>
          <a:xfrm>
            <a:off x="6394851" y="3307316"/>
            <a:ext cx="285362" cy="284613"/>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4"/>
          <p:cNvSpPr/>
          <p:nvPr/>
        </p:nvSpPr>
        <p:spPr>
          <a:xfrm>
            <a:off x="6411975" y="3734571"/>
            <a:ext cx="251114" cy="28688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84"/>
          <p:cNvGrpSpPr/>
          <p:nvPr/>
        </p:nvGrpSpPr>
        <p:grpSpPr>
          <a:xfrm>
            <a:off x="8144649" y="3307316"/>
            <a:ext cx="285362" cy="284613"/>
            <a:chOff x="6131900" y="2301825"/>
            <a:chExt cx="295375" cy="294600"/>
          </a:xfrm>
        </p:grpSpPr>
        <p:sp>
          <p:nvSpPr>
            <p:cNvPr id="4842" name="Google Shape;4842;p84"/>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4"/>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4"/>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4"/>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4"/>
          <p:cNvGrpSpPr/>
          <p:nvPr/>
        </p:nvGrpSpPr>
        <p:grpSpPr>
          <a:xfrm>
            <a:off x="5958354" y="1555697"/>
            <a:ext cx="287656" cy="286135"/>
            <a:chOff x="1412450" y="1954475"/>
            <a:chExt cx="297750" cy="296175"/>
          </a:xfrm>
        </p:grpSpPr>
        <p:sp>
          <p:nvSpPr>
            <p:cNvPr id="4847" name="Google Shape;4847;p84"/>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4"/>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9" name="Google Shape;4849;p84"/>
          <p:cNvSpPr/>
          <p:nvPr/>
        </p:nvSpPr>
        <p:spPr>
          <a:xfrm>
            <a:off x="5959489" y="1994301"/>
            <a:ext cx="285386" cy="283091"/>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84"/>
          <p:cNvGrpSpPr/>
          <p:nvPr/>
        </p:nvGrpSpPr>
        <p:grpSpPr>
          <a:xfrm>
            <a:off x="5958354" y="2430092"/>
            <a:ext cx="287656" cy="287439"/>
            <a:chOff x="1413250" y="2680675"/>
            <a:chExt cx="297750" cy="297525"/>
          </a:xfrm>
        </p:grpSpPr>
        <p:sp>
          <p:nvSpPr>
            <p:cNvPr id="4851" name="Google Shape;4851;p84"/>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4"/>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4"/>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4"/>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5" name="Google Shape;4855;p84"/>
          <p:cNvSpPr/>
          <p:nvPr/>
        </p:nvSpPr>
        <p:spPr>
          <a:xfrm>
            <a:off x="8176602" y="1555709"/>
            <a:ext cx="221454" cy="286111"/>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4"/>
          <p:cNvSpPr/>
          <p:nvPr/>
        </p:nvSpPr>
        <p:spPr>
          <a:xfrm>
            <a:off x="8137415" y="1993359"/>
            <a:ext cx="299829" cy="284975"/>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4"/>
          <p:cNvSpPr/>
          <p:nvPr/>
        </p:nvSpPr>
        <p:spPr>
          <a:xfrm>
            <a:off x="8143501" y="2430756"/>
            <a:ext cx="287656" cy="286111"/>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84"/>
          <p:cNvGrpSpPr/>
          <p:nvPr/>
        </p:nvGrpSpPr>
        <p:grpSpPr>
          <a:xfrm>
            <a:off x="6826584" y="2868956"/>
            <a:ext cx="286883" cy="285144"/>
            <a:chOff x="5045775" y="1946400"/>
            <a:chExt cx="296950" cy="295150"/>
          </a:xfrm>
        </p:grpSpPr>
        <p:sp>
          <p:nvSpPr>
            <p:cNvPr id="4859" name="Google Shape;4859;p84"/>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4"/>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4"/>
          <p:cNvGrpSpPr/>
          <p:nvPr/>
        </p:nvGrpSpPr>
        <p:grpSpPr>
          <a:xfrm>
            <a:off x="6825437" y="3323293"/>
            <a:ext cx="289178" cy="252659"/>
            <a:chOff x="5046550" y="2327025"/>
            <a:chExt cx="299325" cy="261525"/>
          </a:xfrm>
        </p:grpSpPr>
        <p:sp>
          <p:nvSpPr>
            <p:cNvPr id="4862" name="Google Shape;4862;p84"/>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4"/>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4"/>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84"/>
          <p:cNvSpPr/>
          <p:nvPr/>
        </p:nvSpPr>
        <p:spPr>
          <a:xfrm>
            <a:off x="6890117" y="3734571"/>
            <a:ext cx="159817" cy="28688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6" name="Google Shape;4866;p84"/>
          <p:cNvGrpSpPr/>
          <p:nvPr/>
        </p:nvGrpSpPr>
        <p:grpSpPr>
          <a:xfrm>
            <a:off x="8143501" y="3735332"/>
            <a:ext cx="287656" cy="285362"/>
            <a:chOff x="6167350" y="2672800"/>
            <a:chExt cx="297750" cy="295375"/>
          </a:xfrm>
        </p:grpSpPr>
        <p:sp>
          <p:nvSpPr>
            <p:cNvPr id="4867" name="Google Shape;4867;p84"/>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4"/>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4"/>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4"/>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4"/>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84"/>
          <p:cNvGrpSpPr/>
          <p:nvPr/>
        </p:nvGrpSpPr>
        <p:grpSpPr>
          <a:xfrm>
            <a:off x="6395225" y="1555322"/>
            <a:ext cx="284613" cy="286883"/>
            <a:chOff x="1777925" y="1953700"/>
            <a:chExt cx="294600" cy="296950"/>
          </a:xfrm>
        </p:grpSpPr>
        <p:sp>
          <p:nvSpPr>
            <p:cNvPr id="4873" name="Google Shape;4873;p84"/>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4"/>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4"/>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4"/>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4"/>
          <p:cNvGrpSpPr/>
          <p:nvPr/>
        </p:nvGrpSpPr>
        <p:grpSpPr>
          <a:xfrm>
            <a:off x="6408171" y="1993540"/>
            <a:ext cx="258722" cy="284613"/>
            <a:chOff x="1790525" y="2319150"/>
            <a:chExt cx="267800" cy="294600"/>
          </a:xfrm>
        </p:grpSpPr>
        <p:sp>
          <p:nvSpPr>
            <p:cNvPr id="4878" name="Google Shape;4878;p84"/>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4"/>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0" name="Google Shape;4880;p84"/>
          <p:cNvSpPr/>
          <p:nvPr/>
        </p:nvSpPr>
        <p:spPr>
          <a:xfrm>
            <a:off x="6394078" y="2430370"/>
            <a:ext cx="286908" cy="28688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84"/>
          <p:cNvGrpSpPr/>
          <p:nvPr/>
        </p:nvGrpSpPr>
        <p:grpSpPr>
          <a:xfrm>
            <a:off x="5083885" y="2868835"/>
            <a:ext cx="286135" cy="285386"/>
            <a:chOff x="3599700" y="1954475"/>
            <a:chExt cx="296175" cy="295400"/>
          </a:xfrm>
        </p:grpSpPr>
        <p:sp>
          <p:nvSpPr>
            <p:cNvPr id="4882" name="Google Shape;4882;p84"/>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4"/>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4"/>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4"/>
          <p:cNvGrpSpPr/>
          <p:nvPr/>
        </p:nvGrpSpPr>
        <p:grpSpPr>
          <a:xfrm>
            <a:off x="5084645" y="3307316"/>
            <a:ext cx="284613" cy="284613"/>
            <a:chOff x="3601275" y="2319150"/>
            <a:chExt cx="294600" cy="294600"/>
          </a:xfrm>
        </p:grpSpPr>
        <p:sp>
          <p:nvSpPr>
            <p:cNvPr id="4886" name="Google Shape;4886;p84"/>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4"/>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8" name="Google Shape;4888;p84"/>
          <p:cNvSpPr/>
          <p:nvPr/>
        </p:nvSpPr>
        <p:spPr>
          <a:xfrm>
            <a:off x="5084259" y="3735332"/>
            <a:ext cx="285386" cy="285362"/>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9" name="Google Shape;4889;p84"/>
          <p:cNvGrpSpPr/>
          <p:nvPr/>
        </p:nvGrpSpPr>
        <p:grpSpPr>
          <a:xfrm>
            <a:off x="7279017" y="2868473"/>
            <a:ext cx="268624" cy="286111"/>
            <a:chOff x="5421475" y="1945825"/>
            <a:chExt cx="278050" cy="296150"/>
          </a:xfrm>
        </p:grpSpPr>
        <p:sp>
          <p:nvSpPr>
            <p:cNvPr id="4890" name="Google Shape;4890;p84"/>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4"/>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4"/>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4"/>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4"/>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4"/>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4"/>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4"/>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8" name="Google Shape;4898;p84"/>
          <p:cNvSpPr/>
          <p:nvPr/>
        </p:nvSpPr>
        <p:spPr>
          <a:xfrm>
            <a:off x="7268740" y="3305794"/>
            <a:ext cx="289178" cy="287656"/>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9" name="Google Shape;4899;p84"/>
          <p:cNvGrpSpPr/>
          <p:nvPr/>
        </p:nvGrpSpPr>
        <p:grpSpPr>
          <a:xfrm>
            <a:off x="7269887" y="3785931"/>
            <a:ext cx="286883" cy="184163"/>
            <a:chOff x="5411225" y="2726350"/>
            <a:chExt cx="296950" cy="190625"/>
          </a:xfrm>
        </p:grpSpPr>
        <p:sp>
          <p:nvSpPr>
            <p:cNvPr id="4900" name="Google Shape;4900;p84"/>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4"/>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4"/>
          <p:cNvGrpSpPr/>
          <p:nvPr/>
        </p:nvGrpSpPr>
        <p:grpSpPr>
          <a:xfrm>
            <a:off x="5083136" y="4183384"/>
            <a:ext cx="287632" cy="267247"/>
            <a:chOff x="6524150" y="1938725"/>
            <a:chExt cx="297725" cy="276625"/>
          </a:xfrm>
        </p:grpSpPr>
        <p:sp>
          <p:nvSpPr>
            <p:cNvPr id="4903" name="Google Shape;4903;p84"/>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4"/>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4"/>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4"/>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84"/>
          <p:cNvGrpSpPr/>
          <p:nvPr/>
        </p:nvGrpSpPr>
        <p:grpSpPr>
          <a:xfrm>
            <a:off x="6821259" y="1993057"/>
            <a:ext cx="297535" cy="285579"/>
            <a:chOff x="2140225" y="2318650"/>
            <a:chExt cx="307975" cy="295600"/>
          </a:xfrm>
        </p:grpSpPr>
        <p:sp>
          <p:nvSpPr>
            <p:cNvPr id="4908" name="Google Shape;4908;p84"/>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4"/>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4"/>
          <p:cNvGrpSpPr/>
          <p:nvPr/>
        </p:nvGrpSpPr>
        <p:grpSpPr>
          <a:xfrm>
            <a:off x="6825811" y="2430756"/>
            <a:ext cx="288429" cy="286111"/>
            <a:chOff x="2139425" y="2682250"/>
            <a:chExt cx="298550" cy="296150"/>
          </a:xfrm>
        </p:grpSpPr>
        <p:sp>
          <p:nvSpPr>
            <p:cNvPr id="4911" name="Google Shape;4911;p84"/>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4"/>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4"/>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4"/>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84"/>
          <p:cNvGrpSpPr/>
          <p:nvPr/>
        </p:nvGrpSpPr>
        <p:grpSpPr>
          <a:xfrm>
            <a:off x="5520953" y="2903083"/>
            <a:ext cx="286908" cy="216889"/>
            <a:chOff x="3962775" y="1990700"/>
            <a:chExt cx="296975" cy="224500"/>
          </a:xfrm>
        </p:grpSpPr>
        <p:sp>
          <p:nvSpPr>
            <p:cNvPr id="4916" name="Google Shape;4916;p84"/>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4"/>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4"/>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4"/>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4"/>
          <p:cNvGrpSpPr/>
          <p:nvPr/>
        </p:nvGrpSpPr>
        <p:grpSpPr>
          <a:xfrm>
            <a:off x="5521339" y="3306555"/>
            <a:ext cx="286135" cy="286135"/>
            <a:chOff x="3963575" y="2317575"/>
            <a:chExt cx="296175" cy="296175"/>
          </a:xfrm>
        </p:grpSpPr>
        <p:sp>
          <p:nvSpPr>
            <p:cNvPr id="4921" name="Google Shape;4921;p84"/>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4"/>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4"/>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4"/>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4"/>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4"/>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4"/>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4"/>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4"/>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4"/>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4"/>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4"/>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4"/>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4"/>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4"/>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4"/>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4"/>
          <p:cNvGrpSpPr/>
          <p:nvPr/>
        </p:nvGrpSpPr>
        <p:grpSpPr>
          <a:xfrm>
            <a:off x="5521339" y="3735332"/>
            <a:ext cx="286135" cy="285362"/>
            <a:chOff x="3962775" y="2683025"/>
            <a:chExt cx="296175" cy="295375"/>
          </a:xfrm>
        </p:grpSpPr>
        <p:sp>
          <p:nvSpPr>
            <p:cNvPr id="4938" name="Google Shape;4938;p84"/>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4"/>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4"/>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1" name="Google Shape;4941;p84"/>
          <p:cNvSpPr/>
          <p:nvPr/>
        </p:nvSpPr>
        <p:spPr>
          <a:xfrm>
            <a:off x="7704140" y="2868847"/>
            <a:ext cx="289951" cy="285362"/>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2" name="Google Shape;4942;p84"/>
          <p:cNvGrpSpPr/>
          <p:nvPr/>
        </p:nvGrpSpPr>
        <p:grpSpPr>
          <a:xfrm>
            <a:off x="7706435" y="3306941"/>
            <a:ext cx="285362" cy="285362"/>
            <a:chOff x="5775900" y="2308125"/>
            <a:chExt cx="295375" cy="295375"/>
          </a:xfrm>
        </p:grpSpPr>
        <p:sp>
          <p:nvSpPr>
            <p:cNvPr id="4943" name="Google Shape;4943;p84"/>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4"/>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4"/>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4"/>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4"/>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84"/>
          <p:cNvGrpSpPr/>
          <p:nvPr/>
        </p:nvGrpSpPr>
        <p:grpSpPr>
          <a:xfrm>
            <a:off x="7723559" y="3734946"/>
            <a:ext cx="251114" cy="286135"/>
            <a:chOff x="5794025" y="2673575"/>
            <a:chExt cx="259925" cy="296175"/>
          </a:xfrm>
        </p:grpSpPr>
        <p:sp>
          <p:nvSpPr>
            <p:cNvPr id="4949" name="Google Shape;4949;p84"/>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4"/>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1" name="Google Shape;4951;p84"/>
          <p:cNvSpPr/>
          <p:nvPr/>
        </p:nvSpPr>
        <p:spPr>
          <a:xfrm>
            <a:off x="5521339" y="4174327"/>
            <a:ext cx="286135" cy="285362"/>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4"/>
          <p:cNvSpPr/>
          <p:nvPr/>
        </p:nvSpPr>
        <p:spPr>
          <a:xfrm>
            <a:off x="5084271" y="2430756"/>
            <a:ext cx="285362" cy="286111"/>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3" name="Google Shape;4953;p84"/>
          <p:cNvGrpSpPr/>
          <p:nvPr/>
        </p:nvGrpSpPr>
        <p:grpSpPr>
          <a:xfrm>
            <a:off x="6826572" y="1555697"/>
            <a:ext cx="286908" cy="286135"/>
            <a:chOff x="2141000" y="1954475"/>
            <a:chExt cx="296975" cy="296175"/>
          </a:xfrm>
        </p:grpSpPr>
        <p:sp>
          <p:nvSpPr>
            <p:cNvPr id="4954" name="Google Shape;4954;p84"/>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4"/>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4"/>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4"/>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61" name="Shape 4961"/>
        <p:cNvGrpSpPr/>
        <p:nvPr/>
      </p:nvGrpSpPr>
      <p:grpSpPr>
        <a:xfrm>
          <a:off x="0" y="0"/>
          <a:ext cx="0" cy="0"/>
          <a:chOff x="0" y="0"/>
          <a:chExt cx="0" cy="0"/>
        </a:xfrm>
      </p:grpSpPr>
      <p:sp>
        <p:nvSpPr>
          <p:cNvPr id="4962" name="Google Shape;4962;p8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Help &amp; support icons</a:t>
            </a:r>
            <a:endParaRPr/>
          </a:p>
        </p:txBody>
      </p:sp>
      <p:sp>
        <p:nvSpPr>
          <p:cNvPr id="4963" name="Google Shape;4963;p8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4964" name="Google Shape;4964;p85"/>
          <p:cNvGrpSpPr/>
          <p:nvPr/>
        </p:nvGrpSpPr>
        <p:grpSpPr>
          <a:xfrm>
            <a:off x="737318" y="1553709"/>
            <a:ext cx="242954" cy="295571"/>
            <a:chOff x="-35830350" y="1912725"/>
            <a:chExt cx="241050" cy="293225"/>
          </a:xfrm>
        </p:grpSpPr>
        <p:sp>
          <p:nvSpPr>
            <p:cNvPr id="4965" name="Google Shape;4965;p85"/>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5"/>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85"/>
          <p:cNvGrpSpPr/>
          <p:nvPr/>
        </p:nvGrpSpPr>
        <p:grpSpPr>
          <a:xfrm>
            <a:off x="711138" y="1989986"/>
            <a:ext cx="295315" cy="293782"/>
            <a:chOff x="-35854750" y="2272675"/>
            <a:chExt cx="293000" cy="291450"/>
          </a:xfrm>
        </p:grpSpPr>
        <p:sp>
          <p:nvSpPr>
            <p:cNvPr id="4968" name="Google Shape;4968;p85"/>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5"/>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5"/>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85"/>
          <p:cNvGrpSpPr/>
          <p:nvPr/>
        </p:nvGrpSpPr>
        <p:grpSpPr>
          <a:xfrm>
            <a:off x="710734" y="2426564"/>
            <a:ext cx="296121" cy="294588"/>
            <a:chOff x="-35853975" y="2631825"/>
            <a:chExt cx="293800" cy="292250"/>
          </a:xfrm>
        </p:grpSpPr>
        <p:sp>
          <p:nvSpPr>
            <p:cNvPr id="4972" name="Google Shape;4972;p85"/>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5"/>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5"/>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5"/>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5"/>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85"/>
          <p:cNvGrpSpPr/>
          <p:nvPr/>
        </p:nvGrpSpPr>
        <p:grpSpPr>
          <a:xfrm>
            <a:off x="2895364" y="1554604"/>
            <a:ext cx="293752" cy="293782"/>
            <a:chOff x="-34032200" y="1916675"/>
            <a:chExt cx="291450" cy="291450"/>
          </a:xfrm>
        </p:grpSpPr>
        <p:sp>
          <p:nvSpPr>
            <p:cNvPr id="4978" name="Google Shape;4978;p85"/>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5"/>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5"/>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5"/>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2" name="Google Shape;4982;p85"/>
          <p:cNvSpPr/>
          <p:nvPr/>
        </p:nvSpPr>
        <p:spPr>
          <a:xfrm>
            <a:off x="2894973" y="1988726"/>
            <a:ext cx="294534" cy="296302"/>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85"/>
          <p:cNvGrpSpPr/>
          <p:nvPr/>
        </p:nvGrpSpPr>
        <p:grpSpPr>
          <a:xfrm>
            <a:off x="2894973" y="2426564"/>
            <a:ext cx="294534" cy="294588"/>
            <a:chOff x="-34032200" y="2634975"/>
            <a:chExt cx="292225" cy="292250"/>
          </a:xfrm>
        </p:grpSpPr>
        <p:sp>
          <p:nvSpPr>
            <p:cNvPr id="4984" name="Google Shape;4984;p85"/>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5"/>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5"/>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85"/>
          <p:cNvGrpSpPr/>
          <p:nvPr/>
        </p:nvGrpSpPr>
        <p:grpSpPr>
          <a:xfrm>
            <a:off x="1585570" y="2863217"/>
            <a:ext cx="297734" cy="294563"/>
            <a:chOff x="-32245875" y="1938725"/>
            <a:chExt cx="295400" cy="292225"/>
          </a:xfrm>
        </p:grpSpPr>
        <p:sp>
          <p:nvSpPr>
            <p:cNvPr id="4988" name="Google Shape;4988;p85"/>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5"/>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5"/>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5"/>
          <p:cNvGrpSpPr/>
          <p:nvPr/>
        </p:nvGrpSpPr>
        <p:grpSpPr>
          <a:xfrm>
            <a:off x="1582798" y="3301569"/>
            <a:ext cx="303277" cy="292597"/>
            <a:chOff x="-32243500" y="2299850"/>
            <a:chExt cx="300900" cy="290275"/>
          </a:xfrm>
        </p:grpSpPr>
        <p:sp>
          <p:nvSpPr>
            <p:cNvPr id="4992" name="Google Shape;4992;p85"/>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5"/>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85"/>
          <p:cNvSpPr/>
          <p:nvPr/>
        </p:nvSpPr>
        <p:spPr>
          <a:xfrm>
            <a:off x="1589535" y="3741870"/>
            <a:ext cx="289804" cy="286755"/>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5" name="Google Shape;4995;p85"/>
          <p:cNvGrpSpPr/>
          <p:nvPr/>
        </p:nvGrpSpPr>
        <p:grpSpPr>
          <a:xfrm>
            <a:off x="1148325" y="1553810"/>
            <a:ext cx="294534" cy="295369"/>
            <a:chOff x="-35495600" y="1912725"/>
            <a:chExt cx="292225" cy="293025"/>
          </a:xfrm>
        </p:grpSpPr>
        <p:sp>
          <p:nvSpPr>
            <p:cNvPr id="4996" name="Google Shape;4996;p85"/>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5"/>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5"/>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9" name="Google Shape;4999;p85"/>
          <p:cNvSpPr/>
          <p:nvPr/>
        </p:nvSpPr>
        <p:spPr>
          <a:xfrm>
            <a:off x="1147531" y="1989596"/>
            <a:ext cx="296121" cy="294563"/>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85"/>
          <p:cNvGrpSpPr/>
          <p:nvPr/>
        </p:nvGrpSpPr>
        <p:grpSpPr>
          <a:xfrm>
            <a:off x="1148325" y="2426968"/>
            <a:ext cx="294534" cy="293782"/>
            <a:chOff x="-35495600" y="2631825"/>
            <a:chExt cx="292225" cy="291450"/>
          </a:xfrm>
        </p:grpSpPr>
        <p:sp>
          <p:nvSpPr>
            <p:cNvPr id="5001" name="Google Shape;5001;p85"/>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5"/>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5"/>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5"/>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85"/>
          <p:cNvGrpSpPr/>
          <p:nvPr/>
        </p:nvGrpSpPr>
        <p:grpSpPr>
          <a:xfrm>
            <a:off x="3333097" y="1554604"/>
            <a:ext cx="293752" cy="293782"/>
            <a:chOff x="-33673825" y="1916675"/>
            <a:chExt cx="291450" cy="291450"/>
          </a:xfrm>
        </p:grpSpPr>
        <p:sp>
          <p:nvSpPr>
            <p:cNvPr id="5006" name="Google Shape;5006;p85"/>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5"/>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5"/>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5"/>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5"/>
          <p:cNvGrpSpPr/>
          <p:nvPr/>
        </p:nvGrpSpPr>
        <p:grpSpPr>
          <a:xfrm>
            <a:off x="3331119" y="1989205"/>
            <a:ext cx="297708" cy="295344"/>
            <a:chOff x="-33676975" y="2275050"/>
            <a:chExt cx="295375" cy="293000"/>
          </a:xfrm>
        </p:grpSpPr>
        <p:sp>
          <p:nvSpPr>
            <p:cNvPr id="5011" name="Google Shape;5011;p85"/>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5"/>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5"/>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85"/>
          <p:cNvGrpSpPr/>
          <p:nvPr/>
        </p:nvGrpSpPr>
        <p:grpSpPr>
          <a:xfrm>
            <a:off x="3333097" y="2426375"/>
            <a:ext cx="293752" cy="294966"/>
            <a:chOff x="-33673825" y="2634975"/>
            <a:chExt cx="291450" cy="292625"/>
          </a:xfrm>
        </p:grpSpPr>
        <p:sp>
          <p:nvSpPr>
            <p:cNvPr id="5015" name="Google Shape;5015;p85"/>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5"/>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85"/>
          <p:cNvGrpSpPr/>
          <p:nvPr/>
        </p:nvGrpSpPr>
        <p:grpSpPr>
          <a:xfrm>
            <a:off x="2032817" y="2863582"/>
            <a:ext cx="273897" cy="293832"/>
            <a:chOff x="-31874100" y="1939525"/>
            <a:chExt cx="271750" cy="291500"/>
          </a:xfrm>
        </p:grpSpPr>
        <p:sp>
          <p:nvSpPr>
            <p:cNvPr id="5018" name="Google Shape;5018;p85"/>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5"/>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0" name="Google Shape;5020;p85"/>
          <p:cNvSpPr/>
          <p:nvPr/>
        </p:nvSpPr>
        <p:spPr>
          <a:xfrm>
            <a:off x="2040351" y="3300977"/>
            <a:ext cx="258829" cy="293782"/>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85"/>
          <p:cNvGrpSpPr/>
          <p:nvPr/>
        </p:nvGrpSpPr>
        <p:grpSpPr>
          <a:xfrm>
            <a:off x="2024864" y="3745938"/>
            <a:ext cx="289801" cy="278621"/>
            <a:chOff x="-31889075" y="2658950"/>
            <a:chExt cx="302475" cy="290775"/>
          </a:xfrm>
        </p:grpSpPr>
        <p:sp>
          <p:nvSpPr>
            <p:cNvPr id="5022" name="Google Shape;5022;p85"/>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5"/>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4" name="Google Shape;5024;p85"/>
          <p:cNvSpPr/>
          <p:nvPr/>
        </p:nvSpPr>
        <p:spPr>
          <a:xfrm>
            <a:off x="3766884" y="3300574"/>
            <a:ext cx="296121" cy="29458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85"/>
          <p:cNvGrpSpPr/>
          <p:nvPr/>
        </p:nvGrpSpPr>
        <p:grpSpPr>
          <a:xfrm>
            <a:off x="1587170" y="1553810"/>
            <a:ext cx="294534" cy="295369"/>
            <a:chOff x="-35136450" y="1912725"/>
            <a:chExt cx="292225" cy="293025"/>
          </a:xfrm>
        </p:grpSpPr>
        <p:sp>
          <p:nvSpPr>
            <p:cNvPr id="5026" name="Google Shape;5026;p85"/>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5"/>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5"/>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85"/>
          <p:cNvGrpSpPr/>
          <p:nvPr/>
        </p:nvGrpSpPr>
        <p:grpSpPr>
          <a:xfrm>
            <a:off x="1587561" y="1989772"/>
            <a:ext cx="293752" cy="294210"/>
            <a:chOff x="-35134875" y="2272675"/>
            <a:chExt cx="291450" cy="291875"/>
          </a:xfrm>
        </p:grpSpPr>
        <p:sp>
          <p:nvSpPr>
            <p:cNvPr id="5030" name="Google Shape;5030;p85"/>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5"/>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5"/>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5"/>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5"/>
          <p:cNvGrpSpPr/>
          <p:nvPr/>
        </p:nvGrpSpPr>
        <p:grpSpPr>
          <a:xfrm>
            <a:off x="1622094" y="2426968"/>
            <a:ext cx="224686" cy="293782"/>
            <a:chOff x="-35101800" y="2631050"/>
            <a:chExt cx="222925" cy="291450"/>
          </a:xfrm>
        </p:grpSpPr>
        <p:sp>
          <p:nvSpPr>
            <p:cNvPr id="5035" name="Google Shape;5035;p85"/>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5"/>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5"/>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5"/>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9" name="Google Shape;5039;p85"/>
          <p:cNvSpPr/>
          <p:nvPr/>
        </p:nvSpPr>
        <p:spPr>
          <a:xfrm>
            <a:off x="3774431" y="1553911"/>
            <a:ext cx="281028" cy="295168"/>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0" name="Google Shape;5040;p85"/>
          <p:cNvGrpSpPr/>
          <p:nvPr/>
        </p:nvGrpSpPr>
        <p:grpSpPr>
          <a:xfrm>
            <a:off x="3768068" y="1989205"/>
            <a:ext cx="293752" cy="295344"/>
            <a:chOff x="-33314675" y="2275050"/>
            <a:chExt cx="291450" cy="293000"/>
          </a:xfrm>
        </p:grpSpPr>
        <p:sp>
          <p:nvSpPr>
            <p:cNvPr id="5041" name="Google Shape;5041;p85"/>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5"/>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5"/>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4" name="Google Shape;5044;p85"/>
          <p:cNvSpPr/>
          <p:nvPr/>
        </p:nvSpPr>
        <p:spPr>
          <a:xfrm>
            <a:off x="3766884" y="2425771"/>
            <a:ext cx="296121" cy="296176"/>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5" name="Google Shape;5045;p85"/>
          <p:cNvGrpSpPr/>
          <p:nvPr/>
        </p:nvGrpSpPr>
        <p:grpSpPr>
          <a:xfrm>
            <a:off x="2457822" y="2863620"/>
            <a:ext cx="293752" cy="293756"/>
            <a:chOff x="-31523625" y="1939525"/>
            <a:chExt cx="291450" cy="291425"/>
          </a:xfrm>
        </p:grpSpPr>
        <p:sp>
          <p:nvSpPr>
            <p:cNvPr id="5046" name="Google Shape;5046;p85"/>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5"/>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5"/>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5"/>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5"/>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5"/>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5"/>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5"/>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5"/>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5"/>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5"/>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85"/>
          <p:cNvGrpSpPr/>
          <p:nvPr/>
        </p:nvGrpSpPr>
        <p:grpSpPr>
          <a:xfrm>
            <a:off x="2457029" y="3300977"/>
            <a:ext cx="295340" cy="293782"/>
            <a:chOff x="-31523625" y="2298675"/>
            <a:chExt cx="293025" cy="291450"/>
          </a:xfrm>
        </p:grpSpPr>
        <p:sp>
          <p:nvSpPr>
            <p:cNvPr id="5058" name="Google Shape;5058;p85"/>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5"/>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5"/>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1" name="Google Shape;5061;p85"/>
          <p:cNvSpPr/>
          <p:nvPr/>
        </p:nvSpPr>
        <p:spPr>
          <a:xfrm>
            <a:off x="2464193" y="3745855"/>
            <a:ext cx="281011" cy="278787"/>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5"/>
          <p:cNvSpPr/>
          <p:nvPr/>
        </p:nvSpPr>
        <p:spPr>
          <a:xfrm>
            <a:off x="3777190" y="3747844"/>
            <a:ext cx="275510" cy="274808"/>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85"/>
          <p:cNvGrpSpPr/>
          <p:nvPr/>
        </p:nvGrpSpPr>
        <p:grpSpPr>
          <a:xfrm>
            <a:off x="2032023" y="1554616"/>
            <a:ext cx="275484" cy="293756"/>
            <a:chOff x="-34767825" y="1914325"/>
            <a:chExt cx="273325" cy="291425"/>
          </a:xfrm>
        </p:grpSpPr>
        <p:sp>
          <p:nvSpPr>
            <p:cNvPr id="5064" name="Google Shape;5064;p85"/>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5"/>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5"/>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5"/>
          <p:cNvGrpSpPr/>
          <p:nvPr/>
        </p:nvGrpSpPr>
        <p:grpSpPr>
          <a:xfrm>
            <a:off x="2021705" y="1989193"/>
            <a:ext cx="296121" cy="295369"/>
            <a:chOff x="-34778075" y="2272675"/>
            <a:chExt cx="293800" cy="293025"/>
          </a:xfrm>
        </p:grpSpPr>
        <p:sp>
          <p:nvSpPr>
            <p:cNvPr id="5068" name="Google Shape;5068;p85"/>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5"/>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5"/>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5"/>
          <p:cNvGrpSpPr/>
          <p:nvPr/>
        </p:nvGrpSpPr>
        <p:grpSpPr>
          <a:xfrm>
            <a:off x="2022889" y="2426968"/>
            <a:ext cx="293752" cy="293782"/>
            <a:chOff x="-34776500" y="2631825"/>
            <a:chExt cx="291450" cy="291450"/>
          </a:xfrm>
        </p:grpSpPr>
        <p:sp>
          <p:nvSpPr>
            <p:cNvPr id="5072" name="Google Shape;5072;p85"/>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5"/>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5"/>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5"/>
          <p:cNvGrpSpPr/>
          <p:nvPr/>
        </p:nvGrpSpPr>
        <p:grpSpPr>
          <a:xfrm>
            <a:off x="718278" y="2868452"/>
            <a:ext cx="281033" cy="284092"/>
            <a:chOff x="-32956300" y="1915900"/>
            <a:chExt cx="292225" cy="295375"/>
          </a:xfrm>
        </p:grpSpPr>
        <p:sp>
          <p:nvSpPr>
            <p:cNvPr id="5076" name="Google Shape;5076;p85"/>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5"/>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8" name="Google Shape;5078;p85"/>
          <p:cNvSpPr/>
          <p:nvPr/>
        </p:nvSpPr>
        <p:spPr>
          <a:xfrm>
            <a:off x="711528" y="3300990"/>
            <a:ext cx="294534" cy="293756"/>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5"/>
          <p:cNvSpPr/>
          <p:nvPr/>
        </p:nvSpPr>
        <p:spPr>
          <a:xfrm>
            <a:off x="721850" y="3748636"/>
            <a:ext cx="273890" cy="273225"/>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5"/>
          <p:cNvGrpSpPr/>
          <p:nvPr/>
        </p:nvGrpSpPr>
        <p:grpSpPr>
          <a:xfrm>
            <a:off x="2894179" y="2863620"/>
            <a:ext cx="296121" cy="293756"/>
            <a:chOff x="-31166825" y="1939525"/>
            <a:chExt cx="293800" cy="291425"/>
          </a:xfrm>
        </p:grpSpPr>
        <p:sp>
          <p:nvSpPr>
            <p:cNvPr id="5081" name="Google Shape;5081;p85"/>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5"/>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5"/>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5"/>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5"/>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5"/>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5"/>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5"/>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5"/>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5"/>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5"/>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5"/>
          <p:cNvGrpSpPr/>
          <p:nvPr/>
        </p:nvGrpSpPr>
        <p:grpSpPr>
          <a:xfrm>
            <a:off x="2894973" y="3300750"/>
            <a:ext cx="294534" cy="294235"/>
            <a:chOff x="-31165250" y="2298675"/>
            <a:chExt cx="292225" cy="291900"/>
          </a:xfrm>
        </p:grpSpPr>
        <p:sp>
          <p:nvSpPr>
            <p:cNvPr id="5093" name="Google Shape;5093;p85"/>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5"/>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5"/>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5"/>
          <p:cNvGrpSpPr/>
          <p:nvPr/>
        </p:nvGrpSpPr>
        <p:grpSpPr>
          <a:xfrm>
            <a:off x="2897343" y="3740337"/>
            <a:ext cx="289793" cy="289822"/>
            <a:chOff x="-31164450" y="2657050"/>
            <a:chExt cx="291425" cy="291425"/>
          </a:xfrm>
        </p:grpSpPr>
        <p:sp>
          <p:nvSpPr>
            <p:cNvPr id="5097" name="Google Shape;5097;p85"/>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5"/>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5"/>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5"/>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85"/>
          <p:cNvSpPr/>
          <p:nvPr/>
        </p:nvSpPr>
        <p:spPr>
          <a:xfrm>
            <a:off x="711125" y="4176131"/>
            <a:ext cx="295340" cy="292975"/>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2" name="Google Shape;5102;p85"/>
          <p:cNvGrpSpPr/>
          <p:nvPr/>
        </p:nvGrpSpPr>
        <p:grpSpPr>
          <a:xfrm>
            <a:off x="2455844" y="1554314"/>
            <a:ext cx="297708" cy="294361"/>
            <a:chOff x="-34421275" y="1912725"/>
            <a:chExt cx="295375" cy="292025"/>
          </a:xfrm>
        </p:grpSpPr>
        <p:sp>
          <p:nvSpPr>
            <p:cNvPr id="5103" name="Google Shape;5103;p85"/>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5"/>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5"/>
          <p:cNvGrpSpPr/>
          <p:nvPr/>
        </p:nvGrpSpPr>
        <p:grpSpPr>
          <a:xfrm>
            <a:off x="2455051" y="1989193"/>
            <a:ext cx="299296" cy="295369"/>
            <a:chOff x="-34418125" y="2271100"/>
            <a:chExt cx="296950" cy="293025"/>
          </a:xfrm>
        </p:grpSpPr>
        <p:sp>
          <p:nvSpPr>
            <p:cNvPr id="5106" name="Google Shape;5106;p85"/>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5"/>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5"/>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5"/>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5"/>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85"/>
          <p:cNvGrpSpPr/>
          <p:nvPr/>
        </p:nvGrpSpPr>
        <p:grpSpPr>
          <a:xfrm>
            <a:off x="2455844" y="2426968"/>
            <a:ext cx="297708" cy="293782"/>
            <a:chOff x="-34421275" y="2631050"/>
            <a:chExt cx="295375" cy="291450"/>
          </a:xfrm>
        </p:grpSpPr>
        <p:sp>
          <p:nvSpPr>
            <p:cNvPr id="5112" name="Google Shape;5112;p85"/>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5"/>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5"/>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5"/>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6" name="Google Shape;5116;p85"/>
          <p:cNvSpPr/>
          <p:nvPr/>
        </p:nvSpPr>
        <p:spPr>
          <a:xfrm>
            <a:off x="1148715" y="2863217"/>
            <a:ext cx="293752" cy="294563"/>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5"/>
          <p:cNvSpPr/>
          <p:nvPr/>
        </p:nvSpPr>
        <p:spPr>
          <a:xfrm>
            <a:off x="1148715" y="3300990"/>
            <a:ext cx="293752" cy="293756"/>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5"/>
          <p:cNvSpPr/>
          <p:nvPr/>
        </p:nvSpPr>
        <p:spPr>
          <a:xfrm>
            <a:off x="1148734" y="3745295"/>
            <a:ext cx="293715" cy="279906"/>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9" name="Google Shape;5119;p85"/>
          <p:cNvGrpSpPr/>
          <p:nvPr/>
        </p:nvGrpSpPr>
        <p:grpSpPr>
          <a:xfrm>
            <a:off x="3333097" y="2864011"/>
            <a:ext cx="293752" cy="292975"/>
            <a:chOff x="-30805300" y="1938725"/>
            <a:chExt cx="291450" cy="290650"/>
          </a:xfrm>
        </p:grpSpPr>
        <p:sp>
          <p:nvSpPr>
            <p:cNvPr id="5120" name="Google Shape;5120;p85"/>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5"/>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5"/>
          <p:cNvGrpSpPr/>
          <p:nvPr/>
        </p:nvGrpSpPr>
        <p:grpSpPr>
          <a:xfrm>
            <a:off x="3333500" y="3301141"/>
            <a:ext cx="292946" cy="293454"/>
            <a:chOff x="-30805300" y="2298675"/>
            <a:chExt cx="290650" cy="291125"/>
          </a:xfrm>
        </p:grpSpPr>
        <p:sp>
          <p:nvSpPr>
            <p:cNvPr id="5123" name="Google Shape;5123;p85"/>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5"/>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5"/>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5"/>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5"/>
          <p:cNvGrpSpPr/>
          <p:nvPr/>
        </p:nvGrpSpPr>
        <p:grpSpPr>
          <a:xfrm>
            <a:off x="3333109" y="3738370"/>
            <a:ext cx="293727" cy="293756"/>
            <a:chOff x="-30806075" y="2657050"/>
            <a:chExt cx="291425" cy="291425"/>
          </a:xfrm>
        </p:grpSpPr>
        <p:sp>
          <p:nvSpPr>
            <p:cNvPr id="5128" name="Google Shape;5128;p85"/>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5"/>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5"/>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85"/>
          <p:cNvGrpSpPr/>
          <p:nvPr/>
        </p:nvGrpSpPr>
        <p:grpSpPr>
          <a:xfrm>
            <a:off x="1148728" y="4175740"/>
            <a:ext cx="293727" cy="293756"/>
            <a:chOff x="-30064925" y="2332550"/>
            <a:chExt cx="291425" cy="291425"/>
          </a:xfrm>
        </p:grpSpPr>
        <p:sp>
          <p:nvSpPr>
            <p:cNvPr id="5132" name="Google Shape;5132;p85"/>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5"/>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5"/>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85"/>
          <p:cNvGrpSpPr/>
          <p:nvPr/>
        </p:nvGrpSpPr>
        <p:grpSpPr>
          <a:xfrm>
            <a:off x="3770036" y="2865995"/>
            <a:ext cx="289818" cy="289007"/>
            <a:chOff x="2821450" y="2957850"/>
            <a:chExt cx="259275" cy="258550"/>
          </a:xfrm>
        </p:grpSpPr>
        <p:sp>
          <p:nvSpPr>
            <p:cNvPr id="5136" name="Google Shape;5136;p85"/>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5"/>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5"/>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grpSp>
        <p:nvGrpSpPr>
          <p:cNvPr id="5139" name="Google Shape;5139;p85"/>
          <p:cNvGrpSpPr/>
          <p:nvPr/>
        </p:nvGrpSpPr>
        <p:grpSpPr>
          <a:xfrm>
            <a:off x="5080402" y="1553266"/>
            <a:ext cx="298081" cy="298081"/>
            <a:chOff x="-57970450" y="1903275"/>
            <a:chExt cx="318225" cy="318225"/>
          </a:xfrm>
        </p:grpSpPr>
        <p:sp>
          <p:nvSpPr>
            <p:cNvPr id="5140" name="Google Shape;5140;p85"/>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5"/>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5"/>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5"/>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85"/>
          <p:cNvGrpSpPr/>
          <p:nvPr/>
        </p:nvGrpSpPr>
        <p:grpSpPr>
          <a:xfrm>
            <a:off x="5098480" y="1988098"/>
            <a:ext cx="261925" cy="296606"/>
            <a:chOff x="-57950750" y="2296300"/>
            <a:chExt cx="279625" cy="316650"/>
          </a:xfrm>
        </p:grpSpPr>
        <p:sp>
          <p:nvSpPr>
            <p:cNvPr id="5145" name="Google Shape;5145;p85"/>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5"/>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5"/>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5"/>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85"/>
          <p:cNvGrpSpPr/>
          <p:nvPr/>
        </p:nvGrpSpPr>
        <p:grpSpPr>
          <a:xfrm>
            <a:off x="5080495" y="2425593"/>
            <a:ext cx="297894" cy="297355"/>
            <a:chOff x="-57969675" y="2687750"/>
            <a:chExt cx="318025" cy="317450"/>
          </a:xfrm>
        </p:grpSpPr>
        <p:sp>
          <p:nvSpPr>
            <p:cNvPr id="5150" name="Google Shape;5150;p85"/>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5"/>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5"/>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5"/>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5"/>
          <p:cNvGrpSpPr/>
          <p:nvPr/>
        </p:nvGrpSpPr>
        <p:grpSpPr>
          <a:xfrm>
            <a:off x="7261153" y="1553266"/>
            <a:ext cx="300306" cy="298081"/>
            <a:chOff x="-56012425" y="1903275"/>
            <a:chExt cx="320600" cy="318225"/>
          </a:xfrm>
        </p:grpSpPr>
        <p:sp>
          <p:nvSpPr>
            <p:cNvPr id="5155" name="Google Shape;5155;p85"/>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5"/>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85"/>
          <p:cNvGrpSpPr/>
          <p:nvPr/>
        </p:nvGrpSpPr>
        <p:grpSpPr>
          <a:xfrm>
            <a:off x="7261891" y="1986986"/>
            <a:ext cx="298831" cy="298831"/>
            <a:chOff x="-56010850" y="2294725"/>
            <a:chExt cx="319025" cy="319025"/>
          </a:xfrm>
        </p:grpSpPr>
        <p:sp>
          <p:nvSpPr>
            <p:cNvPr id="5158" name="Google Shape;5158;p85"/>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5"/>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5"/>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5"/>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85"/>
          <p:cNvGrpSpPr/>
          <p:nvPr/>
        </p:nvGrpSpPr>
        <p:grpSpPr>
          <a:xfrm>
            <a:off x="7261903" y="2425230"/>
            <a:ext cx="298807" cy="298081"/>
            <a:chOff x="-56010050" y="2686975"/>
            <a:chExt cx="319000" cy="318225"/>
          </a:xfrm>
        </p:grpSpPr>
        <p:sp>
          <p:nvSpPr>
            <p:cNvPr id="5163" name="Google Shape;5163;p85"/>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5"/>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5"/>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5"/>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85"/>
          <p:cNvGrpSpPr/>
          <p:nvPr/>
        </p:nvGrpSpPr>
        <p:grpSpPr>
          <a:xfrm>
            <a:off x="5952840" y="2863637"/>
            <a:ext cx="298831" cy="298081"/>
            <a:chOff x="-54081175" y="1903275"/>
            <a:chExt cx="319025" cy="318225"/>
          </a:xfrm>
        </p:grpSpPr>
        <p:sp>
          <p:nvSpPr>
            <p:cNvPr id="5168" name="Google Shape;5168;p85"/>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5"/>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85"/>
          <p:cNvGrpSpPr/>
          <p:nvPr/>
        </p:nvGrpSpPr>
        <p:grpSpPr>
          <a:xfrm>
            <a:off x="5971293" y="3298039"/>
            <a:ext cx="261925" cy="297355"/>
            <a:chOff x="-54063050" y="2296300"/>
            <a:chExt cx="279625" cy="317450"/>
          </a:xfrm>
        </p:grpSpPr>
        <p:sp>
          <p:nvSpPr>
            <p:cNvPr id="5171" name="Google Shape;5171;p85"/>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5"/>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5"/>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5"/>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5"/>
          <p:cNvGrpSpPr/>
          <p:nvPr/>
        </p:nvGrpSpPr>
        <p:grpSpPr>
          <a:xfrm>
            <a:off x="5971293" y="3733653"/>
            <a:ext cx="261925" cy="298035"/>
            <a:chOff x="-54061475" y="2685450"/>
            <a:chExt cx="279625" cy="318175"/>
          </a:xfrm>
        </p:grpSpPr>
        <p:sp>
          <p:nvSpPr>
            <p:cNvPr id="5176" name="Google Shape;5176;p85"/>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5"/>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5"/>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5"/>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5"/>
          <p:cNvGrpSpPr/>
          <p:nvPr/>
        </p:nvGrpSpPr>
        <p:grpSpPr>
          <a:xfrm>
            <a:off x="8172350" y="2863274"/>
            <a:ext cx="227243" cy="298807"/>
            <a:chOff x="-52074300" y="1911950"/>
            <a:chExt cx="242600" cy="319000"/>
          </a:xfrm>
        </p:grpSpPr>
        <p:sp>
          <p:nvSpPr>
            <p:cNvPr id="5181" name="Google Shape;5181;p85"/>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5"/>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5"/>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5"/>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85"/>
          <p:cNvGrpSpPr/>
          <p:nvPr/>
        </p:nvGrpSpPr>
        <p:grpSpPr>
          <a:xfrm>
            <a:off x="5513906" y="1553266"/>
            <a:ext cx="298831" cy="298081"/>
            <a:chOff x="-57578225" y="1904075"/>
            <a:chExt cx="319025" cy="318225"/>
          </a:xfrm>
        </p:grpSpPr>
        <p:sp>
          <p:nvSpPr>
            <p:cNvPr id="5186" name="Google Shape;5186;p8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85"/>
          <p:cNvGrpSpPr/>
          <p:nvPr/>
        </p:nvGrpSpPr>
        <p:grpSpPr>
          <a:xfrm>
            <a:off x="5532359" y="1987361"/>
            <a:ext cx="261925" cy="298081"/>
            <a:chOff x="-57558525" y="2294725"/>
            <a:chExt cx="279625" cy="318225"/>
          </a:xfrm>
        </p:grpSpPr>
        <p:sp>
          <p:nvSpPr>
            <p:cNvPr id="5191" name="Google Shape;5191;p85"/>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5"/>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5"/>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5"/>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5"/>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5"/>
          <p:cNvGrpSpPr/>
          <p:nvPr/>
        </p:nvGrpSpPr>
        <p:grpSpPr>
          <a:xfrm>
            <a:off x="5512431" y="2424867"/>
            <a:ext cx="301781" cy="298807"/>
            <a:chOff x="-57579800" y="2686975"/>
            <a:chExt cx="322175" cy="319000"/>
          </a:xfrm>
        </p:grpSpPr>
        <p:sp>
          <p:nvSpPr>
            <p:cNvPr id="5197" name="Google Shape;5197;p85"/>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5"/>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5"/>
          <p:cNvGrpSpPr/>
          <p:nvPr/>
        </p:nvGrpSpPr>
        <p:grpSpPr>
          <a:xfrm>
            <a:off x="7697213" y="1987361"/>
            <a:ext cx="303257" cy="298081"/>
            <a:chOff x="-55620975" y="2294725"/>
            <a:chExt cx="323750" cy="318225"/>
          </a:xfrm>
        </p:grpSpPr>
        <p:sp>
          <p:nvSpPr>
            <p:cNvPr id="5200" name="Google Shape;5200;p85"/>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5"/>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5"/>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5"/>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5"/>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5"/>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85"/>
          <p:cNvGrpSpPr/>
          <p:nvPr/>
        </p:nvGrpSpPr>
        <p:grpSpPr>
          <a:xfrm>
            <a:off x="7699063" y="2425195"/>
            <a:ext cx="299557" cy="298152"/>
            <a:chOff x="-55620175" y="2686900"/>
            <a:chExt cx="319800" cy="318300"/>
          </a:xfrm>
        </p:grpSpPr>
        <p:sp>
          <p:nvSpPr>
            <p:cNvPr id="5207" name="Google Shape;5207;p85"/>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5"/>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5"/>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5"/>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5"/>
          <p:cNvGrpSpPr/>
          <p:nvPr/>
        </p:nvGrpSpPr>
        <p:grpSpPr>
          <a:xfrm>
            <a:off x="6390211" y="2863637"/>
            <a:ext cx="298807" cy="298081"/>
            <a:chOff x="-53690500" y="1903275"/>
            <a:chExt cx="319000" cy="318225"/>
          </a:xfrm>
        </p:grpSpPr>
        <p:sp>
          <p:nvSpPr>
            <p:cNvPr id="5212" name="Google Shape;5212;p85"/>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5"/>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5"/>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5"/>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85"/>
          <p:cNvGrpSpPr/>
          <p:nvPr/>
        </p:nvGrpSpPr>
        <p:grpSpPr>
          <a:xfrm>
            <a:off x="6408653" y="3298413"/>
            <a:ext cx="261925" cy="296606"/>
            <a:chOff x="-53670800" y="2296300"/>
            <a:chExt cx="279625" cy="316650"/>
          </a:xfrm>
        </p:grpSpPr>
        <p:sp>
          <p:nvSpPr>
            <p:cNvPr id="5217" name="Google Shape;5217;p85"/>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5"/>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5"/>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5"/>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85"/>
          <p:cNvGrpSpPr/>
          <p:nvPr/>
        </p:nvGrpSpPr>
        <p:grpSpPr>
          <a:xfrm>
            <a:off x="6390211" y="3733442"/>
            <a:ext cx="298807" cy="298456"/>
            <a:chOff x="-53690500" y="2686575"/>
            <a:chExt cx="319000" cy="318625"/>
          </a:xfrm>
        </p:grpSpPr>
        <p:sp>
          <p:nvSpPr>
            <p:cNvPr id="5222" name="Google Shape;5222;p85"/>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5"/>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5"/>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5"/>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5"/>
          <p:cNvGrpSpPr/>
          <p:nvPr/>
        </p:nvGrpSpPr>
        <p:grpSpPr>
          <a:xfrm>
            <a:off x="8154998" y="3297734"/>
            <a:ext cx="261948" cy="297964"/>
            <a:chOff x="-52092425" y="2303525"/>
            <a:chExt cx="279650" cy="318100"/>
          </a:xfrm>
        </p:grpSpPr>
        <p:sp>
          <p:nvSpPr>
            <p:cNvPr id="5227" name="Google Shape;5227;p85"/>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5"/>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5"/>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5"/>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5"/>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85"/>
          <p:cNvGrpSpPr/>
          <p:nvPr/>
        </p:nvGrpSpPr>
        <p:grpSpPr>
          <a:xfrm>
            <a:off x="5952114" y="1553266"/>
            <a:ext cx="300283" cy="298081"/>
            <a:chOff x="-57189125" y="1904850"/>
            <a:chExt cx="320575" cy="318225"/>
          </a:xfrm>
        </p:grpSpPr>
        <p:sp>
          <p:nvSpPr>
            <p:cNvPr id="5233" name="Google Shape;5233;p85"/>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5"/>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5"/>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5"/>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5"/>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85"/>
          <p:cNvGrpSpPr/>
          <p:nvPr/>
        </p:nvGrpSpPr>
        <p:grpSpPr>
          <a:xfrm>
            <a:off x="5952852" y="2005802"/>
            <a:ext cx="298807" cy="261199"/>
            <a:chOff x="-57187550" y="2314425"/>
            <a:chExt cx="319000" cy="278850"/>
          </a:xfrm>
        </p:grpSpPr>
        <p:sp>
          <p:nvSpPr>
            <p:cNvPr id="5239" name="Google Shape;5239;p85"/>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5"/>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5"/>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5"/>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85"/>
          <p:cNvGrpSpPr/>
          <p:nvPr/>
        </p:nvGrpSpPr>
        <p:grpSpPr>
          <a:xfrm>
            <a:off x="5966855" y="2424949"/>
            <a:ext cx="270800" cy="298643"/>
            <a:chOff x="-57172600" y="2686375"/>
            <a:chExt cx="289100" cy="318825"/>
          </a:xfrm>
        </p:grpSpPr>
        <p:sp>
          <p:nvSpPr>
            <p:cNvPr id="5244" name="Google Shape;5244;p85"/>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5"/>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85"/>
          <p:cNvGrpSpPr/>
          <p:nvPr/>
        </p:nvGrpSpPr>
        <p:grpSpPr>
          <a:xfrm>
            <a:off x="8136931" y="1554004"/>
            <a:ext cx="298081" cy="296606"/>
            <a:chOff x="-55225575" y="1903275"/>
            <a:chExt cx="318225" cy="316650"/>
          </a:xfrm>
        </p:grpSpPr>
        <p:sp>
          <p:nvSpPr>
            <p:cNvPr id="5247" name="Google Shape;5247;p85"/>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5"/>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5"/>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5"/>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5"/>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85"/>
          <p:cNvGrpSpPr/>
          <p:nvPr/>
        </p:nvGrpSpPr>
        <p:grpSpPr>
          <a:xfrm>
            <a:off x="8146157" y="1988098"/>
            <a:ext cx="279628" cy="296606"/>
            <a:chOff x="-55217700" y="2296300"/>
            <a:chExt cx="298525" cy="316650"/>
          </a:xfrm>
        </p:grpSpPr>
        <p:sp>
          <p:nvSpPr>
            <p:cNvPr id="5253" name="Google Shape;5253;p85"/>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5"/>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5"/>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5"/>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85"/>
          <p:cNvGrpSpPr/>
          <p:nvPr/>
        </p:nvGrpSpPr>
        <p:grpSpPr>
          <a:xfrm>
            <a:off x="8136193" y="2425968"/>
            <a:ext cx="299557" cy="296606"/>
            <a:chOff x="-55229525" y="2688550"/>
            <a:chExt cx="319800" cy="316650"/>
          </a:xfrm>
        </p:grpSpPr>
        <p:sp>
          <p:nvSpPr>
            <p:cNvPr id="5258" name="Google Shape;5258;p85"/>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5"/>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5"/>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5"/>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85"/>
          <p:cNvGrpSpPr/>
          <p:nvPr/>
        </p:nvGrpSpPr>
        <p:grpSpPr>
          <a:xfrm>
            <a:off x="6836702" y="2863637"/>
            <a:ext cx="279652" cy="298081"/>
            <a:chOff x="-53288825" y="1903275"/>
            <a:chExt cx="298550" cy="318225"/>
          </a:xfrm>
        </p:grpSpPr>
        <p:sp>
          <p:nvSpPr>
            <p:cNvPr id="5263" name="Google Shape;5263;p85"/>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5"/>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5"/>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85"/>
          <p:cNvGrpSpPr/>
          <p:nvPr/>
        </p:nvGrpSpPr>
        <p:grpSpPr>
          <a:xfrm>
            <a:off x="6827112" y="3297676"/>
            <a:ext cx="298831" cy="298081"/>
            <a:chOff x="-53299850" y="2294725"/>
            <a:chExt cx="319025" cy="318225"/>
          </a:xfrm>
        </p:grpSpPr>
        <p:sp>
          <p:nvSpPr>
            <p:cNvPr id="5267" name="Google Shape;5267;p85"/>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5"/>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85"/>
          <p:cNvGrpSpPr/>
          <p:nvPr/>
        </p:nvGrpSpPr>
        <p:grpSpPr>
          <a:xfrm>
            <a:off x="6845928" y="3733992"/>
            <a:ext cx="261199" cy="297355"/>
            <a:chOff x="-53278575" y="2687750"/>
            <a:chExt cx="278850" cy="317450"/>
          </a:xfrm>
        </p:grpSpPr>
        <p:sp>
          <p:nvSpPr>
            <p:cNvPr id="5270" name="Google Shape;5270;p85"/>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5"/>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5"/>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5"/>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5"/>
          <p:cNvGrpSpPr/>
          <p:nvPr/>
        </p:nvGrpSpPr>
        <p:grpSpPr>
          <a:xfrm>
            <a:off x="8136556" y="3733126"/>
            <a:ext cx="298831" cy="299088"/>
            <a:chOff x="-52101875" y="2687475"/>
            <a:chExt cx="319025" cy="319300"/>
          </a:xfrm>
        </p:grpSpPr>
        <p:sp>
          <p:nvSpPr>
            <p:cNvPr id="5275" name="Google Shape;5275;p85"/>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5"/>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5"/>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5"/>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5"/>
          <p:cNvGrpSpPr/>
          <p:nvPr/>
        </p:nvGrpSpPr>
        <p:grpSpPr>
          <a:xfrm>
            <a:off x="6408653" y="1553266"/>
            <a:ext cx="261925" cy="298081"/>
            <a:chOff x="-56774050" y="1904075"/>
            <a:chExt cx="279625" cy="318225"/>
          </a:xfrm>
        </p:grpSpPr>
        <p:sp>
          <p:nvSpPr>
            <p:cNvPr id="5280" name="Google Shape;5280;p85"/>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5"/>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5"/>
          <p:cNvGrpSpPr/>
          <p:nvPr/>
        </p:nvGrpSpPr>
        <p:grpSpPr>
          <a:xfrm>
            <a:off x="6408653" y="1987361"/>
            <a:ext cx="261925" cy="298081"/>
            <a:chOff x="-56774850" y="2294725"/>
            <a:chExt cx="279625" cy="318225"/>
          </a:xfrm>
        </p:grpSpPr>
        <p:sp>
          <p:nvSpPr>
            <p:cNvPr id="5283" name="Google Shape;5283;p85"/>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5"/>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5"/>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85"/>
          <p:cNvGrpSpPr/>
          <p:nvPr/>
        </p:nvGrpSpPr>
        <p:grpSpPr>
          <a:xfrm>
            <a:off x="6425993" y="2425605"/>
            <a:ext cx="227243" cy="297332"/>
            <a:chOff x="-56756725" y="2686975"/>
            <a:chExt cx="242600" cy="317425"/>
          </a:xfrm>
        </p:grpSpPr>
        <p:sp>
          <p:nvSpPr>
            <p:cNvPr id="5287" name="Google Shape;5287;p85"/>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5"/>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5"/>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5"/>
          <p:cNvGrpSpPr/>
          <p:nvPr/>
        </p:nvGrpSpPr>
        <p:grpSpPr>
          <a:xfrm>
            <a:off x="5090202" y="2863262"/>
            <a:ext cx="278481" cy="298831"/>
            <a:chOff x="-54826975" y="1903275"/>
            <a:chExt cx="297300" cy="319025"/>
          </a:xfrm>
        </p:grpSpPr>
        <p:sp>
          <p:nvSpPr>
            <p:cNvPr id="5291" name="Google Shape;5291;p85"/>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5"/>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5"/>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5"/>
          <p:cNvGrpSpPr/>
          <p:nvPr/>
        </p:nvGrpSpPr>
        <p:grpSpPr>
          <a:xfrm>
            <a:off x="5080039" y="3298425"/>
            <a:ext cx="298807" cy="296583"/>
            <a:chOff x="-54836500" y="2296300"/>
            <a:chExt cx="319000" cy="316625"/>
          </a:xfrm>
        </p:grpSpPr>
        <p:sp>
          <p:nvSpPr>
            <p:cNvPr id="5295" name="Google Shape;5295;p85"/>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5"/>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5"/>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5"/>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85"/>
          <p:cNvGrpSpPr/>
          <p:nvPr/>
        </p:nvGrpSpPr>
        <p:grpSpPr>
          <a:xfrm>
            <a:off x="5097742" y="3733629"/>
            <a:ext cx="263400" cy="298081"/>
            <a:chOff x="-54817600" y="2687750"/>
            <a:chExt cx="281200" cy="318225"/>
          </a:xfrm>
        </p:grpSpPr>
        <p:sp>
          <p:nvSpPr>
            <p:cNvPr id="5300" name="Google Shape;5300;p85"/>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5"/>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5"/>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5"/>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5"/>
          <p:cNvGrpSpPr/>
          <p:nvPr/>
        </p:nvGrpSpPr>
        <p:grpSpPr>
          <a:xfrm>
            <a:off x="7280344" y="2864375"/>
            <a:ext cx="261925" cy="296606"/>
            <a:chOff x="-52887125" y="1903275"/>
            <a:chExt cx="279625" cy="316650"/>
          </a:xfrm>
        </p:grpSpPr>
        <p:sp>
          <p:nvSpPr>
            <p:cNvPr id="5305" name="Google Shape;5305;p85"/>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5"/>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5"/>
          <p:cNvGrpSpPr/>
          <p:nvPr/>
        </p:nvGrpSpPr>
        <p:grpSpPr>
          <a:xfrm>
            <a:off x="7262640" y="3297313"/>
            <a:ext cx="297332" cy="298807"/>
            <a:chOff x="-52906025" y="2293950"/>
            <a:chExt cx="317425" cy="319000"/>
          </a:xfrm>
        </p:grpSpPr>
        <p:sp>
          <p:nvSpPr>
            <p:cNvPr id="5308" name="Google Shape;5308;p85"/>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5"/>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5"/>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85"/>
          <p:cNvGrpSpPr/>
          <p:nvPr/>
        </p:nvGrpSpPr>
        <p:grpSpPr>
          <a:xfrm>
            <a:off x="7280344" y="3733629"/>
            <a:ext cx="261925" cy="298081"/>
            <a:chOff x="-52887125" y="2686975"/>
            <a:chExt cx="279625" cy="318225"/>
          </a:xfrm>
        </p:grpSpPr>
        <p:sp>
          <p:nvSpPr>
            <p:cNvPr id="5312" name="Google Shape;5312;p85"/>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5"/>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5"/>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5"/>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5"/>
          <p:cNvGrpSpPr/>
          <p:nvPr/>
        </p:nvGrpSpPr>
        <p:grpSpPr>
          <a:xfrm>
            <a:off x="5098117" y="4169972"/>
            <a:ext cx="262651" cy="296606"/>
            <a:chOff x="-51722225" y="1915100"/>
            <a:chExt cx="280400" cy="316650"/>
          </a:xfrm>
        </p:grpSpPr>
        <p:sp>
          <p:nvSpPr>
            <p:cNvPr id="5317" name="Google Shape;5317;p85"/>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5"/>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5"/>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5"/>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85"/>
          <p:cNvGrpSpPr/>
          <p:nvPr/>
        </p:nvGrpSpPr>
        <p:grpSpPr>
          <a:xfrm>
            <a:off x="6823436" y="1553313"/>
            <a:ext cx="306184" cy="297988"/>
            <a:chOff x="-56407800" y="1902600"/>
            <a:chExt cx="326875" cy="318125"/>
          </a:xfrm>
        </p:grpSpPr>
        <p:sp>
          <p:nvSpPr>
            <p:cNvPr id="5322" name="Google Shape;5322;p85"/>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5"/>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5"/>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85"/>
          <p:cNvGrpSpPr/>
          <p:nvPr/>
        </p:nvGrpSpPr>
        <p:grpSpPr>
          <a:xfrm>
            <a:off x="6828225" y="1996587"/>
            <a:ext cx="296606" cy="279628"/>
            <a:chOff x="-56401500" y="2304975"/>
            <a:chExt cx="316650" cy="298525"/>
          </a:xfrm>
        </p:grpSpPr>
        <p:sp>
          <p:nvSpPr>
            <p:cNvPr id="5326" name="Google Shape;5326;p85"/>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5"/>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5"/>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5"/>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85"/>
          <p:cNvGrpSpPr/>
          <p:nvPr/>
        </p:nvGrpSpPr>
        <p:grpSpPr>
          <a:xfrm>
            <a:off x="5531247" y="2863637"/>
            <a:ext cx="264149" cy="298081"/>
            <a:chOff x="-54426150" y="1901700"/>
            <a:chExt cx="282000" cy="318225"/>
          </a:xfrm>
        </p:grpSpPr>
        <p:sp>
          <p:nvSpPr>
            <p:cNvPr id="5331" name="Google Shape;5331;p85"/>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5"/>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5"/>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5"/>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85"/>
          <p:cNvGrpSpPr/>
          <p:nvPr/>
        </p:nvGrpSpPr>
        <p:grpSpPr>
          <a:xfrm>
            <a:off x="5531247" y="3297301"/>
            <a:ext cx="264149" cy="298831"/>
            <a:chOff x="-54426150" y="2294725"/>
            <a:chExt cx="282000" cy="319025"/>
          </a:xfrm>
        </p:grpSpPr>
        <p:sp>
          <p:nvSpPr>
            <p:cNvPr id="5336" name="Google Shape;5336;p85"/>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5"/>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5"/>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5"/>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5"/>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85"/>
          <p:cNvGrpSpPr/>
          <p:nvPr/>
        </p:nvGrpSpPr>
        <p:grpSpPr>
          <a:xfrm>
            <a:off x="5529771" y="3733266"/>
            <a:ext cx="267100" cy="298807"/>
            <a:chOff x="-54427725" y="2686975"/>
            <a:chExt cx="285150" cy="319000"/>
          </a:xfrm>
        </p:grpSpPr>
        <p:sp>
          <p:nvSpPr>
            <p:cNvPr id="5342" name="Google Shape;5342;p85"/>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5"/>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5"/>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5"/>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5"/>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5"/>
          <p:cNvGrpSpPr/>
          <p:nvPr/>
        </p:nvGrpSpPr>
        <p:grpSpPr>
          <a:xfrm>
            <a:off x="7700538" y="2864094"/>
            <a:ext cx="296606" cy="297168"/>
            <a:chOff x="-52513800" y="1903475"/>
            <a:chExt cx="316650" cy="317250"/>
          </a:xfrm>
        </p:grpSpPr>
        <p:sp>
          <p:nvSpPr>
            <p:cNvPr id="5348" name="Google Shape;5348;p85"/>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5"/>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85"/>
          <p:cNvGrpSpPr/>
          <p:nvPr/>
        </p:nvGrpSpPr>
        <p:grpSpPr>
          <a:xfrm>
            <a:off x="7708652" y="3298050"/>
            <a:ext cx="280378" cy="297332"/>
            <a:chOff x="-52505925" y="2295525"/>
            <a:chExt cx="299325" cy="317425"/>
          </a:xfrm>
        </p:grpSpPr>
        <p:sp>
          <p:nvSpPr>
            <p:cNvPr id="5351" name="Google Shape;5351;p85"/>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5"/>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5"/>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5"/>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5"/>
          <p:cNvGrpSpPr/>
          <p:nvPr/>
        </p:nvGrpSpPr>
        <p:grpSpPr>
          <a:xfrm>
            <a:off x="7717879" y="3733629"/>
            <a:ext cx="261925" cy="298081"/>
            <a:chOff x="-52494100" y="2686975"/>
            <a:chExt cx="279625" cy="318225"/>
          </a:xfrm>
        </p:grpSpPr>
        <p:sp>
          <p:nvSpPr>
            <p:cNvPr id="5356" name="Google Shape;5356;p85"/>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5"/>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5"/>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5"/>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85"/>
          <p:cNvGrpSpPr/>
          <p:nvPr/>
        </p:nvGrpSpPr>
        <p:grpSpPr>
          <a:xfrm>
            <a:off x="5533097" y="4169235"/>
            <a:ext cx="260449" cy="298081"/>
            <a:chOff x="-51708850" y="2305750"/>
            <a:chExt cx="278050" cy="318225"/>
          </a:xfrm>
        </p:grpSpPr>
        <p:sp>
          <p:nvSpPr>
            <p:cNvPr id="5361" name="Google Shape;5361;p85"/>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5"/>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5"/>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5"/>
          <p:cNvGrpSpPr/>
          <p:nvPr/>
        </p:nvGrpSpPr>
        <p:grpSpPr>
          <a:xfrm>
            <a:off x="7717124" y="1552846"/>
            <a:ext cx="263434" cy="298922"/>
            <a:chOff x="1044400" y="2917425"/>
            <a:chExt cx="248125" cy="281550"/>
          </a:xfrm>
        </p:grpSpPr>
        <p:sp>
          <p:nvSpPr>
            <p:cNvPr id="5365" name="Google Shape;5365;p85"/>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5"/>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5"/>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5"/>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5"/>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lt2"/>
            </a:solidFill>
            <a:ln>
              <a:noFill/>
            </a:ln>
          </p:spPr>
        </p:sp>
        <p:sp>
          <p:nvSpPr>
            <p:cNvPr id="5370" name="Google Shape;5370;p85"/>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lt2"/>
            </a:solidFill>
            <a:ln>
              <a:noFill/>
            </a:ln>
          </p:spPr>
        </p:sp>
        <p:sp>
          <p:nvSpPr>
            <p:cNvPr id="5371" name="Google Shape;5371;p85"/>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lt2"/>
            </a:solidFill>
            <a:ln>
              <a:noFill/>
            </a:ln>
          </p:spPr>
        </p:sp>
        <p:sp>
          <p:nvSpPr>
            <p:cNvPr id="5372" name="Google Shape;5372;p85"/>
            <p:cNvSpPr/>
            <p:nvPr/>
          </p:nvSpPr>
          <p:spPr>
            <a:xfrm>
              <a:off x="1205975" y="2965750"/>
              <a:ext cx="21000" cy="1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5"/>
            <p:cNvSpPr/>
            <p:nvPr/>
          </p:nvSpPr>
          <p:spPr>
            <a:xfrm>
              <a:off x="1082225" y="2937250"/>
              <a:ext cx="11400" cy="2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5"/>
          <p:cNvSpPr/>
          <p:nvPr/>
        </p:nvSpPr>
        <p:spPr>
          <a:xfrm>
            <a:off x="6834870" y="2424797"/>
            <a:ext cx="283315" cy="298947"/>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8" name="Shape 5378"/>
        <p:cNvGrpSpPr/>
        <p:nvPr/>
      </p:nvGrpSpPr>
      <p:grpSpPr>
        <a:xfrm>
          <a:off x="0" y="0"/>
          <a:ext cx="0" cy="0"/>
          <a:chOff x="0" y="0"/>
          <a:chExt cx="0" cy="0"/>
        </a:xfrm>
      </p:grpSpPr>
      <p:sp>
        <p:nvSpPr>
          <p:cNvPr id="5379" name="Google Shape;5379;p8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5380" name="Google Shape;5380;p8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5381" name="Google Shape;5381;p86"/>
          <p:cNvGrpSpPr/>
          <p:nvPr/>
        </p:nvGrpSpPr>
        <p:grpSpPr>
          <a:xfrm>
            <a:off x="752747" y="1561609"/>
            <a:ext cx="215594" cy="276601"/>
            <a:chOff x="-50489600" y="1947400"/>
            <a:chExt cx="233150" cy="299125"/>
          </a:xfrm>
        </p:grpSpPr>
        <p:sp>
          <p:nvSpPr>
            <p:cNvPr id="5382" name="Google Shape;5382;p86"/>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6"/>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6"/>
          <p:cNvGrpSpPr/>
          <p:nvPr/>
        </p:nvGrpSpPr>
        <p:grpSpPr>
          <a:xfrm>
            <a:off x="722151" y="1997123"/>
            <a:ext cx="276786" cy="277502"/>
            <a:chOff x="-50523475" y="2316000"/>
            <a:chExt cx="299325" cy="300100"/>
          </a:xfrm>
        </p:grpSpPr>
        <p:sp>
          <p:nvSpPr>
            <p:cNvPr id="5385" name="Google Shape;5385;p86"/>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6"/>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86"/>
          <p:cNvGrpSpPr/>
          <p:nvPr/>
        </p:nvGrpSpPr>
        <p:grpSpPr>
          <a:xfrm>
            <a:off x="721065" y="2435039"/>
            <a:ext cx="278959" cy="276809"/>
            <a:chOff x="-50524250" y="2686150"/>
            <a:chExt cx="301675" cy="299350"/>
          </a:xfrm>
        </p:grpSpPr>
        <p:sp>
          <p:nvSpPr>
            <p:cNvPr id="5388" name="Google Shape;5388;p86"/>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6"/>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6"/>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6"/>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6"/>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6"/>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86"/>
          <p:cNvGrpSpPr/>
          <p:nvPr/>
        </p:nvGrpSpPr>
        <p:grpSpPr>
          <a:xfrm>
            <a:off x="2904561" y="1560788"/>
            <a:ext cx="277502" cy="278242"/>
            <a:chOff x="-48633950" y="1972600"/>
            <a:chExt cx="300100" cy="300900"/>
          </a:xfrm>
        </p:grpSpPr>
        <p:sp>
          <p:nvSpPr>
            <p:cNvPr id="5395" name="Google Shape;5395;p86"/>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6"/>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86"/>
          <p:cNvGrpSpPr/>
          <p:nvPr/>
        </p:nvGrpSpPr>
        <p:grpSpPr>
          <a:xfrm>
            <a:off x="2904919" y="2435051"/>
            <a:ext cx="276786" cy="276786"/>
            <a:chOff x="-48633175" y="2711375"/>
            <a:chExt cx="299325" cy="299325"/>
          </a:xfrm>
        </p:grpSpPr>
        <p:sp>
          <p:nvSpPr>
            <p:cNvPr id="5398" name="Google Shape;5398;p86"/>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6"/>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86"/>
          <p:cNvGrpSpPr/>
          <p:nvPr/>
        </p:nvGrpSpPr>
        <p:grpSpPr>
          <a:xfrm>
            <a:off x="1605674" y="2874036"/>
            <a:ext cx="243265" cy="277526"/>
            <a:chOff x="-46753100" y="1965500"/>
            <a:chExt cx="263075" cy="300125"/>
          </a:xfrm>
        </p:grpSpPr>
        <p:sp>
          <p:nvSpPr>
            <p:cNvPr id="5401" name="Google Shape;5401;p86"/>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6"/>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6"/>
          <p:cNvGrpSpPr/>
          <p:nvPr/>
        </p:nvGrpSpPr>
        <p:grpSpPr>
          <a:xfrm>
            <a:off x="1588185" y="3320688"/>
            <a:ext cx="278242" cy="244745"/>
            <a:chOff x="-46772025" y="2350650"/>
            <a:chExt cx="300900" cy="264675"/>
          </a:xfrm>
        </p:grpSpPr>
        <p:sp>
          <p:nvSpPr>
            <p:cNvPr id="5404" name="Google Shape;5404;p86"/>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6"/>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6"/>
          <p:cNvGrpSpPr/>
          <p:nvPr/>
        </p:nvGrpSpPr>
        <p:grpSpPr>
          <a:xfrm>
            <a:off x="1588185" y="3742743"/>
            <a:ext cx="278242" cy="278242"/>
            <a:chOff x="-46772025" y="2701925"/>
            <a:chExt cx="300900" cy="300900"/>
          </a:xfrm>
        </p:grpSpPr>
        <p:sp>
          <p:nvSpPr>
            <p:cNvPr id="5407" name="Google Shape;5407;p86"/>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6"/>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9" name="Google Shape;5409;p86"/>
          <p:cNvSpPr/>
          <p:nvPr/>
        </p:nvSpPr>
        <p:spPr>
          <a:xfrm>
            <a:off x="3778753" y="2873677"/>
            <a:ext cx="277502" cy="278242"/>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0" name="Google Shape;5410;p86"/>
          <p:cNvGrpSpPr/>
          <p:nvPr/>
        </p:nvGrpSpPr>
        <p:grpSpPr>
          <a:xfrm>
            <a:off x="1152071" y="1560788"/>
            <a:ext cx="277502" cy="278242"/>
            <a:chOff x="-50154075" y="1948175"/>
            <a:chExt cx="300100" cy="300900"/>
          </a:xfrm>
        </p:grpSpPr>
        <p:sp>
          <p:nvSpPr>
            <p:cNvPr id="5411" name="Google Shape;5411;p86"/>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6"/>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86"/>
          <p:cNvGrpSpPr/>
          <p:nvPr/>
        </p:nvGrpSpPr>
        <p:grpSpPr>
          <a:xfrm>
            <a:off x="1152071" y="1997111"/>
            <a:ext cx="277502" cy="277526"/>
            <a:chOff x="-50154850" y="2316775"/>
            <a:chExt cx="300100" cy="300125"/>
          </a:xfrm>
        </p:grpSpPr>
        <p:sp>
          <p:nvSpPr>
            <p:cNvPr id="5414" name="Google Shape;5414;p86"/>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6"/>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86"/>
          <p:cNvGrpSpPr/>
          <p:nvPr/>
        </p:nvGrpSpPr>
        <p:grpSpPr>
          <a:xfrm>
            <a:off x="1148800" y="2435328"/>
            <a:ext cx="284045" cy="276231"/>
            <a:chOff x="-50158000" y="2685000"/>
            <a:chExt cx="307175" cy="298725"/>
          </a:xfrm>
        </p:grpSpPr>
        <p:sp>
          <p:nvSpPr>
            <p:cNvPr id="5417" name="Google Shape;5417;p86"/>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6"/>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86"/>
          <p:cNvGrpSpPr/>
          <p:nvPr/>
        </p:nvGrpSpPr>
        <p:grpSpPr>
          <a:xfrm>
            <a:off x="2904191" y="1996036"/>
            <a:ext cx="278242" cy="279676"/>
            <a:chOff x="-48634750" y="2342000"/>
            <a:chExt cx="300900" cy="302450"/>
          </a:xfrm>
        </p:grpSpPr>
        <p:sp>
          <p:nvSpPr>
            <p:cNvPr id="5420" name="Google Shape;5420;p86"/>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6"/>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6"/>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6"/>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6"/>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6"/>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6"/>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86"/>
          <p:cNvGrpSpPr/>
          <p:nvPr/>
        </p:nvGrpSpPr>
        <p:grpSpPr>
          <a:xfrm>
            <a:off x="3340358" y="1561146"/>
            <a:ext cx="279676" cy="277526"/>
            <a:chOff x="-48266125" y="1973375"/>
            <a:chExt cx="302450" cy="300125"/>
          </a:xfrm>
        </p:grpSpPr>
        <p:sp>
          <p:nvSpPr>
            <p:cNvPr id="5429" name="Google Shape;5429;p86"/>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6"/>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6"/>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6"/>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6"/>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86"/>
          <p:cNvGrpSpPr/>
          <p:nvPr/>
        </p:nvGrpSpPr>
        <p:grpSpPr>
          <a:xfrm>
            <a:off x="3361465" y="1997065"/>
            <a:ext cx="237463" cy="277618"/>
            <a:chOff x="-48237000" y="2342650"/>
            <a:chExt cx="256800" cy="300225"/>
          </a:xfrm>
        </p:grpSpPr>
        <p:sp>
          <p:nvSpPr>
            <p:cNvPr id="5436" name="Google Shape;5436;p86"/>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6"/>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86"/>
          <p:cNvGrpSpPr/>
          <p:nvPr/>
        </p:nvGrpSpPr>
        <p:grpSpPr>
          <a:xfrm>
            <a:off x="2030804" y="2875041"/>
            <a:ext cx="279699" cy="275514"/>
            <a:chOff x="-46404975" y="1966100"/>
            <a:chExt cx="302475" cy="297950"/>
          </a:xfrm>
        </p:grpSpPr>
        <p:sp>
          <p:nvSpPr>
            <p:cNvPr id="5440" name="Google Shape;5440;p86"/>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6"/>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6"/>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86"/>
          <p:cNvGrpSpPr/>
          <p:nvPr/>
        </p:nvGrpSpPr>
        <p:grpSpPr>
          <a:xfrm>
            <a:off x="2031890" y="3304309"/>
            <a:ext cx="277526" cy="277502"/>
            <a:chOff x="-46401050" y="2333325"/>
            <a:chExt cx="300125" cy="300100"/>
          </a:xfrm>
        </p:grpSpPr>
        <p:sp>
          <p:nvSpPr>
            <p:cNvPr id="5445" name="Google Shape;5445;p86"/>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6"/>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6"/>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6"/>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9" name="Google Shape;5449;p86"/>
          <p:cNvSpPr/>
          <p:nvPr/>
        </p:nvSpPr>
        <p:spPr>
          <a:xfrm>
            <a:off x="2031162" y="3742743"/>
            <a:ext cx="278982" cy="278242"/>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86"/>
          <p:cNvGrpSpPr/>
          <p:nvPr/>
        </p:nvGrpSpPr>
        <p:grpSpPr>
          <a:xfrm>
            <a:off x="3778384" y="3303951"/>
            <a:ext cx="278242" cy="278219"/>
            <a:chOff x="-44914800" y="2342000"/>
            <a:chExt cx="300900" cy="300875"/>
          </a:xfrm>
        </p:grpSpPr>
        <p:sp>
          <p:nvSpPr>
            <p:cNvPr id="5451" name="Google Shape;5451;p86"/>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6"/>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6"/>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4" name="Google Shape;5454;p86"/>
          <p:cNvSpPr/>
          <p:nvPr/>
        </p:nvSpPr>
        <p:spPr>
          <a:xfrm>
            <a:off x="1588913" y="1561701"/>
            <a:ext cx="276786" cy="276416"/>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86"/>
          <p:cNvGrpSpPr/>
          <p:nvPr/>
        </p:nvGrpSpPr>
        <p:grpSpPr>
          <a:xfrm>
            <a:off x="1588185" y="1997423"/>
            <a:ext cx="278242" cy="276901"/>
            <a:chOff x="-49786250" y="2316650"/>
            <a:chExt cx="300900" cy="299450"/>
          </a:xfrm>
        </p:grpSpPr>
        <p:sp>
          <p:nvSpPr>
            <p:cNvPr id="5456" name="Google Shape;5456;p8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3" name="Google Shape;5463;p86"/>
          <p:cNvSpPr/>
          <p:nvPr/>
        </p:nvSpPr>
        <p:spPr>
          <a:xfrm>
            <a:off x="1582729" y="2434323"/>
            <a:ext cx="289154" cy="278242"/>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6"/>
          <p:cNvSpPr/>
          <p:nvPr/>
        </p:nvSpPr>
        <p:spPr>
          <a:xfrm>
            <a:off x="3778384" y="1561158"/>
            <a:ext cx="278242" cy="277502"/>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5" name="Google Shape;5465;p86"/>
          <p:cNvGrpSpPr/>
          <p:nvPr/>
        </p:nvGrpSpPr>
        <p:grpSpPr>
          <a:xfrm>
            <a:off x="3828271" y="1996764"/>
            <a:ext cx="178467" cy="278219"/>
            <a:chOff x="-47842400" y="2342000"/>
            <a:chExt cx="193000" cy="300875"/>
          </a:xfrm>
        </p:grpSpPr>
        <p:sp>
          <p:nvSpPr>
            <p:cNvPr id="5466" name="Google Shape;5466;p86"/>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6"/>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6"/>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86"/>
          <p:cNvGrpSpPr/>
          <p:nvPr/>
        </p:nvGrpSpPr>
        <p:grpSpPr>
          <a:xfrm>
            <a:off x="3778742" y="2434323"/>
            <a:ext cx="277526" cy="278242"/>
            <a:chOff x="-47896750" y="2710600"/>
            <a:chExt cx="300125" cy="300900"/>
          </a:xfrm>
        </p:grpSpPr>
        <p:sp>
          <p:nvSpPr>
            <p:cNvPr id="5470" name="Google Shape;5470;p86"/>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6"/>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6"/>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6"/>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6"/>
          <p:cNvGrpSpPr/>
          <p:nvPr/>
        </p:nvGrpSpPr>
        <p:grpSpPr>
          <a:xfrm>
            <a:off x="2466794" y="2890784"/>
            <a:ext cx="278242" cy="244028"/>
            <a:chOff x="-46033225" y="1982825"/>
            <a:chExt cx="300900" cy="263900"/>
          </a:xfrm>
        </p:grpSpPr>
        <p:sp>
          <p:nvSpPr>
            <p:cNvPr id="5475" name="Google Shape;5475;p86"/>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6"/>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6"/>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86"/>
          <p:cNvGrpSpPr/>
          <p:nvPr/>
        </p:nvGrpSpPr>
        <p:grpSpPr>
          <a:xfrm>
            <a:off x="2464251" y="3316723"/>
            <a:ext cx="283328" cy="252674"/>
            <a:chOff x="-46034000" y="2334500"/>
            <a:chExt cx="306400" cy="273250"/>
          </a:xfrm>
        </p:grpSpPr>
        <p:sp>
          <p:nvSpPr>
            <p:cNvPr id="5479" name="Google Shape;5479;p86"/>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6"/>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6"/>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86"/>
          <p:cNvGrpSpPr/>
          <p:nvPr/>
        </p:nvGrpSpPr>
        <p:grpSpPr>
          <a:xfrm>
            <a:off x="2499932" y="3743795"/>
            <a:ext cx="211964" cy="276139"/>
            <a:chOff x="-45998575" y="2702625"/>
            <a:chExt cx="229225" cy="298625"/>
          </a:xfrm>
        </p:grpSpPr>
        <p:sp>
          <p:nvSpPr>
            <p:cNvPr id="5483" name="Google Shape;5483;p86"/>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6"/>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6"/>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6"/>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6"/>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6"/>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6"/>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86"/>
          <p:cNvSpPr/>
          <p:nvPr/>
        </p:nvSpPr>
        <p:spPr>
          <a:xfrm>
            <a:off x="3795502" y="3743113"/>
            <a:ext cx="244005" cy="277502"/>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6"/>
          <p:cNvSpPr/>
          <p:nvPr/>
        </p:nvSpPr>
        <p:spPr>
          <a:xfrm>
            <a:off x="2031173" y="1569526"/>
            <a:ext cx="278959" cy="26076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86"/>
          <p:cNvGrpSpPr/>
          <p:nvPr/>
        </p:nvGrpSpPr>
        <p:grpSpPr>
          <a:xfrm>
            <a:off x="2048650" y="2433595"/>
            <a:ext cx="244005" cy="279699"/>
            <a:chOff x="-49398750" y="2684600"/>
            <a:chExt cx="263875" cy="302475"/>
          </a:xfrm>
        </p:grpSpPr>
        <p:sp>
          <p:nvSpPr>
            <p:cNvPr id="5493" name="Google Shape;5493;p86"/>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6"/>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6"/>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6"/>
          <p:cNvGrpSpPr/>
          <p:nvPr/>
        </p:nvGrpSpPr>
        <p:grpSpPr>
          <a:xfrm>
            <a:off x="738911" y="2873677"/>
            <a:ext cx="243265" cy="278242"/>
            <a:chOff x="-47509225" y="1974175"/>
            <a:chExt cx="263075" cy="300900"/>
          </a:xfrm>
        </p:grpSpPr>
        <p:sp>
          <p:nvSpPr>
            <p:cNvPr id="5497" name="Google Shape;5497;p86"/>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6"/>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6"/>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6"/>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6"/>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86"/>
          <p:cNvGrpSpPr/>
          <p:nvPr/>
        </p:nvGrpSpPr>
        <p:grpSpPr>
          <a:xfrm>
            <a:off x="720706" y="3304401"/>
            <a:ext cx="279676" cy="277318"/>
            <a:chOff x="-47529700" y="2342000"/>
            <a:chExt cx="302450" cy="299900"/>
          </a:xfrm>
        </p:grpSpPr>
        <p:sp>
          <p:nvSpPr>
            <p:cNvPr id="5503" name="Google Shape;5503;p86"/>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6"/>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6"/>
          <p:cNvGrpSpPr/>
          <p:nvPr/>
        </p:nvGrpSpPr>
        <p:grpSpPr>
          <a:xfrm>
            <a:off x="721793" y="3776252"/>
            <a:ext cx="277502" cy="211225"/>
            <a:chOff x="-47527350" y="2747625"/>
            <a:chExt cx="300100" cy="228425"/>
          </a:xfrm>
        </p:grpSpPr>
        <p:sp>
          <p:nvSpPr>
            <p:cNvPr id="5506" name="Google Shape;5506;p86"/>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6"/>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6"/>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6"/>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6"/>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6"/>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2" name="Google Shape;5512;p86"/>
          <p:cNvSpPr/>
          <p:nvPr/>
        </p:nvSpPr>
        <p:spPr>
          <a:xfrm>
            <a:off x="2905289" y="2873041"/>
            <a:ext cx="276046" cy="279514"/>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86"/>
          <p:cNvGrpSpPr/>
          <p:nvPr/>
        </p:nvGrpSpPr>
        <p:grpSpPr>
          <a:xfrm>
            <a:off x="2904550" y="3321058"/>
            <a:ext cx="277526" cy="244005"/>
            <a:chOff x="-45664625" y="2352225"/>
            <a:chExt cx="300125" cy="263875"/>
          </a:xfrm>
        </p:grpSpPr>
        <p:sp>
          <p:nvSpPr>
            <p:cNvPr id="5514" name="Google Shape;5514;p86"/>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6"/>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6"/>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6"/>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6"/>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6"/>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6"/>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6"/>
          <p:cNvGrpSpPr/>
          <p:nvPr/>
        </p:nvGrpSpPr>
        <p:grpSpPr>
          <a:xfrm>
            <a:off x="2903914" y="3743355"/>
            <a:ext cx="278797" cy="277017"/>
            <a:chOff x="-45665400" y="2703250"/>
            <a:chExt cx="301500" cy="299575"/>
          </a:xfrm>
        </p:grpSpPr>
        <p:sp>
          <p:nvSpPr>
            <p:cNvPr id="5522" name="Google Shape;5522;p86"/>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6"/>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6"/>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6"/>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6"/>
          <p:cNvGrpSpPr/>
          <p:nvPr/>
        </p:nvGrpSpPr>
        <p:grpSpPr>
          <a:xfrm>
            <a:off x="721423" y="4181776"/>
            <a:ext cx="278242" cy="278982"/>
            <a:chOff x="-44528075" y="1982825"/>
            <a:chExt cx="300900" cy="301700"/>
          </a:xfrm>
        </p:grpSpPr>
        <p:sp>
          <p:nvSpPr>
            <p:cNvPr id="5527" name="Google Shape;5527;p86"/>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6"/>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6"/>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6"/>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6"/>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6"/>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6"/>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86"/>
          <p:cNvSpPr/>
          <p:nvPr/>
        </p:nvSpPr>
        <p:spPr>
          <a:xfrm>
            <a:off x="2467163" y="1561158"/>
            <a:ext cx="277502" cy="277502"/>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86"/>
          <p:cNvGrpSpPr/>
          <p:nvPr/>
        </p:nvGrpSpPr>
        <p:grpSpPr>
          <a:xfrm>
            <a:off x="2467163" y="1997111"/>
            <a:ext cx="277502" cy="277526"/>
            <a:chOff x="-49048250" y="2316775"/>
            <a:chExt cx="300100" cy="300125"/>
          </a:xfrm>
        </p:grpSpPr>
        <p:sp>
          <p:nvSpPr>
            <p:cNvPr id="5536" name="Google Shape;5536;p86"/>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6"/>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6"/>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6"/>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0" name="Google Shape;5540;p86"/>
          <p:cNvSpPr/>
          <p:nvPr/>
        </p:nvSpPr>
        <p:spPr>
          <a:xfrm>
            <a:off x="2466077" y="2434820"/>
            <a:ext cx="279676" cy="277248"/>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1" name="Google Shape;5541;p86"/>
          <p:cNvGrpSpPr/>
          <p:nvPr/>
        </p:nvGrpSpPr>
        <p:grpSpPr>
          <a:xfrm>
            <a:off x="1151331" y="2874047"/>
            <a:ext cx="278982" cy="277502"/>
            <a:chOff x="-47160325" y="1974175"/>
            <a:chExt cx="301700" cy="300100"/>
          </a:xfrm>
        </p:grpSpPr>
        <p:sp>
          <p:nvSpPr>
            <p:cNvPr id="5542" name="Google Shape;5542;p86"/>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6"/>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6"/>
          <p:cNvGrpSpPr/>
          <p:nvPr/>
        </p:nvGrpSpPr>
        <p:grpSpPr>
          <a:xfrm>
            <a:off x="1151701" y="3303951"/>
            <a:ext cx="278242" cy="278219"/>
            <a:chOff x="-47159525" y="2342000"/>
            <a:chExt cx="300900" cy="300875"/>
          </a:xfrm>
        </p:grpSpPr>
        <p:sp>
          <p:nvSpPr>
            <p:cNvPr id="5545" name="Google Shape;5545;p86"/>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6"/>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6"/>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6"/>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86"/>
          <p:cNvGrpSpPr/>
          <p:nvPr/>
        </p:nvGrpSpPr>
        <p:grpSpPr>
          <a:xfrm>
            <a:off x="1152071" y="3742743"/>
            <a:ext cx="277502" cy="278242"/>
            <a:chOff x="-47157950" y="2712175"/>
            <a:chExt cx="300100" cy="300900"/>
          </a:xfrm>
        </p:grpSpPr>
        <p:sp>
          <p:nvSpPr>
            <p:cNvPr id="5551" name="Google Shape;5551;p86"/>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6"/>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6"/>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6"/>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6"/>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6"/>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6"/>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86"/>
          <p:cNvSpPr/>
          <p:nvPr/>
        </p:nvSpPr>
        <p:spPr>
          <a:xfrm>
            <a:off x="3358193" y="2874405"/>
            <a:ext cx="244005" cy="276786"/>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9" name="Google Shape;5559;p86"/>
          <p:cNvGrpSpPr/>
          <p:nvPr/>
        </p:nvGrpSpPr>
        <p:grpSpPr>
          <a:xfrm>
            <a:off x="3357835" y="3304309"/>
            <a:ext cx="244722" cy="277502"/>
            <a:chOff x="-45278675" y="2333325"/>
            <a:chExt cx="264650" cy="300100"/>
          </a:xfrm>
        </p:grpSpPr>
        <p:sp>
          <p:nvSpPr>
            <p:cNvPr id="5560" name="Google Shape;5560;p86"/>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6"/>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6"/>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6"/>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86"/>
          <p:cNvGrpSpPr/>
          <p:nvPr/>
        </p:nvGrpSpPr>
        <p:grpSpPr>
          <a:xfrm>
            <a:off x="3365834" y="3743101"/>
            <a:ext cx="228725" cy="277526"/>
            <a:chOff x="-45270025" y="2701925"/>
            <a:chExt cx="247350" cy="300125"/>
          </a:xfrm>
        </p:grpSpPr>
        <p:sp>
          <p:nvSpPr>
            <p:cNvPr id="5565" name="Google Shape;5565;p86"/>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6"/>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6"/>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6"/>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9" name="Google Shape;5569;p86"/>
          <p:cNvSpPr/>
          <p:nvPr/>
        </p:nvSpPr>
        <p:spPr>
          <a:xfrm>
            <a:off x="1152071" y="4182516"/>
            <a:ext cx="277502" cy="277502"/>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0" name="Google Shape;5570;p86"/>
          <p:cNvGrpSpPr/>
          <p:nvPr/>
        </p:nvGrpSpPr>
        <p:grpSpPr>
          <a:xfrm>
            <a:off x="2051564" y="1993888"/>
            <a:ext cx="238177" cy="283971"/>
            <a:chOff x="2209567" y="1972337"/>
            <a:chExt cx="307444" cy="366556"/>
          </a:xfrm>
        </p:grpSpPr>
        <p:sp>
          <p:nvSpPr>
            <p:cNvPr id="5571" name="Google Shape;5571;p86"/>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6"/>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6"/>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4" name="Google Shape;5574;p86"/>
            <p:cNvGrpSpPr/>
            <p:nvPr/>
          </p:nvGrpSpPr>
          <p:grpSpPr>
            <a:xfrm>
              <a:off x="2209567" y="2078266"/>
              <a:ext cx="307444" cy="260626"/>
              <a:chOff x="1636184" y="2959225"/>
              <a:chExt cx="232666" cy="197250"/>
            </a:xfrm>
          </p:grpSpPr>
          <p:sp>
            <p:nvSpPr>
              <p:cNvPr id="5575" name="Google Shape;5575;p86"/>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6"/>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6"/>
              <p:cNvSpPr/>
              <p:nvPr/>
            </p:nvSpPr>
            <p:spPr>
              <a:xfrm>
                <a:off x="1734750" y="3136775"/>
                <a:ext cx="36900" cy="19650"/>
              </a:xfrm>
              <a:custGeom>
                <a:rect b="b" l="l" r="r" t="t"/>
                <a:pathLst>
                  <a:path extrusionOk="0" h="786" w="1476">
                    <a:moveTo>
                      <a:pt x="0" y="786"/>
                    </a:moveTo>
                    <a:lnTo>
                      <a:pt x="1476" y="786"/>
                    </a:lnTo>
                    <a:lnTo>
                      <a:pt x="762" y="0"/>
                    </a:lnTo>
                    <a:close/>
                  </a:path>
                </a:pathLst>
              </a:custGeom>
              <a:solidFill>
                <a:schemeClr val="lt2"/>
              </a:solidFill>
              <a:ln>
                <a:noFill/>
              </a:ln>
            </p:spPr>
          </p:sp>
          <p:sp>
            <p:nvSpPr>
              <p:cNvPr id="5578" name="Google Shape;5578;p86"/>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chemeClr val="lt2"/>
              </a:solidFill>
              <a:ln>
                <a:noFill/>
              </a:ln>
            </p:spPr>
          </p:sp>
        </p:grpSp>
      </p:grpSp>
      <p:grpSp>
        <p:nvGrpSpPr>
          <p:cNvPr id="5579" name="Google Shape;5579;p86"/>
          <p:cNvGrpSpPr/>
          <p:nvPr/>
        </p:nvGrpSpPr>
        <p:grpSpPr>
          <a:xfrm>
            <a:off x="3380049" y="2432000"/>
            <a:ext cx="200295" cy="282888"/>
            <a:chOff x="-47300587" y="123275"/>
            <a:chExt cx="190975" cy="269725"/>
          </a:xfrm>
        </p:grpSpPr>
        <p:sp>
          <p:nvSpPr>
            <p:cNvPr id="5580" name="Google Shape;5580;p86"/>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6"/>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6"/>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6"/>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6"/>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86"/>
          <p:cNvGrpSpPr/>
          <p:nvPr/>
        </p:nvGrpSpPr>
        <p:grpSpPr>
          <a:xfrm>
            <a:off x="5087502" y="1559222"/>
            <a:ext cx="284871" cy="282762"/>
            <a:chOff x="-13966675" y="1639700"/>
            <a:chExt cx="354450" cy="351825"/>
          </a:xfrm>
        </p:grpSpPr>
        <p:sp>
          <p:nvSpPr>
            <p:cNvPr id="5586" name="Google Shape;5586;p86"/>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6"/>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6"/>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6"/>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6"/>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86"/>
          <p:cNvSpPr/>
          <p:nvPr/>
        </p:nvSpPr>
        <p:spPr>
          <a:xfrm>
            <a:off x="5088135" y="1993903"/>
            <a:ext cx="283606" cy="28424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6"/>
          <p:cNvSpPr/>
          <p:nvPr/>
        </p:nvSpPr>
        <p:spPr>
          <a:xfrm>
            <a:off x="5138456" y="2430756"/>
            <a:ext cx="182962" cy="282340"/>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3" name="Google Shape;5593;p86"/>
          <p:cNvGrpSpPr/>
          <p:nvPr/>
        </p:nvGrpSpPr>
        <p:grpSpPr>
          <a:xfrm>
            <a:off x="6833132" y="1558961"/>
            <a:ext cx="282963" cy="283284"/>
            <a:chOff x="-12199250" y="1662675"/>
            <a:chExt cx="352075" cy="352475"/>
          </a:xfrm>
        </p:grpSpPr>
        <p:sp>
          <p:nvSpPr>
            <p:cNvPr id="5594" name="Google Shape;5594;p86"/>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6"/>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6"/>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6"/>
          <p:cNvGrpSpPr/>
          <p:nvPr/>
        </p:nvGrpSpPr>
        <p:grpSpPr>
          <a:xfrm>
            <a:off x="6832178" y="1993591"/>
            <a:ext cx="284871" cy="284871"/>
            <a:chOff x="-12199250" y="2096250"/>
            <a:chExt cx="354450" cy="354450"/>
          </a:xfrm>
        </p:grpSpPr>
        <p:sp>
          <p:nvSpPr>
            <p:cNvPr id="5598" name="Google Shape;5598;p86"/>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6"/>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6"/>
          <p:cNvGrpSpPr/>
          <p:nvPr/>
        </p:nvGrpSpPr>
        <p:grpSpPr>
          <a:xfrm>
            <a:off x="6833132" y="2429802"/>
            <a:ext cx="282963" cy="284249"/>
            <a:chOff x="-12199250" y="2530225"/>
            <a:chExt cx="352075" cy="353675"/>
          </a:xfrm>
        </p:grpSpPr>
        <p:sp>
          <p:nvSpPr>
            <p:cNvPr id="5601" name="Google Shape;5601;p86"/>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6"/>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6"/>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6"/>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5" name="Google Shape;5605;p86"/>
          <p:cNvSpPr/>
          <p:nvPr/>
        </p:nvSpPr>
        <p:spPr>
          <a:xfrm>
            <a:off x="5087813" y="2868688"/>
            <a:ext cx="284249" cy="284409"/>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6" name="Google Shape;5606;p86"/>
          <p:cNvGrpSpPr/>
          <p:nvPr/>
        </p:nvGrpSpPr>
        <p:grpSpPr>
          <a:xfrm>
            <a:off x="5087502" y="3305547"/>
            <a:ext cx="284871" cy="282360"/>
            <a:chOff x="-10462550" y="2057650"/>
            <a:chExt cx="354450" cy="351325"/>
          </a:xfrm>
        </p:grpSpPr>
        <p:sp>
          <p:nvSpPr>
            <p:cNvPr id="5607" name="Google Shape;5607;p86"/>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6"/>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9" name="Google Shape;5609;p86"/>
          <p:cNvSpPr/>
          <p:nvPr/>
        </p:nvSpPr>
        <p:spPr>
          <a:xfrm>
            <a:off x="7723611" y="2868769"/>
            <a:ext cx="260821" cy="28424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86"/>
          <p:cNvGrpSpPr/>
          <p:nvPr/>
        </p:nvGrpSpPr>
        <p:grpSpPr>
          <a:xfrm>
            <a:off x="6818565" y="2869201"/>
            <a:ext cx="312097" cy="283385"/>
            <a:chOff x="-8692750" y="1622100"/>
            <a:chExt cx="388325" cy="352600"/>
          </a:xfrm>
        </p:grpSpPr>
        <p:sp>
          <p:nvSpPr>
            <p:cNvPr id="5611" name="Google Shape;5611;p86"/>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6"/>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6"/>
          <p:cNvGrpSpPr/>
          <p:nvPr/>
        </p:nvGrpSpPr>
        <p:grpSpPr>
          <a:xfrm>
            <a:off x="5518722" y="1558479"/>
            <a:ext cx="284229" cy="284249"/>
            <a:chOff x="-13529550" y="1639425"/>
            <a:chExt cx="353650" cy="353675"/>
          </a:xfrm>
        </p:grpSpPr>
        <p:sp>
          <p:nvSpPr>
            <p:cNvPr id="5614" name="Google Shape;5614;p86"/>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6"/>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6"/>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6"/>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6"/>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6"/>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6"/>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6"/>
          <p:cNvGrpSpPr/>
          <p:nvPr/>
        </p:nvGrpSpPr>
        <p:grpSpPr>
          <a:xfrm>
            <a:off x="5517768" y="1994536"/>
            <a:ext cx="286137" cy="282983"/>
            <a:chOff x="-13531925" y="2075775"/>
            <a:chExt cx="356025" cy="352100"/>
          </a:xfrm>
        </p:grpSpPr>
        <p:sp>
          <p:nvSpPr>
            <p:cNvPr id="5623" name="Google Shape;5623;p86"/>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6"/>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86"/>
          <p:cNvGrpSpPr/>
          <p:nvPr/>
        </p:nvGrpSpPr>
        <p:grpSpPr>
          <a:xfrm>
            <a:off x="5519033" y="2430124"/>
            <a:ext cx="283606" cy="283606"/>
            <a:chOff x="-13528775" y="2507400"/>
            <a:chExt cx="352875" cy="352875"/>
          </a:xfrm>
        </p:grpSpPr>
        <p:sp>
          <p:nvSpPr>
            <p:cNvPr id="5626" name="Google Shape;5626;p86"/>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6"/>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6"/>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9" name="Google Shape;5629;p86"/>
          <p:cNvSpPr/>
          <p:nvPr/>
        </p:nvSpPr>
        <p:spPr>
          <a:xfrm>
            <a:off x="7268914" y="1584438"/>
            <a:ext cx="284249" cy="232330"/>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6"/>
          <p:cNvSpPr/>
          <p:nvPr/>
        </p:nvSpPr>
        <p:spPr>
          <a:xfrm>
            <a:off x="7268603" y="1994295"/>
            <a:ext cx="284871" cy="283465"/>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1" name="Google Shape;5631;p86"/>
          <p:cNvGrpSpPr/>
          <p:nvPr/>
        </p:nvGrpSpPr>
        <p:grpSpPr>
          <a:xfrm>
            <a:off x="7282848" y="2429802"/>
            <a:ext cx="256380" cy="284249"/>
            <a:chOff x="-11747150" y="2530225"/>
            <a:chExt cx="319000" cy="353675"/>
          </a:xfrm>
        </p:grpSpPr>
        <p:sp>
          <p:nvSpPr>
            <p:cNvPr id="5632" name="Google Shape;5632;p86"/>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6"/>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86"/>
          <p:cNvGrpSpPr/>
          <p:nvPr/>
        </p:nvGrpSpPr>
        <p:grpSpPr>
          <a:xfrm>
            <a:off x="5519033" y="2869090"/>
            <a:ext cx="283606" cy="283606"/>
            <a:chOff x="-10027775" y="1622900"/>
            <a:chExt cx="352875" cy="352875"/>
          </a:xfrm>
        </p:grpSpPr>
        <p:sp>
          <p:nvSpPr>
            <p:cNvPr id="5635" name="Google Shape;5635;p86"/>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6"/>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6"/>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6"/>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6"/>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6"/>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1" name="Google Shape;5641;p86"/>
          <p:cNvSpPr/>
          <p:nvPr/>
        </p:nvSpPr>
        <p:spPr>
          <a:xfrm>
            <a:off x="5524730" y="3304532"/>
            <a:ext cx="272213" cy="284389"/>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86"/>
          <p:cNvGrpSpPr/>
          <p:nvPr/>
        </p:nvGrpSpPr>
        <p:grpSpPr>
          <a:xfrm>
            <a:off x="8156343" y="2868457"/>
            <a:ext cx="268416" cy="284871"/>
            <a:chOff x="-10019125" y="2490075"/>
            <a:chExt cx="333975" cy="354450"/>
          </a:xfrm>
        </p:grpSpPr>
        <p:sp>
          <p:nvSpPr>
            <p:cNvPr id="5643" name="Google Shape;5643;p86"/>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6"/>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6"/>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6"/>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86"/>
          <p:cNvGrpSpPr/>
          <p:nvPr/>
        </p:nvGrpSpPr>
        <p:grpSpPr>
          <a:xfrm>
            <a:off x="6828059" y="3303969"/>
            <a:ext cx="293109" cy="285514"/>
            <a:chOff x="-8684100" y="2032450"/>
            <a:chExt cx="364700" cy="355250"/>
          </a:xfrm>
        </p:grpSpPr>
        <p:sp>
          <p:nvSpPr>
            <p:cNvPr id="5648" name="Google Shape;5648;p86"/>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6"/>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6"/>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1" name="Google Shape;5651;p86"/>
          <p:cNvSpPr/>
          <p:nvPr/>
        </p:nvSpPr>
        <p:spPr>
          <a:xfrm>
            <a:off x="5977907" y="1558800"/>
            <a:ext cx="250071" cy="283606"/>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2" name="Google Shape;5652;p86"/>
          <p:cNvGrpSpPr/>
          <p:nvPr/>
        </p:nvGrpSpPr>
        <p:grpSpPr>
          <a:xfrm>
            <a:off x="5959874" y="1993842"/>
            <a:ext cx="286137" cy="284369"/>
            <a:chOff x="-13095575" y="2073400"/>
            <a:chExt cx="356025" cy="353825"/>
          </a:xfrm>
        </p:grpSpPr>
        <p:sp>
          <p:nvSpPr>
            <p:cNvPr id="5653" name="Google Shape;5653;p86"/>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6"/>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6"/>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6"/>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6"/>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6"/>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6"/>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86"/>
          <p:cNvSpPr/>
          <p:nvPr/>
        </p:nvSpPr>
        <p:spPr>
          <a:xfrm>
            <a:off x="5960818" y="2430124"/>
            <a:ext cx="284249" cy="283606"/>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2" name="Google Shape;5662;p86"/>
          <p:cNvGrpSpPr/>
          <p:nvPr/>
        </p:nvGrpSpPr>
        <p:grpSpPr>
          <a:xfrm>
            <a:off x="7711264" y="1558127"/>
            <a:ext cx="285514" cy="284952"/>
            <a:chOff x="-11332875" y="1660700"/>
            <a:chExt cx="355250" cy="354550"/>
          </a:xfrm>
        </p:grpSpPr>
        <p:sp>
          <p:nvSpPr>
            <p:cNvPr id="5663" name="Google Shape;5663;p86"/>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6"/>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6"/>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6"/>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7" name="Google Shape;5667;p86"/>
          <p:cNvSpPr/>
          <p:nvPr/>
        </p:nvSpPr>
        <p:spPr>
          <a:xfrm>
            <a:off x="7710320" y="1994857"/>
            <a:ext cx="287403" cy="282340"/>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6"/>
          <p:cNvSpPr/>
          <p:nvPr/>
        </p:nvSpPr>
        <p:spPr>
          <a:xfrm>
            <a:off x="7710953" y="2447524"/>
            <a:ext cx="286137" cy="248805"/>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86"/>
          <p:cNvGrpSpPr/>
          <p:nvPr/>
        </p:nvGrpSpPr>
        <p:grpSpPr>
          <a:xfrm>
            <a:off x="5978228" y="2867824"/>
            <a:ext cx="249428" cy="286137"/>
            <a:chOff x="-9570950" y="1622100"/>
            <a:chExt cx="310350" cy="356025"/>
          </a:xfrm>
        </p:grpSpPr>
        <p:sp>
          <p:nvSpPr>
            <p:cNvPr id="5670" name="Google Shape;5670;p86"/>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6"/>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86"/>
          <p:cNvGrpSpPr/>
          <p:nvPr/>
        </p:nvGrpSpPr>
        <p:grpSpPr>
          <a:xfrm>
            <a:off x="5960507" y="3304602"/>
            <a:ext cx="284871" cy="284249"/>
            <a:chOff x="-9594575" y="2056875"/>
            <a:chExt cx="354450" cy="353675"/>
          </a:xfrm>
        </p:grpSpPr>
        <p:sp>
          <p:nvSpPr>
            <p:cNvPr id="5673" name="Google Shape;5673;p86"/>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6"/>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6"/>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86"/>
          <p:cNvSpPr/>
          <p:nvPr/>
        </p:nvSpPr>
        <p:spPr>
          <a:xfrm>
            <a:off x="7268593" y="3329929"/>
            <a:ext cx="284892" cy="233595"/>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86"/>
          <p:cNvGrpSpPr/>
          <p:nvPr/>
        </p:nvGrpSpPr>
        <p:grpSpPr>
          <a:xfrm>
            <a:off x="6398258" y="1558800"/>
            <a:ext cx="284871" cy="283606"/>
            <a:chOff x="-12661600" y="1640225"/>
            <a:chExt cx="354450" cy="352875"/>
          </a:xfrm>
        </p:grpSpPr>
        <p:sp>
          <p:nvSpPr>
            <p:cNvPr id="5678" name="Google Shape;5678;p86"/>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6"/>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6"/>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86"/>
          <p:cNvGrpSpPr/>
          <p:nvPr/>
        </p:nvGrpSpPr>
        <p:grpSpPr>
          <a:xfrm>
            <a:off x="6398570" y="2011464"/>
            <a:ext cx="284249" cy="249127"/>
            <a:chOff x="-12660025" y="2096250"/>
            <a:chExt cx="353675" cy="309975"/>
          </a:xfrm>
        </p:grpSpPr>
        <p:sp>
          <p:nvSpPr>
            <p:cNvPr id="5682" name="Google Shape;5682;p86"/>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6"/>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6"/>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6"/>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6"/>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6"/>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6"/>
          <p:cNvGrpSpPr/>
          <p:nvPr/>
        </p:nvGrpSpPr>
        <p:grpSpPr>
          <a:xfrm>
            <a:off x="6397304" y="2429651"/>
            <a:ext cx="286780" cy="284550"/>
            <a:chOff x="-12663175" y="2506800"/>
            <a:chExt cx="356825" cy="354050"/>
          </a:xfrm>
        </p:grpSpPr>
        <p:sp>
          <p:nvSpPr>
            <p:cNvPr id="5689" name="Google Shape;5689;p86"/>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6"/>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6"/>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6"/>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86"/>
          <p:cNvGrpSpPr/>
          <p:nvPr/>
        </p:nvGrpSpPr>
        <p:grpSpPr>
          <a:xfrm>
            <a:off x="8148748" y="1558479"/>
            <a:ext cx="283606" cy="284249"/>
            <a:chOff x="-10896525" y="1663050"/>
            <a:chExt cx="352875" cy="353675"/>
          </a:xfrm>
        </p:grpSpPr>
        <p:sp>
          <p:nvSpPr>
            <p:cNvPr id="5694" name="Google Shape;5694;p86"/>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6"/>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6" name="Google Shape;5696;p86"/>
          <p:cNvSpPr/>
          <p:nvPr/>
        </p:nvSpPr>
        <p:spPr>
          <a:xfrm>
            <a:off x="8181348" y="1993842"/>
            <a:ext cx="218405" cy="284369"/>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7" name="Google Shape;5697;p86"/>
          <p:cNvGrpSpPr/>
          <p:nvPr/>
        </p:nvGrpSpPr>
        <p:grpSpPr>
          <a:xfrm>
            <a:off x="8148427" y="2438984"/>
            <a:ext cx="284249" cy="265884"/>
            <a:chOff x="-10898100" y="2542050"/>
            <a:chExt cx="353675" cy="330825"/>
          </a:xfrm>
        </p:grpSpPr>
        <p:sp>
          <p:nvSpPr>
            <p:cNvPr id="5698" name="Google Shape;5698;p86"/>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6"/>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6"/>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6"/>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6"/>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6"/>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86"/>
          <p:cNvGrpSpPr/>
          <p:nvPr/>
        </p:nvGrpSpPr>
        <p:grpSpPr>
          <a:xfrm>
            <a:off x="6399203" y="2869663"/>
            <a:ext cx="282983" cy="282460"/>
            <a:chOff x="-9157450" y="1622750"/>
            <a:chExt cx="352100" cy="351450"/>
          </a:xfrm>
        </p:grpSpPr>
        <p:sp>
          <p:nvSpPr>
            <p:cNvPr id="5705" name="Google Shape;5705;p86"/>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6"/>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86"/>
          <p:cNvGrpSpPr/>
          <p:nvPr/>
        </p:nvGrpSpPr>
        <p:grpSpPr>
          <a:xfrm>
            <a:off x="6430858" y="3305868"/>
            <a:ext cx="219671" cy="281717"/>
            <a:chOff x="-9119650" y="2056875"/>
            <a:chExt cx="273325" cy="350525"/>
          </a:xfrm>
        </p:grpSpPr>
        <p:sp>
          <p:nvSpPr>
            <p:cNvPr id="5708" name="Google Shape;5708;p86"/>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6"/>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86"/>
          <p:cNvSpPr/>
          <p:nvPr/>
        </p:nvSpPr>
        <p:spPr>
          <a:xfrm>
            <a:off x="8149060" y="3304612"/>
            <a:ext cx="282983" cy="284229"/>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6"/>
          <p:cNvSpPr/>
          <p:nvPr/>
        </p:nvSpPr>
        <p:spPr>
          <a:xfrm>
            <a:off x="7285701" y="2868779"/>
            <a:ext cx="250674" cy="284229"/>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86"/>
          <p:cNvGrpSpPr/>
          <p:nvPr/>
        </p:nvGrpSpPr>
        <p:grpSpPr>
          <a:xfrm>
            <a:off x="7711284" y="3304623"/>
            <a:ext cx="285476" cy="284207"/>
            <a:chOff x="6001575" y="3119050"/>
            <a:chExt cx="315025" cy="313625"/>
          </a:xfrm>
        </p:grpSpPr>
        <p:sp>
          <p:nvSpPr>
            <p:cNvPr id="5713" name="Google Shape;5713;p86"/>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6"/>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8" name="Shape 5718"/>
        <p:cNvGrpSpPr/>
        <p:nvPr/>
      </p:nvGrpSpPr>
      <p:grpSpPr>
        <a:xfrm>
          <a:off x="0" y="0"/>
          <a:ext cx="0" cy="0"/>
          <a:chOff x="0" y="0"/>
          <a:chExt cx="0" cy="0"/>
        </a:xfrm>
      </p:grpSpPr>
      <p:sp>
        <p:nvSpPr>
          <p:cNvPr id="5719" name="Google Shape;5719;p8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sp>
        <p:nvSpPr>
          <p:cNvPr id="5720" name="Google Shape;5720;p87"/>
          <p:cNvSpPr/>
          <p:nvPr/>
        </p:nvSpPr>
        <p:spPr>
          <a:xfrm>
            <a:off x="1617398" y="1993981"/>
            <a:ext cx="222824" cy="29235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87"/>
          <p:cNvGrpSpPr/>
          <p:nvPr/>
        </p:nvGrpSpPr>
        <p:grpSpPr>
          <a:xfrm>
            <a:off x="1581906" y="2416359"/>
            <a:ext cx="293807" cy="293766"/>
            <a:chOff x="-21298675" y="2414425"/>
            <a:chExt cx="306400" cy="306325"/>
          </a:xfrm>
        </p:grpSpPr>
        <p:sp>
          <p:nvSpPr>
            <p:cNvPr id="5722" name="Google Shape;5722;p87"/>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7"/>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7"/>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87"/>
          <p:cNvGrpSpPr/>
          <p:nvPr/>
        </p:nvGrpSpPr>
        <p:grpSpPr>
          <a:xfrm>
            <a:off x="1581523" y="2881391"/>
            <a:ext cx="294574" cy="274777"/>
            <a:chOff x="-21299475" y="2798025"/>
            <a:chExt cx="307200" cy="286525"/>
          </a:xfrm>
        </p:grpSpPr>
        <p:sp>
          <p:nvSpPr>
            <p:cNvPr id="5726" name="Google Shape;5726;p87"/>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7"/>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7"/>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7"/>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7"/>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7"/>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7"/>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7"/>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7"/>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7"/>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7"/>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7"/>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8" name="Google Shape;5738;p87"/>
          <p:cNvSpPr/>
          <p:nvPr/>
        </p:nvSpPr>
        <p:spPr>
          <a:xfrm>
            <a:off x="3774177" y="1994832"/>
            <a:ext cx="291554" cy="290649"/>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7"/>
          <p:cNvSpPr/>
          <p:nvPr/>
        </p:nvSpPr>
        <p:spPr>
          <a:xfrm>
            <a:off x="3773805" y="2416695"/>
            <a:ext cx="292297" cy="293094"/>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7"/>
          <p:cNvSpPr/>
          <p:nvPr/>
        </p:nvSpPr>
        <p:spPr>
          <a:xfrm>
            <a:off x="3768891" y="2872616"/>
            <a:ext cx="302125" cy="292327"/>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87"/>
          <p:cNvGrpSpPr/>
          <p:nvPr/>
        </p:nvGrpSpPr>
        <p:grpSpPr>
          <a:xfrm>
            <a:off x="5975129" y="1994365"/>
            <a:ext cx="255307" cy="291584"/>
            <a:chOff x="-17545650" y="2051350"/>
            <a:chExt cx="266250" cy="304050"/>
          </a:xfrm>
        </p:grpSpPr>
        <p:sp>
          <p:nvSpPr>
            <p:cNvPr id="5742" name="Google Shape;5742;p87"/>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7"/>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7"/>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7"/>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6" name="Google Shape;5746;p87"/>
          <p:cNvSpPr/>
          <p:nvPr/>
        </p:nvSpPr>
        <p:spPr>
          <a:xfrm>
            <a:off x="5956634" y="2416707"/>
            <a:ext cx="292297" cy="293070"/>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7" name="Google Shape;5747;p87"/>
          <p:cNvGrpSpPr/>
          <p:nvPr/>
        </p:nvGrpSpPr>
        <p:grpSpPr>
          <a:xfrm>
            <a:off x="5957006" y="2881667"/>
            <a:ext cx="291554" cy="274226"/>
            <a:chOff x="-17565350" y="2809825"/>
            <a:chExt cx="304050" cy="285950"/>
          </a:xfrm>
        </p:grpSpPr>
        <p:sp>
          <p:nvSpPr>
            <p:cNvPr id="5748" name="Google Shape;5748;p87"/>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7"/>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7"/>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7"/>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7"/>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3" name="Google Shape;5753;p87"/>
          <p:cNvSpPr/>
          <p:nvPr/>
        </p:nvSpPr>
        <p:spPr>
          <a:xfrm>
            <a:off x="1185694" y="2873360"/>
            <a:ext cx="222057" cy="29084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7"/>
          <p:cNvSpPr/>
          <p:nvPr/>
        </p:nvSpPr>
        <p:spPr>
          <a:xfrm>
            <a:off x="2021101" y="1993981"/>
            <a:ext cx="290810" cy="29235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7"/>
          <p:cNvSpPr/>
          <p:nvPr/>
        </p:nvSpPr>
        <p:spPr>
          <a:xfrm>
            <a:off x="2021101" y="2417162"/>
            <a:ext cx="290810" cy="29215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6" name="Google Shape;5756;p87"/>
          <p:cNvGrpSpPr/>
          <p:nvPr/>
        </p:nvGrpSpPr>
        <p:grpSpPr>
          <a:xfrm>
            <a:off x="2038121" y="2872616"/>
            <a:ext cx="256769" cy="292327"/>
            <a:chOff x="-20904875" y="2788575"/>
            <a:chExt cx="267775" cy="304825"/>
          </a:xfrm>
        </p:grpSpPr>
        <p:sp>
          <p:nvSpPr>
            <p:cNvPr id="5757" name="Google Shape;5757;p87"/>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7"/>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7"/>
          <p:cNvGrpSpPr/>
          <p:nvPr/>
        </p:nvGrpSpPr>
        <p:grpSpPr>
          <a:xfrm>
            <a:off x="4243303" y="2417822"/>
            <a:ext cx="222081" cy="290841"/>
            <a:chOff x="-19006700" y="2434925"/>
            <a:chExt cx="231600" cy="303275"/>
          </a:xfrm>
        </p:grpSpPr>
        <p:sp>
          <p:nvSpPr>
            <p:cNvPr id="5760" name="Google Shape;5760;p87"/>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7"/>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7"/>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7"/>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4" name="Google Shape;5764;p87"/>
          <p:cNvSpPr/>
          <p:nvPr/>
        </p:nvSpPr>
        <p:spPr>
          <a:xfrm>
            <a:off x="4208567" y="2872988"/>
            <a:ext cx="291554" cy="291584"/>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7"/>
          <p:cNvSpPr/>
          <p:nvPr/>
        </p:nvSpPr>
        <p:spPr>
          <a:xfrm>
            <a:off x="6413393" y="1993993"/>
            <a:ext cx="256050" cy="292327"/>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87"/>
          <p:cNvGrpSpPr/>
          <p:nvPr/>
        </p:nvGrpSpPr>
        <p:grpSpPr>
          <a:xfrm>
            <a:off x="6395270" y="2426141"/>
            <a:ext cx="292297" cy="274202"/>
            <a:chOff x="-17190425" y="2435725"/>
            <a:chExt cx="304825" cy="285925"/>
          </a:xfrm>
        </p:grpSpPr>
        <p:sp>
          <p:nvSpPr>
            <p:cNvPr id="5767" name="Google Shape;5767;p87"/>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7"/>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7"/>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0" name="Google Shape;5770;p87"/>
          <p:cNvSpPr/>
          <p:nvPr/>
        </p:nvSpPr>
        <p:spPr>
          <a:xfrm>
            <a:off x="6389160" y="2874115"/>
            <a:ext cx="289276" cy="289330"/>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1" name="Google Shape;5771;p87"/>
          <p:cNvGrpSpPr/>
          <p:nvPr/>
        </p:nvGrpSpPr>
        <p:grpSpPr>
          <a:xfrm>
            <a:off x="7703929" y="1993622"/>
            <a:ext cx="293807" cy="293070"/>
            <a:chOff x="-15719925" y="2416825"/>
            <a:chExt cx="306400" cy="305600"/>
          </a:xfrm>
        </p:grpSpPr>
        <p:sp>
          <p:nvSpPr>
            <p:cNvPr id="5772" name="Google Shape;5772;p87"/>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7"/>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7"/>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87"/>
          <p:cNvSpPr/>
          <p:nvPr/>
        </p:nvSpPr>
        <p:spPr>
          <a:xfrm>
            <a:off x="2450198" y="1993418"/>
            <a:ext cx="294550" cy="293478"/>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7"/>
          <p:cNvSpPr/>
          <p:nvPr/>
        </p:nvSpPr>
        <p:spPr>
          <a:xfrm>
            <a:off x="2451325" y="2452406"/>
            <a:ext cx="292297" cy="221673"/>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7" name="Google Shape;5777;p87"/>
          <p:cNvGrpSpPr/>
          <p:nvPr/>
        </p:nvGrpSpPr>
        <p:grpSpPr>
          <a:xfrm>
            <a:off x="2449443" y="2872988"/>
            <a:ext cx="296060" cy="291584"/>
            <a:chOff x="-20550425" y="2789350"/>
            <a:chExt cx="308750" cy="304050"/>
          </a:xfrm>
        </p:grpSpPr>
        <p:sp>
          <p:nvSpPr>
            <p:cNvPr id="5778" name="Google Shape;5778;p87"/>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7"/>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7"/>
          <p:cNvGrpSpPr/>
          <p:nvPr/>
        </p:nvGrpSpPr>
        <p:grpSpPr>
          <a:xfrm>
            <a:off x="4641891" y="1993897"/>
            <a:ext cx="292321" cy="292519"/>
            <a:chOff x="-18666450" y="2059825"/>
            <a:chExt cx="304850" cy="305025"/>
          </a:xfrm>
        </p:grpSpPr>
        <p:sp>
          <p:nvSpPr>
            <p:cNvPr id="5781" name="Google Shape;5781;p87"/>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7"/>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87"/>
          <p:cNvGrpSpPr/>
          <p:nvPr/>
        </p:nvGrpSpPr>
        <p:grpSpPr>
          <a:xfrm>
            <a:off x="4641520" y="2417834"/>
            <a:ext cx="293064" cy="290817"/>
            <a:chOff x="-18668025" y="2435725"/>
            <a:chExt cx="305625" cy="303250"/>
          </a:xfrm>
        </p:grpSpPr>
        <p:sp>
          <p:nvSpPr>
            <p:cNvPr id="5784" name="Google Shape;5784;p87"/>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7"/>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7"/>
          <p:cNvGrpSpPr/>
          <p:nvPr/>
        </p:nvGrpSpPr>
        <p:grpSpPr>
          <a:xfrm>
            <a:off x="4641148" y="2872616"/>
            <a:ext cx="293807" cy="292327"/>
            <a:chOff x="-18668800" y="2807475"/>
            <a:chExt cx="306400" cy="304825"/>
          </a:xfrm>
        </p:grpSpPr>
        <p:sp>
          <p:nvSpPr>
            <p:cNvPr id="5787" name="Google Shape;5787;p87"/>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7"/>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7"/>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7"/>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7"/>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7"/>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7"/>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7"/>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7"/>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87"/>
          <p:cNvGrpSpPr/>
          <p:nvPr/>
        </p:nvGrpSpPr>
        <p:grpSpPr>
          <a:xfrm>
            <a:off x="6849312" y="1993610"/>
            <a:ext cx="256817" cy="293094"/>
            <a:chOff x="-16798200" y="2050575"/>
            <a:chExt cx="267825" cy="305625"/>
          </a:xfrm>
        </p:grpSpPr>
        <p:sp>
          <p:nvSpPr>
            <p:cNvPr id="5797" name="Google Shape;5797;p87"/>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7"/>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7"/>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87"/>
          <p:cNvGrpSpPr/>
          <p:nvPr/>
        </p:nvGrpSpPr>
        <p:grpSpPr>
          <a:xfrm>
            <a:off x="8140877" y="2417834"/>
            <a:ext cx="293064" cy="290817"/>
            <a:chOff x="-16817100" y="2801175"/>
            <a:chExt cx="305625" cy="303250"/>
          </a:xfrm>
        </p:grpSpPr>
        <p:sp>
          <p:nvSpPr>
            <p:cNvPr id="5801" name="Google Shape;5801;p87"/>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7"/>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7"/>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7"/>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7"/>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7"/>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7"/>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7"/>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7"/>
          <p:cNvGrpSpPr/>
          <p:nvPr/>
        </p:nvGrpSpPr>
        <p:grpSpPr>
          <a:xfrm>
            <a:off x="7266955" y="1993610"/>
            <a:ext cx="293807" cy="293094"/>
            <a:chOff x="-15717575" y="2786200"/>
            <a:chExt cx="306400" cy="305625"/>
          </a:xfrm>
        </p:grpSpPr>
        <p:sp>
          <p:nvSpPr>
            <p:cNvPr id="5810" name="Google Shape;5810;p87"/>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7"/>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7"/>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7"/>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7"/>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7"/>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7"/>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7"/>
          <p:cNvGrpSpPr/>
          <p:nvPr/>
        </p:nvGrpSpPr>
        <p:grpSpPr>
          <a:xfrm>
            <a:off x="2908303" y="1993981"/>
            <a:ext cx="293064" cy="292351"/>
            <a:chOff x="-20173175" y="2038750"/>
            <a:chExt cx="305625" cy="304850"/>
          </a:xfrm>
        </p:grpSpPr>
        <p:sp>
          <p:nvSpPr>
            <p:cNvPr id="5818" name="Google Shape;5818;p87"/>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7"/>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87"/>
          <p:cNvSpPr/>
          <p:nvPr/>
        </p:nvSpPr>
        <p:spPr>
          <a:xfrm>
            <a:off x="2909058" y="2417642"/>
            <a:ext cx="291554" cy="291200"/>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87"/>
          <p:cNvGrpSpPr/>
          <p:nvPr/>
        </p:nvGrpSpPr>
        <p:grpSpPr>
          <a:xfrm>
            <a:off x="2909058" y="2872233"/>
            <a:ext cx="291554" cy="293094"/>
            <a:chOff x="-20173175" y="2787775"/>
            <a:chExt cx="304050" cy="305625"/>
          </a:xfrm>
        </p:grpSpPr>
        <p:sp>
          <p:nvSpPr>
            <p:cNvPr id="5822" name="Google Shape;5822;p87"/>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7"/>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7"/>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7"/>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7"/>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7"/>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7"/>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7"/>
          <p:cNvGrpSpPr/>
          <p:nvPr/>
        </p:nvGrpSpPr>
        <p:grpSpPr>
          <a:xfrm>
            <a:off x="5083292" y="2417822"/>
            <a:ext cx="292297" cy="290841"/>
            <a:chOff x="-18294675" y="2434925"/>
            <a:chExt cx="304825" cy="303275"/>
          </a:xfrm>
        </p:grpSpPr>
        <p:sp>
          <p:nvSpPr>
            <p:cNvPr id="5830" name="Google Shape;5830;p87"/>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7"/>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7"/>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7"/>
          <p:cNvGrpSpPr/>
          <p:nvPr/>
        </p:nvGrpSpPr>
        <p:grpSpPr>
          <a:xfrm>
            <a:off x="5118029" y="2873360"/>
            <a:ext cx="222824" cy="290841"/>
            <a:chOff x="-18258450" y="2809825"/>
            <a:chExt cx="232375" cy="303275"/>
          </a:xfrm>
        </p:grpSpPr>
        <p:sp>
          <p:nvSpPr>
            <p:cNvPr id="5834" name="Google Shape;5834;p87"/>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7"/>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7"/>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87"/>
          <p:cNvSpPr/>
          <p:nvPr/>
        </p:nvSpPr>
        <p:spPr>
          <a:xfrm>
            <a:off x="1151317" y="1993610"/>
            <a:ext cx="290810" cy="293094"/>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8" name="Google Shape;5838;p87"/>
          <p:cNvGrpSpPr/>
          <p:nvPr/>
        </p:nvGrpSpPr>
        <p:grpSpPr>
          <a:xfrm>
            <a:off x="732601" y="2417066"/>
            <a:ext cx="256050" cy="292351"/>
            <a:chOff x="-16422500" y="2425450"/>
            <a:chExt cx="267025" cy="304850"/>
          </a:xfrm>
        </p:grpSpPr>
        <p:sp>
          <p:nvSpPr>
            <p:cNvPr id="5839" name="Google Shape;5839;p87"/>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7"/>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7"/>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87"/>
          <p:cNvGrpSpPr/>
          <p:nvPr/>
        </p:nvGrpSpPr>
        <p:grpSpPr>
          <a:xfrm>
            <a:off x="7704673" y="2417450"/>
            <a:ext cx="292321" cy="291584"/>
            <a:chOff x="-16442200" y="2801175"/>
            <a:chExt cx="304850" cy="304050"/>
          </a:xfrm>
        </p:grpSpPr>
        <p:sp>
          <p:nvSpPr>
            <p:cNvPr id="5843" name="Google Shape;5843;p87"/>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7"/>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7"/>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6" name="Google Shape;5846;p87"/>
          <p:cNvSpPr/>
          <p:nvPr/>
        </p:nvSpPr>
        <p:spPr>
          <a:xfrm>
            <a:off x="722853" y="1995120"/>
            <a:ext cx="290786" cy="290074"/>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7"/>
          <p:cNvSpPr/>
          <p:nvPr/>
        </p:nvSpPr>
        <p:spPr>
          <a:xfrm>
            <a:off x="3337188" y="2005034"/>
            <a:ext cx="293064" cy="27024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8" name="Google Shape;5848;p87"/>
          <p:cNvGrpSpPr/>
          <p:nvPr/>
        </p:nvGrpSpPr>
        <p:grpSpPr>
          <a:xfrm>
            <a:off x="3335294" y="2418301"/>
            <a:ext cx="296851" cy="289882"/>
            <a:chOff x="-19802200" y="2416025"/>
            <a:chExt cx="309575" cy="302275"/>
          </a:xfrm>
        </p:grpSpPr>
        <p:sp>
          <p:nvSpPr>
            <p:cNvPr id="5849" name="Google Shape;5849;p87"/>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7"/>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7"/>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7"/>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7"/>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7"/>
          <p:cNvGrpSpPr/>
          <p:nvPr/>
        </p:nvGrpSpPr>
        <p:grpSpPr>
          <a:xfrm>
            <a:off x="3337188" y="2872988"/>
            <a:ext cx="293064" cy="291584"/>
            <a:chOff x="-19801400" y="2788575"/>
            <a:chExt cx="305625" cy="304050"/>
          </a:xfrm>
        </p:grpSpPr>
        <p:sp>
          <p:nvSpPr>
            <p:cNvPr id="5855" name="Google Shape;5855;p87"/>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7"/>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7"/>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7"/>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7"/>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7"/>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7"/>
          <p:cNvGrpSpPr/>
          <p:nvPr/>
        </p:nvGrpSpPr>
        <p:grpSpPr>
          <a:xfrm>
            <a:off x="5534144" y="1994365"/>
            <a:ext cx="260581" cy="291584"/>
            <a:chOff x="-17903225" y="2060800"/>
            <a:chExt cx="271750" cy="304050"/>
          </a:xfrm>
        </p:grpSpPr>
        <p:sp>
          <p:nvSpPr>
            <p:cNvPr id="5862" name="Google Shape;5862;p87"/>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7"/>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7"/>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7"/>
          <p:cNvGrpSpPr/>
          <p:nvPr/>
        </p:nvGrpSpPr>
        <p:grpSpPr>
          <a:xfrm>
            <a:off x="5518286" y="2417450"/>
            <a:ext cx="292297" cy="291584"/>
            <a:chOff x="-17918975" y="2435725"/>
            <a:chExt cx="304825" cy="304050"/>
          </a:xfrm>
        </p:grpSpPr>
        <p:sp>
          <p:nvSpPr>
            <p:cNvPr id="5866" name="Google Shape;5866;p87"/>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7"/>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7"/>
          <p:cNvGrpSpPr/>
          <p:nvPr/>
        </p:nvGrpSpPr>
        <p:grpSpPr>
          <a:xfrm>
            <a:off x="5536026" y="2873743"/>
            <a:ext cx="256817" cy="290074"/>
            <a:chOff x="-17899300" y="2810625"/>
            <a:chExt cx="267825" cy="302475"/>
          </a:xfrm>
        </p:grpSpPr>
        <p:sp>
          <p:nvSpPr>
            <p:cNvPr id="5869" name="Google Shape;5869;p87"/>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7"/>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7"/>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7"/>
          <p:cNvGrpSpPr/>
          <p:nvPr/>
        </p:nvGrpSpPr>
        <p:grpSpPr>
          <a:xfrm>
            <a:off x="1150946" y="2426884"/>
            <a:ext cx="291554" cy="272716"/>
            <a:chOff x="-16066500" y="2060800"/>
            <a:chExt cx="304050" cy="284375"/>
          </a:xfrm>
        </p:grpSpPr>
        <p:sp>
          <p:nvSpPr>
            <p:cNvPr id="5873" name="Google Shape;5873;p87"/>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7"/>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7"/>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7"/>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7"/>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8" name="Google Shape;5878;p87"/>
          <p:cNvSpPr/>
          <p:nvPr/>
        </p:nvSpPr>
        <p:spPr>
          <a:xfrm>
            <a:off x="706474" y="2872245"/>
            <a:ext cx="293064" cy="293070"/>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7"/>
          <p:cNvSpPr/>
          <p:nvPr/>
        </p:nvSpPr>
        <p:spPr>
          <a:xfrm>
            <a:off x="7293002" y="2416791"/>
            <a:ext cx="241715" cy="292903"/>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7"/>
          <p:cNvSpPr/>
          <p:nvPr/>
        </p:nvSpPr>
        <p:spPr>
          <a:xfrm>
            <a:off x="8140889" y="1994928"/>
            <a:ext cx="293040" cy="29045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87"/>
          <p:cNvGrpSpPr/>
          <p:nvPr/>
        </p:nvGrpSpPr>
        <p:grpSpPr>
          <a:xfrm>
            <a:off x="6864115" y="2433909"/>
            <a:ext cx="227211" cy="258666"/>
            <a:chOff x="4995050" y="3245650"/>
            <a:chExt cx="236950" cy="269725"/>
          </a:xfrm>
        </p:grpSpPr>
        <p:sp>
          <p:nvSpPr>
            <p:cNvPr id="5882" name="Google Shape;5882;p87"/>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7"/>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7"/>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87"/>
            <p:cNvGrpSpPr/>
            <p:nvPr/>
          </p:nvGrpSpPr>
          <p:grpSpPr>
            <a:xfrm>
              <a:off x="4995050" y="3245650"/>
              <a:ext cx="236950" cy="269725"/>
              <a:chOff x="4995050" y="3245650"/>
              <a:chExt cx="236950" cy="269725"/>
            </a:xfrm>
          </p:grpSpPr>
          <p:sp>
            <p:nvSpPr>
              <p:cNvPr id="5886" name="Google Shape;5886;p87"/>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7"/>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8" name="Google Shape;5888;p87"/>
          <p:cNvGrpSpPr/>
          <p:nvPr/>
        </p:nvGrpSpPr>
        <p:grpSpPr>
          <a:xfrm>
            <a:off x="5082153" y="1993603"/>
            <a:ext cx="294576" cy="293107"/>
            <a:chOff x="4724650" y="2885700"/>
            <a:chExt cx="270750" cy="269375"/>
          </a:xfrm>
        </p:grpSpPr>
        <p:sp>
          <p:nvSpPr>
            <p:cNvPr id="5889" name="Google Shape;5889;p87"/>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7"/>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7"/>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7"/>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7"/>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7"/>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7"/>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7"/>
          <p:cNvGrpSpPr/>
          <p:nvPr/>
        </p:nvGrpSpPr>
        <p:grpSpPr>
          <a:xfrm>
            <a:off x="4234218" y="1995863"/>
            <a:ext cx="240251" cy="288589"/>
            <a:chOff x="4459350" y="2882125"/>
            <a:chExt cx="228375" cy="274350"/>
          </a:xfrm>
        </p:grpSpPr>
        <p:sp>
          <p:nvSpPr>
            <p:cNvPr id="5897" name="Google Shape;5897;p87"/>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7"/>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7"/>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7"/>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7"/>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sp>
          <p:nvSpPr>
            <p:cNvPr id="5902" name="Google Shape;5902;p87"/>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6" name="Shape 5906"/>
        <p:cNvGrpSpPr/>
        <p:nvPr/>
      </p:nvGrpSpPr>
      <p:grpSpPr>
        <a:xfrm>
          <a:off x="0" y="0"/>
          <a:ext cx="0" cy="0"/>
          <a:chOff x="0" y="0"/>
          <a:chExt cx="0" cy="0"/>
        </a:xfrm>
      </p:grpSpPr>
      <p:sp>
        <p:nvSpPr>
          <p:cNvPr id="5907" name="Google Shape;5907;p8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5908" name="Google Shape;5908;p88"/>
          <p:cNvSpPr/>
          <p:nvPr/>
        </p:nvSpPr>
        <p:spPr>
          <a:xfrm>
            <a:off x="713230" y="1995823"/>
            <a:ext cx="283715" cy="276837"/>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88"/>
          <p:cNvGrpSpPr/>
          <p:nvPr/>
        </p:nvGrpSpPr>
        <p:grpSpPr>
          <a:xfrm>
            <a:off x="5532267" y="1996473"/>
            <a:ext cx="279248" cy="275537"/>
            <a:chOff x="-6713450" y="2397900"/>
            <a:chExt cx="295375" cy="291450"/>
          </a:xfrm>
        </p:grpSpPr>
        <p:sp>
          <p:nvSpPr>
            <p:cNvPr id="5910" name="Google Shape;5910;p88"/>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8"/>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2" name="Google Shape;5912;p88"/>
          <p:cNvSpPr/>
          <p:nvPr/>
        </p:nvSpPr>
        <p:spPr>
          <a:xfrm>
            <a:off x="2904442" y="2432578"/>
            <a:ext cx="279271" cy="276270"/>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88"/>
          <p:cNvGrpSpPr/>
          <p:nvPr/>
        </p:nvGrpSpPr>
        <p:grpSpPr>
          <a:xfrm>
            <a:off x="2461182" y="1996568"/>
            <a:ext cx="277026" cy="275348"/>
            <a:chOff x="-4932650" y="2046625"/>
            <a:chExt cx="293025" cy="291250"/>
          </a:xfrm>
        </p:grpSpPr>
        <p:sp>
          <p:nvSpPr>
            <p:cNvPr id="5914" name="Google Shape;5914;p88"/>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8"/>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6" name="Google Shape;5916;p88"/>
          <p:cNvSpPr/>
          <p:nvPr/>
        </p:nvSpPr>
        <p:spPr>
          <a:xfrm>
            <a:off x="7714817" y="1996839"/>
            <a:ext cx="275537" cy="274804"/>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88"/>
          <p:cNvGrpSpPr/>
          <p:nvPr/>
        </p:nvGrpSpPr>
        <p:grpSpPr>
          <a:xfrm>
            <a:off x="4216878" y="2876492"/>
            <a:ext cx="277026" cy="275537"/>
            <a:chOff x="-4931075" y="2765725"/>
            <a:chExt cx="293025" cy="291450"/>
          </a:xfrm>
        </p:grpSpPr>
        <p:sp>
          <p:nvSpPr>
            <p:cNvPr id="5918" name="Google Shape;5918;p88"/>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8"/>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88"/>
          <p:cNvGrpSpPr/>
          <p:nvPr/>
        </p:nvGrpSpPr>
        <p:grpSpPr>
          <a:xfrm>
            <a:off x="4217623" y="2012864"/>
            <a:ext cx="275537" cy="242755"/>
            <a:chOff x="-3137650" y="2067900"/>
            <a:chExt cx="291450" cy="256775"/>
          </a:xfrm>
        </p:grpSpPr>
        <p:sp>
          <p:nvSpPr>
            <p:cNvPr id="5921" name="Google Shape;5921;p88"/>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8"/>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8"/>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88"/>
          <p:cNvGrpSpPr/>
          <p:nvPr/>
        </p:nvGrpSpPr>
        <p:grpSpPr>
          <a:xfrm>
            <a:off x="5086792" y="2876173"/>
            <a:ext cx="275537" cy="276175"/>
            <a:chOff x="-3137650" y="2408950"/>
            <a:chExt cx="291450" cy="292125"/>
          </a:xfrm>
        </p:grpSpPr>
        <p:sp>
          <p:nvSpPr>
            <p:cNvPr id="5925" name="Google Shape;5925;p88"/>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8"/>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8"/>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8"/>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8"/>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8"/>
          <p:cNvGrpSpPr/>
          <p:nvPr/>
        </p:nvGrpSpPr>
        <p:grpSpPr>
          <a:xfrm>
            <a:off x="6836308" y="2448957"/>
            <a:ext cx="275537" cy="243511"/>
            <a:chOff x="-3137650" y="2787000"/>
            <a:chExt cx="291450" cy="257575"/>
          </a:xfrm>
        </p:grpSpPr>
        <p:sp>
          <p:nvSpPr>
            <p:cNvPr id="5931" name="Google Shape;5931;p88"/>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8"/>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8"/>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8"/>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8"/>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8"/>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8"/>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8"/>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9" name="Google Shape;5939;p88"/>
          <p:cNvSpPr/>
          <p:nvPr/>
        </p:nvSpPr>
        <p:spPr>
          <a:xfrm>
            <a:off x="1151442" y="2917452"/>
            <a:ext cx="275537" cy="193618"/>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8"/>
          <p:cNvSpPr/>
          <p:nvPr/>
        </p:nvSpPr>
        <p:spPr>
          <a:xfrm>
            <a:off x="1151076" y="1996048"/>
            <a:ext cx="276270" cy="276388"/>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8"/>
          <p:cNvSpPr/>
          <p:nvPr/>
        </p:nvSpPr>
        <p:spPr>
          <a:xfrm>
            <a:off x="5962595" y="1995823"/>
            <a:ext cx="278515" cy="276837"/>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2" name="Google Shape;5942;p88"/>
          <p:cNvGrpSpPr/>
          <p:nvPr/>
        </p:nvGrpSpPr>
        <p:grpSpPr>
          <a:xfrm>
            <a:off x="3339755" y="2432578"/>
            <a:ext cx="276270" cy="276270"/>
            <a:chOff x="-6354300" y="2757075"/>
            <a:chExt cx="292225" cy="292225"/>
          </a:xfrm>
        </p:grpSpPr>
        <p:sp>
          <p:nvSpPr>
            <p:cNvPr id="5943" name="Google Shape;5943;p88"/>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8"/>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8"/>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8"/>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8"/>
          <p:cNvGrpSpPr/>
          <p:nvPr/>
        </p:nvGrpSpPr>
        <p:grpSpPr>
          <a:xfrm>
            <a:off x="2905199" y="1995362"/>
            <a:ext cx="277759" cy="277759"/>
            <a:chOff x="-4573475" y="2045850"/>
            <a:chExt cx="293800" cy="293800"/>
          </a:xfrm>
        </p:grpSpPr>
        <p:sp>
          <p:nvSpPr>
            <p:cNvPr id="5948" name="Google Shape;5948;p88"/>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8"/>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8"/>
          <p:cNvGrpSpPr/>
          <p:nvPr/>
        </p:nvGrpSpPr>
        <p:grpSpPr>
          <a:xfrm>
            <a:off x="8142222" y="1995350"/>
            <a:ext cx="278515" cy="277782"/>
            <a:chOff x="-4570325" y="2405775"/>
            <a:chExt cx="294600" cy="293825"/>
          </a:xfrm>
        </p:grpSpPr>
        <p:sp>
          <p:nvSpPr>
            <p:cNvPr id="5951" name="Google Shape;5951;p88"/>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8"/>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8"/>
          <p:cNvGrpSpPr/>
          <p:nvPr/>
        </p:nvGrpSpPr>
        <p:grpSpPr>
          <a:xfrm>
            <a:off x="5086048" y="2432212"/>
            <a:ext cx="277026" cy="277002"/>
            <a:chOff x="-4572700" y="2764950"/>
            <a:chExt cx="293025" cy="293000"/>
          </a:xfrm>
        </p:grpSpPr>
        <p:sp>
          <p:nvSpPr>
            <p:cNvPr id="5954" name="Google Shape;5954;p88"/>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8"/>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8"/>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8"/>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8"/>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8"/>
          <p:cNvGrpSpPr/>
          <p:nvPr/>
        </p:nvGrpSpPr>
        <p:grpSpPr>
          <a:xfrm>
            <a:off x="6412489" y="2876481"/>
            <a:ext cx="271637" cy="275560"/>
            <a:chOff x="-2777700" y="2049775"/>
            <a:chExt cx="287325" cy="291475"/>
          </a:xfrm>
        </p:grpSpPr>
        <p:sp>
          <p:nvSpPr>
            <p:cNvPr id="5960" name="Google Shape;5960;p88"/>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8"/>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8"/>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8"/>
          <p:cNvGrpSpPr/>
          <p:nvPr/>
        </p:nvGrpSpPr>
        <p:grpSpPr>
          <a:xfrm>
            <a:off x="2035074" y="2432956"/>
            <a:ext cx="276270" cy="275513"/>
            <a:chOff x="-2571737" y="2403625"/>
            <a:chExt cx="292225" cy="291425"/>
          </a:xfrm>
        </p:grpSpPr>
        <p:sp>
          <p:nvSpPr>
            <p:cNvPr id="5964" name="Google Shape;5964;p88"/>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8"/>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8"/>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8"/>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8"/>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8"/>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8"/>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8"/>
          <p:cNvGrpSpPr/>
          <p:nvPr/>
        </p:nvGrpSpPr>
        <p:grpSpPr>
          <a:xfrm>
            <a:off x="7274361" y="2433322"/>
            <a:ext cx="276270" cy="274781"/>
            <a:chOff x="-2571737" y="2764550"/>
            <a:chExt cx="292225" cy="290650"/>
          </a:xfrm>
        </p:grpSpPr>
        <p:sp>
          <p:nvSpPr>
            <p:cNvPr id="5972" name="Google Shape;5972;p88"/>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8"/>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8"/>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8"/>
          <p:cNvGrpSpPr/>
          <p:nvPr/>
        </p:nvGrpSpPr>
        <p:grpSpPr>
          <a:xfrm>
            <a:off x="3774915" y="2875488"/>
            <a:ext cx="276270" cy="277546"/>
            <a:chOff x="-1333975" y="2365850"/>
            <a:chExt cx="292225" cy="293575"/>
          </a:xfrm>
        </p:grpSpPr>
        <p:sp>
          <p:nvSpPr>
            <p:cNvPr id="5976" name="Google Shape;5976;p88"/>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8"/>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8"/>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8"/>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8"/>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8"/>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8"/>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8"/>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8"/>
          <p:cNvGrpSpPr/>
          <p:nvPr/>
        </p:nvGrpSpPr>
        <p:grpSpPr>
          <a:xfrm>
            <a:off x="3782739" y="2432578"/>
            <a:ext cx="260623" cy="276270"/>
            <a:chOff x="-5995925" y="2757850"/>
            <a:chExt cx="275675" cy="292225"/>
          </a:xfrm>
        </p:grpSpPr>
        <p:sp>
          <p:nvSpPr>
            <p:cNvPr id="5985" name="Google Shape;5985;p88"/>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8"/>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8"/>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8"/>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8"/>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8"/>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8"/>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8"/>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8"/>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8"/>
          <p:cNvGrpSpPr/>
          <p:nvPr/>
        </p:nvGrpSpPr>
        <p:grpSpPr>
          <a:xfrm>
            <a:off x="3339743" y="1996839"/>
            <a:ext cx="276293" cy="274804"/>
            <a:chOff x="-4211975" y="2046625"/>
            <a:chExt cx="292250" cy="290675"/>
          </a:xfrm>
        </p:grpSpPr>
        <p:sp>
          <p:nvSpPr>
            <p:cNvPr id="5995" name="Google Shape;5995;p88"/>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8"/>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8"/>
          <p:cNvGrpSpPr/>
          <p:nvPr/>
        </p:nvGrpSpPr>
        <p:grpSpPr>
          <a:xfrm>
            <a:off x="749711" y="2431822"/>
            <a:ext cx="210753" cy="277782"/>
            <a:chOff x="-4178875" y="2405775"/>
            <a:chExt cx="222925" cy="293825"/>
          </a:xfrm>
        </p:grpSpPr>
        <p:sp>
          <p:nvSpPr>
            <p:cNvPr id="5998" name="Google Shape;5998;p88"/>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8"/>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8"/>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88"/>
          <p:cNvGrpSpPr/>
          <p:nvPr/>
        </p:nvGrpSpPr>
        <p:grpSpPr>
          <a:xfrm>
            <a:off x="5534122" y="2441146"/>
            <a:ext cx="275537" cy="259134"/>
            <a:chOff x="-4211975" y="2783850"/>
            <a:chExt cx="291450" cy="274100"/>
          </a:xfrm>
        </p:grpSpPr>
        <p:sp>
          <p:nvSpPr>
            <p:cNvPr id="6002" name="Google Shape;6002;p88"/>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8"/>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8"/>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88"/>
          <p:cNvSpPr/>
          <p:nvPr/>
        </p:nvSpPr>
        <p:spPr>
          <a:xfrm>
            <a:off x="4665724" y="1995729"/>
            <a:ext cx="261379" cy="277026"/>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88"/>
          <p:cNvGrpSpPr/>
          <p:nvPr/>
        </p:nvGrpSpPr>
        <p:grpSpPr>
          <a:xfrm>
            <a:off x="2461926" y="2432944"/>
            <a:ext cx="275537" cy="275537"/>
            <a:chOff x="-2419325" y="2408150"/>
            <a:chExt cx="291450" cy="291450"/>
          </a:xfrm>
        </p:grpSpPr>
        <p:sp>
          <p:nvSpPr>
            <p:cNvPr id="6007" name="Google Shape;6007;p88"/>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8"/>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8"/>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8"/>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8"/>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8"/>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8"/>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4" name="Google Shape;6014;p88"/>
          <p:cNvSpPr/>
          <p:nvPr/>
        </p:nvSpPr>
        <p:spPr>
          <a:xfrm>
            <a:off x="7713707" y="2432200"/>
            <a:ext cx="277759" cy="277026"/>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5" name="Google Shape;6015;p88"/>
          <p:cNvGrpSpPr/>
          <p:nvPr/>
        </p:nvGrpSpPr>
        <p:grpSpPr>
          <a:xfrm>
            <a:off x="3340122" y="2876126"/>
            <a:ext cx="275537" cy="276270"/>
            <a:chOff x="-1333200" y="2770450"/>
            <a:chExt cx="291450" cy="292225"/>
          </a:xfrm>
        </p:grpSpPr>
        <p:sp>
          <p:nvSpPr>
            <p:cNvPr id="6016" name="Google Shape;6016;p88"/>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8"/>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8"/>
          <p:cNvGrpSpPr/>
          <p:nvPr/>
        </p:nvGrpSpPr>
        <p:grpSpPr>
          <a:xfrm>
            <a:off x="5533378" y="2876492"/>
            <a:ext cx="277026" cy="275537"/>
            <a:chOff x="-5635200" y="2037975"/>
            <a:chExt cx="293025" cy="291450"/>
          </a:xfrm>
        </p:grpSpPr>
        <p:sp>
          <p:nvSpPr>
            <p:cNvPr id="6019" name="Google Shape;6019;p88"/>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8"/>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8"/>
          <p:cNvGrpSpPr/>
          <p:nvPr/>
        </p:nvGrpSpPr>
        <p:grpSpPr>
          <a:xfrm>
            <a:off x="6834441" y="1996473"/>
            <a:ext cx="279271" cy="275537"/>
            <a:chOff x="-5637575" y="2397900"/>
            <a:chExt cx="295400" cy="291450"/>
          </a:xfrm>
        </p:grpSpPr>
        <p:sp>
          <p:nvSpPr>
            <p:cNvPr id="6022" name="Google Shape;6022;p88"/>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8"/>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8"/>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8"/>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8"/>
          <p:cNvGrpSpPr/>
          <p:nvPr/>
        </p:nvGrpSpPr>
        <p:grpSpPr>
          <a:xfrm>
            <a:off x="4216890" y="2432578"/>
            <a:ext cx="277002" cy="276270"/>
            <a:chOff x="-5635975" y="2757075"/>
            <a:chExt cx="293000" cy="292225"/>
          </a:xfrm>
        </p:grpSpPr>
        <p:sp>
          <p:nvSpPr>
            <p:cNvPr id="6027" name="Google Shape;6027;p88"/>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8"/>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8"/>
          <p:cNvGrpSpPr/>
          <p:nvPr/>
        </p:nvGrpSpPr>
        <p:grpSpPr>
          <a:xfrm>
            <a:off x="5963340" y="2876492"/>
            <a:ext cx="277026" cy="275537"/>
            <a:chOff x="-3854375" y="2046625"/>
            <a:chExt cx="293025" cy="291450"/>
          </a:xfrm>
        </p:grpSpPr>
        <p:sp>
          <p:nvSpPr>
            <p:cNvPr id="6030" name="Google Shape;6030;p88"/>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8"/>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8"/>
          <p:cNvGrpSpPr/>
          <p:nvPr/>
        </p:nvGrpSpPr>
        <p:grpSpPr>
          <a:xfrm>
            <a:off x="1149953" y="2431833"/>
            <a:ext cx="278515" cy="277759"/>
            <a:chOff x="-3854375" y="2405000"/>
            <a:chExt cx="294600" cy="293800"/>
          </a:xfrm>
        </p:grpSpPr>
        <p:sp>
          <p:nvSpPr>
            <p:cNvPr id="6033" name="Google Shape;6033;p88"/>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8"/>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8"/>
          <p:cNvGrpSpPr/>
          <p:nvPr/>
        </p:nvGrpSpPr>
        <p:grpSpPr>
          <a:xfrm>
            <a:off x="5964084" y="2432212"/>
            <a:ext cx="275537" cy="277002"/>
            <a:chOff x="-3852025" y="2764950"/>
            <a:chExt cx="291450" cy="293000"/>
          </a:xfrm>
        </p:grpSpPr>
        <p:sp>
          <p:nvSpPr>
            <p:cNvPr id="6036" name="Google Shape;6036;p88"/>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8"/>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88"/>
          <p:cNvSpPr/>
          <p:nvPr/>
        </p:nvSpPr>
        <p:spPr>
          <a:xfrm>
            <a:off x="5086426" y="2029621"/>
            <a:ext cx="276270" cy="209241"/>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8"/>
          <p:cNvSpPr/>
          <p:nvPr/>
        </p:nvSpPr>
        <p:spPr>
          <a:xfrm>
            <a:off x="4658279" y="2876504"/>
            <a:ext cx="276270" cy="275513"/>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0" name="Google Shape;6040;p88"/>
          <p:cNvGrpSpPr/>
          <p:nvPr/>
        </p:nvGrpSpPr>
        <p:grpSpPr>
          <a:xfrm>
            <a:off x="8143711" y="2432578"/>
            <a:ext cx="275537" cy="276270"/>
            <a:chOff x="-2060175" y="2768875"/>
            <a:chExt cx="291450" cy="292225"/>
          </a:xfrm>
        </p:grpSpPr>
        <p:sp>
          <p:nvSpPr>
            <p:cNvPr id="6041" name="Google Shape;6041;p88"/>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8"/>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8"/>
          <p:cNvGrpSpPr/>
          <p:nvPr/>
        </p:nvGrpSpPr>
        <p:grpSpPr>
          <a:xfrm>
            <a:off x="1597285" y="2876492"/>
            <a:ext cx="276270" cy="275537"/>
            <a:chOff x="-937025" y="2064750"/>
            <a:chExt cx="292225" cy="291450"/>
          </a:xfrm>
        </p:grpSpPr>
        <p:sp>
          <p:nvSpPr>
            <p:cNvPr id="6044" name="Google Shape;6044;p88"/>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8"/>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8"/>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8"/>
          <p:cNvGrpSpPr/>
          <p:nvPr/>
        </p:nvGrpSpPr>
        <p:grpSpPr>
          <a:xfrm>
            <a:off x="2035062" y="1996107"/>
            <a:ext cx="276293" cy="276270"/>
            <a:chOff x="-5276050" y="2037975"/>
            <a:chExt cx="292250" cy="292225"/>
          </a:xfrm>
        </p:grpSpPr>
        <p:sp>
          <p:nvSpPr>
            <p:cNvPr id="6048" name="Google Shape;6048;p88"/>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8"/>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8"/>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88"/>
          <p:cNvSpPr/>
          <p:nvPr/>
        </p:nvSpPr>
        <p:spPr>
          <a:xfrm>
            <a:off x="7271750" y="2004757"/>
            <a:ext cx="281493" cy="258969"/>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8"/>
          <p:cNvSpPr/>
          <p:nvPr/>
        </p:nvSpPr>
        <p:spPr>
          <a:xfrm>
            <a:off x="4658279" y="2432956"/>
            <a:ext cx="276270" cy="275513"/>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3" name="Google Shape;6053;p88"/>
          <p:cNvGrpSpPr/>
          <p:nvPr/>
        </p:nvGrpSpPr>
        <p:grpSpPr>
          <a:xfrm>
            <a:off x="3806929" y="1996473"/>
            <a:ext cx="212242" cy="275537"/>
            <a:chOff x="-3462150" y="2046625"/>
            <a:chExt cx="224500" cy="291450"/>
          </a:xfrm>
        </p:grpSpPr>
        <p:sp>
          <p:nvSpPr>
            <p:cNvPr id="6054" name="Google Shape;6054;p88"/>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8"/>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8"/>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8"/>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8"/>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8"/>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8"/>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8"/>
          <p:cNvGrpSpPr/>
          <p:nvPr/>
        </p:nvGrpSpPr>
        <p:grpSpPr>
          <a:xfrm>
            <a:off x="1613297" y="2432200"/>
            <a:ext cx="244244" cy="277026"/>
            <a:chOff x="-3478675" y="2405775"/>
            <a:chExt cx="258350" cy="293025"/>
          </a:xfrm>
        </p:grpSpPr>
        <p:sp>
          <p:nvSpPr>
            <p:cNvPr id="6062" name="Google Shape;6062;p88"/>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8"/>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8"/>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8"/>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8"/>
          <p:cNvGrpSpPr/>
          <p:nvPr/>
        </p:nvGrpSpPr>
        <p:grpSpPr>
          <a:xfrm>
            <a:off x="6459310" y="2432578"/>
            <a:ext cx="177995" cy="276270"/>
            <a:chOff x="-3443250" y="2765725"/>
            <a:chExt cx="188275" cy="292225"/>
          </a:xfrm>
        </p:grpSpPr>
        <p:sp>
          <p:nvSpPr>
            <p:cNvPr id="6067" name="Google Shape;6067;p88"/>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8"/>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8"/>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8"/>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88"/>
          <p:cNvGrpSpPr/>
          <p:nvPr/>
        </p:nvGrpSpPr>
        <p:grpSpPr>
          <a:xfrm>
            <a:off x="733332" y="2875748"/>
            <a:ext cx="243511" cy="277026"/>
            <a:chOff x="-1684475" y="2049000"/>
            <a:chExt cx="257575" cy="293025"/>
          </a:xfrm>
        </p:grpSpPr>
        <p:sp>
          <p:nvSpPr>
            <p:cNvPr id="6072" name="Google Shape;6072;p88"/>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8"/>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8"/>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8"/>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88"/>
          <p:cNvSpPr/>
          <p:nvPr/>
        </p:nvSpPr>
        <p:spPr>
          <a:xfrm>
            <a:off x="2029118" y="2876303"/>
            <a:ext cx="288182" cy="275915"/>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88"/>
          <p:cNvGrpSpPr/>
          <p:nvPr/>
        </p:nvGrpSpPr>
        <p:grpSpPr>
          <a:xfrm>
            <a:off x="2906310" y="2876126"/>
            <a:ext cx="275537" cy="276270"/>
            <a:chOff x="-1700225" y="2768875"/>
            <a:chExt cx="291450" cy="292225"/>
          </a:xfrm>
        </p:grpSpPr>
        <p:sp>
          <p:nvSpPr>
            <p:cNvPr id="6078" name="Google Shape;6078;p88"/>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8"/>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8"/>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8"/>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8"/>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8"/>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8"/>
          <p:cNvGrpSpPr/>
          <p:nvPr/>
        </p:nvGrpSpPr>
        <p:grpSpPr>
          <a:xfrm>
            <a:off x="2477939" y="2875748"/>
            <a:ext cx="243511" cy="277026"/>
            <a:chOff x="-919700" y="2420750"/>
            <a:chExt cx="257575" cy="293025"/>
          </a:xfrm>
        </p:grpSpPr>
        <p:sp>
          <p:nvSpPr>
            <p:cNvPr id="6085" name="Google Shape;6085;p88"/>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8"/>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8"/>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8"/>
          <p:cNvGrpSpPr/>
          <p:nvPr/>
        </p:nvGrpSpPr>
        <p:grpSpPr>
          <a:xfrm>
            <a:off x="1601337" y="1999795"/>
            <a:ext cx="268164" cy="268892"/>
            <a:chOff x="6679825" y="2693700"/>
            <a:chExt cx="257875" cy="258575"/>
          </a:xfrm>
        </p:grpSpPr>
        <p:sp>
          <p:nvSpPr>
            <p:cNvPr id="6089" name="Google Shape;6089;p88"/>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8"/>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8"/>
          <p:cNvGrpSpPr/>
          <p:nvPr/>
        </p:nvGrpSpPr>
        <p:grpSpPr>
          <a:xfrm>
            <a:off x="6410639" y="1997635"/>
            <a:ext cx="275336" cy="273213"/>
            <a:chOff x="6790450" y="3119050"/>
            <a:chExt cx="262750" cy="260675"/>
          </a:xfrm>
        </p:grpSpPr>
        <p:sp>
          <p:nvSpPr>
            <p:cNvPr id="6092" name="Google Shape;6092;p88"/>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8"/>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8"/>
          <p:cNvGrpSpPr/>
          <p:nvPr/>
        </p:nvGrpSpPr>
        <p:grpSpPr>
          <a:xfrm>
            <a:off x="5107316" y="3313141"/>
            <a:ext cx="234489" cy="266770"/>
            <a:chOff x="7660859" y="2571753"/>
            <a:chExt cx="366561" cy="417024"/>
          </a:xfrm>
        </p:grpSpPr>
        <p:sp>
          <p:nvSpPr>
            <p:cNvPr id="6095" name="Google Shape;6095;p88"/>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8"/>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8"/>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8"/>
          <p:cNvGrpSpPr/>
          <p:nvPr/>
        </p:nvGrpSpPr>
        <p:grpSpPr>
          <a:xfrm>
            <a:off x="3344505" y="3313141"/>
            <a:ext cx="266770" cy="266770"/>
            <a:chOff x="5566722" y="2571753"/>
            <a:chExt cx="417024" cy="417024"/>
          </a:xfrm>
        </p:grpSpPr>
        <p:sp>
          <p:nvSpPr>
            <p:cNvPr id="6099" name="Google Shape;6099;p88"/>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8"/>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8"/>
          <p:cNvGrpSpPr/>
          <p:nvPr/>
        </p:nvGrpSpPr>
        <p:grpSpPr>
          <a:xfrm>
            <a:off x="3779668" y="3380101"/>
            <a:ext cx="266764" cy="132851"/>
            <a:chOff x="6090251" y="2676413"/>
            <a:chExt cx="417014" cy="207677"/>
          </a:xfrm>
        </p:grpSpPr>
        <p:sp>
          <p:nvSpPr>
            <p:cNvPr id="6102" name="Google Shape;6102;p88"/>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8"/>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8"/>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8"/>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88"/>
          <p:cNvGrpSpPr/>
          <p:nvPr/>
        </p:nvGrpSpPr>
        <p:grpSpPr>
          <a:xfrm>
            <a:off x="4663029" y="3313141"/>
            <a:ext cx="266770" cy="266770"/>
            <a:chOff x="7137330" y="2571753"/>
            <a:chExt cx="417024" cy="417024"/>
          </a:xfrm>
        </p:grpSpPr>
        <p:sp>
          <p:nvSpPr>
            <p:cNvPr id="6107" name="Google Shape;6107;p88"/>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8"/>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8"/>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8"/>
          <p:cNvGrpSpPr/>
          <p:nvPr/>
        </p:nvGrpSpPr>
        <p:grpSpPr>
          <a:xfrm>
            <a:off x="4222006" y="3313141"/>
            <a:ext cx="266770" cy="266770"/>
            <a:chOff x="6613801" y="2571753"/>
            <a:chExt cx="417024" cy="417024"/>
          </a:xfrm>
        </p:grpSpPr>
        <p:sp>
          <p:nvSpPr>
            <p:cNvPr id="6111" name="Google Shape;6111;p88"/>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8"/>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8"/>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8"/>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8"/>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88"/>
          <p:cNvGrpSpPr/>
          <p:nvPr/>
        </p:nvGrpSpPr>
        <p:grpSpPr>
          <a:xfrm>
            <a:off x="1155819" y="3313134"/>
            <a:ext cx="266784" cy="266784"/>
            <a:chOff x="2964567" y="2571753"/>
            <a:chExt cx="417045" cy="417045"/>
          </a:xfrm>
        </p:grpSpPr>
        <p:sp>
          <p:nvSpPr>
            <p:cNvPr id="6117" name="Google Shape;6117;p88"/>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8"/>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8"/>
          <p:cNvGrpSpPr/>
          <p:nvPr/>
        </p:nvGrpSpPr>
        <p:grpSpPr>
          <a:xfrm>
            <a:off x="1602034" y="3352732"/>
            <a:ext cx="266770" cy="187588"/>
            <a:chOff x="3476576" y="2633631"/>
            <a:chExt cx="417024" cy="293244"/>
          </a:xfrm>
        </p:grpSpPr>
        <p:sp>
          <p:nvSpPr>
            <p:cNvPr id="6120" name="Google Shape;6120;p88"/>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8"/>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8"/>
          <p:cNvGrpSpPr/>
          <p:nvPr/>
        </p:nvGrpSpPr>
        <p:grpSpPr>
          <a:xfrm>
            <a:off x="2039817" y="3313188"/>
            <a:ext cx="266784" cy="266677"/>
            <a:chOff x="3988564" y="2571836"/>
            <a:chExt cx="417045" cy="416878"/>
          </a:xfrm>
        </p:grpSpPr>
        <p:sp>
          <p:nvSpPr>
            <p:cNvPr id="6123" name="Google Shape;6123;p88"/>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8"/>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8"/>
          <p:cNvGrpSpPr/>
          <p:nvPr/>
        </p:nvGrpSpPr>
        <p:grpSpPr>
          <a:xfrm>
            <a:off x="2466309" y="3313141"/>
            <a:ext cx="266770" cy="266770"/>
            <a:chOff x="4500573" y="2571753"/>
            <a:chExt cx="417024" cy="417024"/>
          </a:xfrm>
        </p:grpSpPr>
        <p:sp>
          <p:nvSpPr>
            <p:cNvPr id="6126" name="Google Shape;6126;p88"/>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8"/>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8"/>
          <p:cNvGrpSpPr/>
          <p:nvPr/>
        </p:nvGrpSpPr>
        <p:grpSpPr>
          <a:xfrm>
            <a:off x="2910693" y="3313141"/>
            <a:ext cx="266770" cy="266770"/>
            <a:chOff x="5012603" y="2571753"/>
            <a:chExt cx="417024" cy="417024"/>
          </a:xfrm>
        </p:grpSpPr>
        <p:sp>
          <p:nvSpPr>
            <p:cNvPr id="6129" name="Google Shape;6129;p88"/>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8"/>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1" name="Google Shape;6131;p88"/>
          <p:cNvSpPr/>
          <p:nvPr/>
        </p:nvSpPr>
        <p:spPr>
          <a:xfrm>
            <a:off x="6840696" y="2880881"/>
            <a:ext cx="266760" cy="266760"/>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2" name="Google Shape;6132;p88"/>
          <p:cNvGrpSpPr/>
          <p:nvPr/>
        </p:nvGrpSpPr>
        <p:grpSpPr>
          <a:xfrm>
            <a:off x="7279097" y="2880876"/>
            <a:ext cx="266797" cy="266770"/>
            <a:chOff x="812101" y="2571761"/>
            <a:chExt cx="417066" cy="417024"/>
          </a:xfrm>
        </p:grpSpPr>
        <p:sp>
          <p:nvSpPr>
            <p:cNvPr id="6133" name="Google Shape;6133;p88"/>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8"/>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8"/>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8"/>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8"/>
          <p:cNvGrpSpPr/>
          <p:nvPr/>
        </p:nvGrpSpPr>
        <p:grpSpPr>
          <a:xfrm>
            <a:off x="7719201" y="2880876"/>
            <a:ext cx="266770" cy="266770"/>
            <a:chOff x="1323129" y="2571761"/>
            <a:chExt cx="417024" cy="417024"/>
          </a:xfrm>
        </p:grpSpPr>
        <p:sp>
          <p:nvSpPr>
            <p:cNvPr id="6138" name="Google Shape;6138;p88"/>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8"/>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8"/>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8"/>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8"/>
          <p:cNvGrpSpPr/>
          <p:nvPr/>
        </p:nvGrpSpPr>
        <p:grpSpPr>
          <a:xfrm>
            <a:off x="721495" y="3313134"/>
            <a:ext cx="267184" cy="266784"/>
            <a:chOff x="2344476" y="2571761"/>
            <a:chExt cx="417671" cy="417045"/>
          </a:xfrm>
        </p:grpSpPr>
        <p:sp>
          <p:nvSpPr>
            <p:cNvPr id="6143" name="Google Shape;6143;p88"/>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8"/>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8"/>
          <p:cNvGrpSpPr/>
          <p:nvPr/>
        </p:nvGrpSpPr>
        <p:grpSpPr>
          <a:xfrm>
            <a:off x="5541161" y="3315796"/>
            <a:ext cx="261461" cy="261461"/>
            <a:chOff x="2038375" y="3798025"/>
            <a:chExt cx="841792" cy="841792"/>
          </a:xfrm>
        </p:grpSpPr>
        <p:sp>
          <p:nvSpPr>
            <p:cNvPr id="6146" name="Google Shape;6146;p88"/>
            <p:cNvSpPr/>
            <p:nvPr/>
          </p:nvSpPr>
          <p:spPr>
            <a:xfrm>
              <a:off x="2186646" y="3907135"/>
              <a:ext cx="545341" cy="623694"/>
            </a:xfrm>
            <a:custGeom>
              <a:rect b="b" l="l" r="r" t="t"/>
              <a:pathLst>
                <a:path extrusionOk="0" h="208768" w="182541">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8"/>
            <p:cNvSpPr/>
            <p:nvPr/>
          </p:nvSpPr>
          <p:spPr>
            <a:xfrm>
              <a:off x="2038375" y="3798025"/>
              <a:ext cx="841792" cy="841792"/>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8" name="Google Shape;6148;p88"/>
          <p:cNvSpPr/>
          <p:nvPr/>
        </p:nvSpPr>
        <p:spPr>
          <a:xfrm>
            <a:off x="8147228" y="2877059"/>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2" name="Shape 6152"/>
        <p:cNvGrpSpPr/>
        <p:nvPr/>
      </p:nvGrpSpPr>
      <p:grpSpPr>
        <a:xfrm>
          <a:off x="0" y="0"/>
          <a:ext cx="0" cy="0"/>
          <a:chOff x="0" y="0"/>
          <a:chExt cx="0" cy="0"/>
        </a:xfrm>
      </p:grpSpPr>
      <p:pic>
        <p:nvPicPr>
          <p:cNvPr id="6153" name="Google Shape;6153;p89">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ART OF STORYTELLING</a:t>
            </a:r>
            <a:endParaRPr/>
          </a:p>
        </p:txBody>
      </p:sp>
      <p:sp>
        <p:nvSpPr>
          <p:cNvPr id="1354" name="Google Shape;1354;p40"/>
          <p:cNvSpPr txBox="1"/>
          <p:nvPr>
            <p:ph idx="1" type="subTitle"/>
          </p:nvPr>
        </p:nvSpPr>
        <p:spPr>
          <a:xfrm>
            <a:off x="4832078" y="1973775"/>
            <a:ext cx="3254100" cy="18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1355" name="Google Shape;1355;p40"/>
          <p:cNvSpPr txBox="1"/>
          <p:nvPr>
            <p:ph idx="2" type="subTitle"/>
          </p:nvPr>
        </p:nvSpPr>
        <p:spPr>
          <a:xfrm>
            <a:off x="1057900" y="1973775"/>
            <a:ext cx="3254100" cy="18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a:t>
            </a:r>
            <a:r>
              <a:rPr lang="en"/>
              <a:t>Mercurius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41"/>
          <p:cNvSpPr txBox="1"/>
          <p:nvPr>
            <p:ph type="title"/>
          </p:nvPr>
        </p:nvSpPr>
        <p:spPr>
          <a:xfrm>
            <a:off x="996175" y="1161456"/>
            <a:ext cx="39030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STYLES</a:t>
            </a:r>
            <a:endParaRPr/>
          </a:p>
        </p:txBody>
      </p:sp>
      <p:sp>
        <p:nvSpPr>
          <p:cNvPr id="1361" name="Google Shape;1361;p41"/>
          <p:cNvSpPr txBox="1"/>
          <p:nvPr>
            <p:ph idx="1" type="subTitle"/>
          </p:nvPr>
        </p:nvSpPr>
        <p:spPr>
          <a:xfrm>
            <a:off x="996175" y="1838544"/>
            <a:ext cx="3903000" cy="2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grpSp>
        <p:nvGrpSpPr>
          <p:cNvPr id="1362" name="Google Shape;1362;p41"/>
          <p:cNvGrpSpPr/>
          <p:nvPr/>
        </p:nvGrpSpPr>
        <p:grpSpPr>
          <a:xfrm>
            <a:off x="5365899" y="99089"/>
            <a:ext cx="3065070" cy="4487856"/>
            <a:chOff x="5365899" y="99089"/>
            <a:chExt cx="3065070" cy="4487856"/>
          </a:xfrm>
        </p:grpSpPr>
        <p:sp>
          <p:nvSpPr>
            <p:cNvPr id="1363" name="Google Shape;1363;p41"/>
            <p:cNvSpPr/>
            <p:nvPr/>
          </p:nvSpPr>
          <p:spPr>
            <a:xfrm>
              <a:off x="7059215" y="5930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64" name="Google Shape;1364;p41"/>
            <p:cNvGrpSpPr/>
            <p:nvPr/>
          </p:nvGrpSpPr>
          <p:grpSpPr>
            <a:xfrm>
              <a:off x="5365899" y="1329789"/>
              <a:ext cx="3065070" cy="3257155"/>
              <a:chOff x="5625042" y="1844144"/>
              <a:chExt cx="3173607" cy="3372494"/>
            </a:xfrm>
          </p:grpSpPr>
          <p:grpSp>
            <p:nvGrpSpPr>
              <p:cNvPr id="1365" name="Google Shape;1365;p41"/>
              <p:cNvGrpSpPr/>
              <p:nvPr/>
            </p:nvGrpSpPr>
            <p:grpSpPr>
              <a:xfrm flipH="1">
                <a:off x="5625042" y="3343707"/>
                <a:ext cx="1271683" cy="1872826"/>
                <a:chOff x="9642157" y="3333115"/>
                <a:chExt cx="758444" cy="1116838"/>
              </a:xfrm>
            </p:grpSpPr>
            <p:sp>
              <p:nvSpPr>
                <p:cNvPr id="1366" name="Google Shape;1366;p41"/>
                <p:cNvSpPr/>
                <p:nvPr/>
              </p:nvSpPr>
              <p:spPr>
                <a:xfrm>
                  <a:off x="9642157" y="3333115"/>
                  <a:ext cx="240538" cy="1116838"/>
                </a:xfrm>
                <a:custGeom>
                  <a:rect b="b" l="l" r="r" t="t"/>
                  <a:pathLst>
                    <a:path extrusionOk="0" h="1116838" w="240538">
                      <a:moveTo>
                        <a:pt x="55373" y="1116838"/>
                      </a:moveTo>
                      <a:lnTo>
                        <a:pt x="0" y="1116838"/>
                      </a:lnTo>
                      <a:lnTo>
                        <a:pt x="185166" y="0"/>
                      </a:lnTo>
                      <a:lnTo>
                        <a:pt x="24053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7" name="Google Shape;1367;p41"/>
                <p:cNvSpPr/>
                <p:nvPr/>
              </p:nvSpPr>
              <p:spPr>
                <a:xfrm>
                  <a:off x="10160063" y="3333115"/>
                  <a:ext cx="240538" cy="1116838"/>
                </a:xfrm>
                <a:custGeom>
                  <a:rect b="b" l="l" r="r" t="t"/>
                  <a:pathLst>
                    <a:path extrusionOk="0" h="1116838" w="240538">
                      <a:moveTo>
                        <a:pt x="185166" y="1116838"/>
                      </a:moveTo>
                      <a:lnTo>
                        <a:pt x="240538" y="1116838"/>
                      </a:lnTo>
                      <a:lnTo>
                        <a:pt x="55372" y="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8" name="Google Shape;1368;p41"/>
                <p:cNvSpPr/>
                <p:nvPr/>
              </p:nvSpPr>
              <p:spPr>
                <a:xfrm>
                  <a:off x="9814369" y="3333115"/>
                  <a:ext cx="68326" cy="78231"/>
                </a:xfrm>
                <a:custGeom>
                  <a:rect b="b" l="l" r="r" t="t"/>
                  <a:pathLst>
                    <a:path extrusionOk="0" h="78231" w="68326">
                      <a:moveTo>
                        <a:pt x="0" y="78232"/>
                      </a:moveTo>
                      <a:lnTo>
                        <a:pt x="56706" y="70231"/>
                      </a:lnTo>
                      <a:lnTo>
                        <a:pt x="68326" y="0"/>
                      </a:lnTo>
                      <a:lnTo>
                        <a:pt x="1295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9" name="Google Shape;1369;p41"/>
                <p:cNvSpPr/>
                <p:nvPr/>
              </p:nvSpPr>
              <p:spPr>
                <a:xfrm>
                  <a:off x="10160063" y="3333115"/>
                  <a:ext cx="58864" cy="28638"/>
                </a:xfrm>
                <a:custGeom>
                  <a:rect b="b" l="l" r="r" t="t"/>
                  <a:pathLst>
                    <a:path extrusionOk="0" h="28638" w="58864">
                      <a:moveTo>
                        <a:pt x="55372" y="0"/>
                      </a:moveTo>
                      <a:lnTo>
                        <a:pt x="0" y="0"/>
                      </a:lnTo>
                      <a:lnTo>
                        <a:pt x="4763" y="28638"/>
                      </a:lnTo>
                      <a:lnTo>
                        <a:pt x="58865" y="210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70" name="Google Shape;1370;p41"/>
              <p:cNvGrpSpPr/>
              <p:nvPr/>
            </p:nvGrpSpPr>
            <p:grpSpPr>
              <a:xfrm flipH="1">
                <a:off x="7090288" y="2943682"/>
                <a:ext cx="1671373" cy="2272848"/>
                <a:chOff x="8529891" y="3094565"/>
                <a:chExt cx="996823" cy="1355387"/>
              </a:xfrm>
            </p:grpSpPr>
            <p:grpSp>
              <p:nvGrpSpPr>
                <p:cNvPr id="1371" name="Google Shape;1371;p41"/>
                <p:cNvGrpSpPr/>
                <p:nvPr/>
              </p:nvGrpSpPr>
              <p:grpSpPr>
                <a:xfrm>
                  <a:off x="8909494" y="3758882"/>
                  <a:ext cx="617220" cy="691070"/>
                  <a:chOff x="8909494" y="3758882"/>
                  <a:chExt cx="617220" cy="691070"/>
                </a:xfrm>
              </p:grpSpPr>
              <p:sp>
                <p:nvSpPr>
                  <p:cNvPr id="1372" name="Google Shape;1372;p41"/>
                  <p:cNvSpPr/>
                  <p:nvPr/>
                </p:nvSpPr>
                <p:spPr>
                  <a:xfrm>
                    <a:off x="9356788" y="3758882"/>
                    <a:ext cx="169926" cy="691070"/>
                  </a:xfrm>
                  <a:custGeom>
                    <a:rect b="b" l="l" r="r" t="t"/>
                    <a:pathLst>
                      <a:path extrusionOk="0" h="691070" w="169926">
                        <a:moveTo>
                          <a:pt x="169926" y="691071"/>
                        </a:moveTo>
                        <a:lnTo>
                          <a:pt x="55372" y="0"/>
                        </a:lnTo>
                        <a:lnTo>
                          <a:pt x="0" y="0"/>
                        </a:lnTo>
                        <a:lnTo>
                          <a:pt x="114554" y="6910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3" name="Google Shape;1373;p41"/>
                  <p:cNvSpPr/>
                  <p:nvPr/>
                </p:nvSpPr>
                <p:spPr>
                  <a:xfrm>
                    <a:off x="8909494" y="3758882"/>
                    <a:ext cx="169926" cy="691070"/>
                  </a:xfrm>
                  <a:custGeom>
                    <a:rect b="b" l="l" r="r" t="t"/>
                    <a:pathLst>
                      <a:path extrusionOk="0" h="691070" w="169926">
                        <a:moveTo>
                          <a:pt x="55373" y="691071"/>
                        </a:moveTo>
                        <a:lnTo>
                          <a:pt x="169926" y="0"/>
                        </a:lnTo>
                        <a:lnTo>
                          <a:pt x="114554" y="0"/>
                        </a:lnTo>
                        <a:lnTo>
                          <a:pt x="0" y="6910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74" name="Google Shape;1374;p41"/>
                <p:cNvSpPr/>
                <p:nvPr/>
              </p:nvSpPr>
              <p:spPr>
                <a:xfrm>
                  <a:off x="8529891" y="3094565"/>
                  <a:ext cx="971930" cy="683874"/>
                </a:xfrm>
                <a:custGeom>
                  <a:rect b="b" l="l" r="r" t="t"/>
                  <a:pathLst>
                    <a:path extrusionOk="0" h="683874" w="971930">
                      <a:moveTo>
                        <a:pt x="946531" y="633011"/>
                      </a:moveTo>
                      <a:lnTo>
                        <a:pt x="498919" y="633011"/>
                      </a:lnTo>
                      <a:cubicBezTo>
                        <a:pt x="447675" y="633011"/>
                        <a:pt x="403352" y="596499"/>
                        <a:pt x="393573" y="546206"/>
                      </a:cubicBezTo>
                      <a:lnTo>
                        <a:pt x="291274" y="20554"/>
                      </a:lnTo>
                      <a:cubicBezTo>
                        <a:pt x="288607" y="6774"/>
                        <a:pt x="275272" y="-2243"/>
                        <a:pt x="261493" y="488"/>
                      </a:cubicBezTo>
                      <a:lnTo>
                        <a:pt x="0" y="488"/>
                      </a:lnTo>
                      <a:lnTo>
                        <a:pt x="88709" y="513694"/>
                      </a:lnTo>
                      <a:cubicBezTo>
                        <a:pt x="105727" y="612056"/>
                        <a:pt x="191008" y="683875"/>
                        <a:pt x="290830" y="683875"/>
                      </a:cubicBezTo>
                      <a:lnTo>
                        <a:pt x="498919" y="683875"/>
                      </a:lnTo>
                      <a:lnTo>
                        <a:pt x="606425" y="683875"/>
                      </a:lnTo>
                      <a:lnTo>
                        <a:pt x="946531" y="683875"/>
                      </a:lnTo>
                      <a:cubicBezTo>
                        <a:pt x="960565" y="683875"/>
                        <a:pt x="971931" y="672508"/>
                        <a:pt x="971931" y="658475"/>
                      </a:cubicBezTo>
                      <a:cubicBezTo>
                        <a:pt x="971931" y="644441"/>
                        <a:pt x="960565" y="633011"/>
                        <a:pt x="946531" y="63301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75" name="Google Shape;1375;p41"/>
              <p:cNvSpPr/>
              <p:nvPr/>
            </p:nvSpPr>
            <p:spPr>
              <a:xfrm flipH="1">
                <a:off x="5796001" y="3273854"/>
                <a:ext cx="2079187" cy="69876"/>
              </a:xfrm>
              <a:custGeom>
                <a:rect b="b" l="l" r="r" t="t"/>
                <a:pathLst>
                  <a:path extrusionOk="0" h="41655" w="1239456">
                    <a:moveTo>
                      <a:pt x="20827" y="41656"/>
                    </a:moveTo>
                    <a:lnTo>
                      <a:pt x="1218628" y="41656"/>
                    </a:lnTo>
                    <a:cubicBezTo>
                      <a:pt x="1230122" y="41656"/>
                      <a:pt x="1239456" y="32321"/>
                      <a:pt x="1239456" y="20828"/>
                    </a:cubicBezTo>
                    <a:lnTo>
                      <a:pt x="1239456" y="20828"/>
                    </a:lnTo>
                    <a:cubicBezTo>
                      <a:pt x="1239456" y="9334"/>
                      <a:pt x="1230122" y="0"/>
                      <a:pt x="1218628" y="0"/>
                    </a:cubicBezTo>
                    <a:lnTo>
                      <a:pt x="20827" y="0"/>
                    </a:lnTo>
                    <a:cubicBezTo>
                      <a:pt x="9334" y="0"/>
                      <a:pt x="0" y="9334"/>
                      <a:pt x="0" y="20828"/>
                    </a:cubicBezTo>
                    <a:lnTo>
                      <a:pt x="0" y="20828"/>
                    </a:lnTo>
                    <a:cubicBezTo>
                      <a:pt x="0" y="32321"/>
                      <a:pt x="9334" y="41656"/>
                      <a:pt x="20827" y="416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76" name="Google Shape;1376;p41"/>
              <p:cNvGrpSpPr/>
              <p:nvPr/>
            </p:nvGrpSpPr>
            <p:grpSpPr>
              <a:xfrm flipH="1">
                <a:off x="6657168" y="1844144"/>
                <a:ext cx="1826607" cy="3372494"/>
                <a:chOff x="8695625" y="2438868"/>
                <a:chExt cx="1089406" cy="2011148"/>
              </a:xfrm>
            </p:grpSpPr>
            <p:sp>
              <p:nvSpPr>
                <p:cNvPr id="1377" name="Google Shape;1377;p41"/>
                <p:cNvSpPr/>
                <p:nvPr/>
              </p:nvSpPr>
              <p:spPr>
                <a:xfrm>
                  <a:off x="9214484" y="3323351"/>
                  <a:ext cx="382016" cy="590851"/>
                </a:xfrm>
                <a:custGeom>
                  <a:rect b="b" l="l" r="r" t="t"/>
                  <a:pathLst>
                    <a:path extrusionOk="0" h="590851" w="382016">
                      <a:moveTo>
                        <a:pt x="41973" y="13256"/>
                      </a:moveTo>
                      <a:cubicBezTo>
                        <a:pt x="157163" y="-7445"/>
                        <a:pt x="257429" y="-17224"/>
                        <a:pt x="288099" y="88122"/>
                      </a:cubicBezTo>
                      <a:cubicBezTo>
                        <a:pt x="318770" y="193469"/>
                        <a:pt x="316992" y="231886"/>
                        <a:pt x="316992" y="231886"/>
                      </a:cubicBezTo>
                      <a:cubicBezTo>
                        <a:pt x="316992" y="231886"/>
                        <a:pt x="337503" y="253349"/>
                        <a:pt x="330391" y="279194"/>
                      </a:cubicBezTo>
                      <a:cubicBezTo>
                        <a:pt x="330391" y="279194"/>
                        <a:pt x="350012" y="414703"/>
                        <a:pt x="350901" y="455025"/>
                      </a:cubicBezTo>
                      <a:cubicBezTo>
                        <a:pt x="366967" y="503222"/>
                        <a:pt x="382016" y="590852"/>
                        <a:pt x="382016" y="590852"/>
                      </a:cubicBezTo>
                      <a:lnTo>
                        <a:pt x="249110" y="590852"/>
                      </a:lnTo>
                      <a:lnTo>
                        <a:pt x="0" y="205597"/>
                      </a:lnTo>
                      <a:lnTo>
                        <a:pt x="41973" y="132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78" name="Google Shape;1378;p41"/>
                <p:cNvGrpSpPr/>
                <p:nvPr/>
              </p:nvGrpSpPr>
              <p:grpSpPr>
                <a:xfrm>
                  <a:off x="9387205" y="3882135"/>
                  <a:ext cx="335215" cy="367538"/>
                  <a:chOff x="9387205" y="3882135"/>
                  <a:chExt cx="335215" cy="367538"/>
                </a:xfrm>
              </p:grpSpPr>
              <p:sp>
                <p:nvSpPr>
                  <p:cNvPr id="1379" name="Google Shape;1379;p41"/>
                  <p:cNvSpPr/>
                  <p:nvPr/>
                </p:nvSpPr>
                <p:spPr>
                  <a:xfrm>
                    <a:off x="9424517" y="3882135"/>
                    <a:ext cx="293634" cy="312102"/>
                  </a:xfrm>
                  <a:custGeom>
                    <a:rect b="b" l="l" r="r" t="t"/>
                    <a:pathLst>
                      <a:path extrusionOk="0" h="312102" w="293634">
                        <a:moveTo>
                          <a:pt x="8089" y="0"/>
                        </a:moveTo>
                        <a:lnTo>
                          <a:pt x="148298" y="16256"/>
                        </a:lnTo>
                        <a:lnTo>
                          <a:pt x="181127" y="120205"/>
                        </a:lnTo>
                        <a:lnTo>
                          <a:pt x="236182" y="204153"/>
                        </a:lnTo>
                        <a:cubicBezTo>
                          <a:pt x="236182" y="204153"/>
                          <a:pt x="313207" y="232220"/>
                          <a:pt x="288887" y="312103"/>
                        </a:cubicBezTo>
                        <a:lnTo>
                          <a:pt x="2946" y="162497"/>
                        </a:lnTo>
                        <a:cubicBezTo>
                          <a:pt x="-6452" y="136525"/>
                          <a:pt x="7582" y="109220"/>
                          <a:pt x="31585" y="93663"/>
                        </a:cubicBezTo>
                        <a:lnTo>
                          <a:pt x="808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0" name="Google Shape;1380;p41"/>
                  <p:cNvSpPr/>
                  <p:nvPr/>
                </p:nvSpPr>
                <p:spPr>
                  <a:xfrm>
                    <a:off x="9387205" y="4037457"/>
                    <a:ext cx="335215" cy="212216"/>
                  </a:xfrm>
                  <a:custGeom>
                    <a:rect b="b" l="l" r="r" t="t"/>
                    <a:pathLst>
                      <a:path extrusionOk="0" h="212216" w="335215">
                        <a:moveTo>
                          <a:pt x="26543" y="0"/>
                        </a:moveTo>
                        <a:lnTo>
                          <a:pt x="0" y="50736"/>
                        </a:lnTo>
                        <a:lnTo>
                          <a:pt x="98742" y="102426"/>
                        </a:lnTo>
                        <a:lnTo>
                          <a:pt x="104203" y="92075"/>
                        </a:lnTo>
                        <a:cubicBezTo>
                          <a:pt x="108140" y="84582"/>
                          <a:pt x="118110" y="82995"/>
                          <a:pt x="124206" y="88900"/>
                        </a:cubicBezTo>
                        <a:lnTo>
                          <a:pt x="183959" y="147002"/>
                        </a:lnTo>
                        <a:lnTo>
                          <a:pt x="308673" y="212217"/>
                        </a:lnTo>
                        <a:lnTo>
                          <a:pt x="335216" y="161480"/>
                        </a:lnTo>
                        <a:lnTo>
                          <a:pt x="2654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81" name="Google Shape;1381;p41"/>
                <p:cNvSpPr/>
                <p:nvPr/>
              </p:nvSpPr>
              <p:spPr>
                <a:xfrm>
                  <a:off x="9389491" y="4053522"/>
                  <a:ext cx="154495" cy="157543"/>
                </a:xfrm>
                <a:custGeom>
                  <a:rect b="b" l="l" r="r" t="t"/>
                  <a:pathLst>
                    <a:path extrusionOk="0" h="157543" w="154495">
                      <a:moveTo>
                        <a:pt x="0" y="0"/>
                      </a:moveTo>
                      <a:lnTo>
                        <a:pt x="27686" y="157543"/>
                      </a:lnTo>
                      <a:lnTo>
                        <a:pt x="154495" y="157543"/>
                      </a:lnTo>
                      <a:lnTo>
                        <a:pt x="135699" y="0"/>
                      </a:lnTo>
                      <a:close/>
                    </a:path>
                  </a:pathLst>
                </a:custGeom>
                <a:solidFill>
                  <a:srgbClr val="FFAC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2" name="Google Shape;1382;p41"/>
                <p:cNvSpPr/>
                <p:nvPr/>
              </p:nvSpPr>
              <p:spPr>
                <a:xfrm>
                  <a:off x="9392602" y="4071429"/>
                  <a:ext cx="136397" cy="45910"/>
                </a:xfrm>
                <a:custGeom>
                  <a:rect b="b" l="l" r="r" t="t"/>
                  <a:pathLst>
                    <a:path extrusionOk="0" h="45910" w="136397">
                      <a:moveTo>
                        <a:pt x="136398" y="13907"/>
                      </a:moveTo>
                      <a:cubicBezTo>
                        <a:pt x="95821" y="33084"/>
                        <a:pt x="53530" y="45466"/>
                        <a:pt x="8065" y="45911"/>
                      </a:cubicBezTo>
                      <a:lnTo>
                        <a:pt x="0" y="0"/>
                      </a:lnTo>
                      <a:lnTo>
                        <a:pt x="136398" y="13907"/>
                      </a:lnTo>
                      <a:close/>
                    </a:path>
                  </a:pathLst>
                </a:custGeom>
                <a:solidFill>
                  <a:srgbClr val="E094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3" name="Google Shape;1383;p41"/>
                <p:cNvSpPr/>
                <p:nvPr/>
              </p:nvSpPr>
              <p:spPr>
                <a:xfrm>
                  <a:off x="8767508" y="2438908"/>
                  <a:ext cx="134492" cy="134492"/>
                </a:xfrm>
                <a:custGeom>
                  <a:rect b="b" l="l" r="r" t="t"/>
                  <a:pathLst>
                    <a:path extrusionOk="0" h="134492" w="134492">
                      <a:moveTo>
                        <a:pt x="134493" y="67247"/>
                      </a:moveTo>
                      <a:cubicBezTo>
                        <a:pt x="134493" y="104386"/>
                        <a:pt x="104386" y="134493"/>
                        <a:pt x="67247" y="134493"/>
                      </a:cubicBezTo>
                      <a:cubicBezTo>
                        <a:pt x="30107" y="134493"/>
                        <a:pt x="1" y="104386"/>
                        <a:pt x="1" y="67247"/>
                      </a:cubicBezTo>
                      <a:cubicBezTo>
                        <a:pt x="1" y="30107"/>
                        <a:pt x="30108" y="0"/>
                        <a:pt x="67247" y="0"/>
                      </a:cubicBezTo>
                      <a:cubicBezTo>
                        <a:pt x="104386" y="0"/>
                        <a:pt x="134493" y="30107"/>
                        <a:pt x="134493" y="672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4" name="Google Shape;1384;p41"/>
                <p:cNvSpPr/>
                <p:nvPr/>
              </p:nvSpPr>
              <p:spPr>
                <a:xfrm>
                  <a:off x="8852003" y="2449246"/>
                  <a:ext cx="244049" cy="200481"/>
                </a:xfrm>
                <a:custGeom>
                  <a:rect b="b" l="l" r="r" t="t"/>
                  <a:pathLst>
                    <a:path extrusionOk="0" h="200481" w="244049">
                      <a:moveTo>
                        <a:pt x="124928" y="12"/>
                      </a:moveTo>
                      <a:cubicBezTo>
                        <a:pt x="200112" y="-1067"/>
                        <a:pt x="282853" y="71132"/>
                        <a:pt x="224178" y="134124"/>
                      </a:cubicBezTo>
                      <a:lnTo>
                        <a:pt x="53618" y="200482"/>
                      </a:lnTo>
                      <a:cubicBezTo>
                        <a:pt x="53618" y="200482"/>
                        <a:pt x="21740" y="197116"/>
                        <a:pt x="4341" y="130695"/>
                      </a:cubicBezTo>
                      <a:cubicBezTo>
                        <a:pt x="-13057" y="64274"/>
                        <a:pt x="20789" y="1536"/>
                        <a:pt x="124928" y="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5" name="Google Shape;1385;p41"/>
                <p:cNvSpPr/>
                <p:nvPr/>
              </p:nvSpPr>
              <p:spPr>
                <a:xfrm>
                  <a:off x="9075801" y="2886392"/>
                  <a:ext cx="349059" cy="402526"/>
                </a:xfrm>
                <a:custGeom>
                  <a:rect b="b" l="l" r="r" t="t"/>
                  <a:pathLst>
                    <a:path extrusionOk="0" h="402526" w="349059">
                      <a:moveTo>
                        <a:pt x="54991" y="0"/>
                      </a:moveTo>
                      <a:cubicBezTo>
                        <a:pt x="106172" y="35687"/>
                        <a:pt x="113347" y="78613"/>
                        <a:pt x="125222" y="115507"/>
                      </a:cubicBezTo>
                      <a:cubicBezTo>
                        <a:pt x="137160" y="152400"/>
                        <a:pt x="174625" y="278511"/>
                        <a:pt x="174625" y="278511"/>
                      </a:cubicBezTo>
                      <a:cubicBezTo>
                        <a:pt x="224092" y="270320"/>
                        <a:pt x="279971" y="278511"/>
                        <a:pt x="349059" y="288798"/>
                      </a:cubicBezTo>
                      <a:lnTo>
                        <a:pt x="349059" y="402527"/>
                      </a:lnTo>
                      <a:lnTo>
                        <a:pt x="140716" y="402527"/>
                      </a:lnTo>
                      <a:cubicBezTo>
                        <a:pt x="106997" y="402527"/>
                        <a:pt x="77216" y="380683"/>
                        <a:pt x="66993" y="348615"/>
                      </a:cubicBezTo>
                      <a:lnTo>
                        <a:pt x="0" y="137668"/>
                      </a:lnTo>
                      <a:lnTo>
                        <a:pt x="54991" y="0"/>
                      </a:lnTo>
                      <a:close/>
                    </a:path>
                  </a:pathLst>
                </a:custGeom>
                <a:solidFill>
                  <a:srgbClr val="FFAC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6" name="Google Shape;1386;p41"/>
                <p:cNvSpPr/>
                <p:nvPr/>
              </p:nvSpPr>
              <p:spPr>
                <a:xfrm>
                  <a:off x="8706107" y="2786824"/>
                  <a:ext cx="485390" cy="649668"/>
                </a:xfrm>
                <a:custGeom>
                  <a:rect b="b" l="l" r="r" t="t"/>
                  <a:pathLst>
                    <a:path extrusionOk="0" h="649668" w="485390">
                      <a:moveTo>
                        <a:pt x="157858" y="0"/>
                      </a:moveTo>
                      <a:cubicBezTo>
                        <a:pt x="136141" y="21146"/>
                        <a:pt x="90929" y="43180"/>
                        <a:pt x="49273" y="67564"/>
                      </a:cubicBezTo>
                      <a:cubicBezTo>
                        <a:pt x="12507" y="89090"/>
                        <a:pt x="-6416" y="131636"/>
                        <a:pt x="1965" y="173418"/>
                      </a:cubicBezTo>
                      <a:lnTo>
                        <a:pt x="49590" y="410464"/>
                      </a:lnTo>
                      <a:cubicBezTo>
                        <a:pt x="57401" y="449199"/>
                        <a:pt x="53654" y="489395"/>
                        <a:pt x="38859" y="526097"/>
                      </a:cubicBezTo>
                      <a:lnTo>
                        <a:pt x="3871" y="612966"/>
                      </a:lnTo>
                      <a:cubicBezTo>
                        <a:pt x="-3178" y="630491"/>
                        <a:pt x="9712" y="649669"/>
                        <a:pt x="28636" y="649669"/>
                      </a:cubicBezTo>
                      <a:lnTo>
                        <a:pt x="485391" y="649669"/>
                      </a:lnTo>
                      <a:lnTo>
                        <a:pt x="402079" y="428244"/>
                      </a:lnTo>
                      <a:cubicBezTo>
                        <a:pt x="402079" y="428244"/>
                        <a:pt x="406524" y="342329"/>
                        <a:pt x="410398" y="313944"/>
                      </a:cubicBezTo>
                      <a:cubicBezTo>
                        <a:pt x="463484" y="218186"/>
                        <a:pt x="428241" y="215138"/>
                        <a:pt x="424685" y="99632"/>
                      </a:cubicBezTo>
                      <a:lnTo>
                        <a:pt x="321688" y="27305"/>
                      </a:lnTo>
                      <a:lnTo>
                        <a:pt x="15785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7" name="Google Shape;1387;p41"/>
                <p:cNvSpPr/>
                <p:nvPr/>
              </p:nvSpPr>
              <p:spPr>
                <a:xfrm>
                  <a:off x="8821673" y="3330702"/>
                  <a:ext cx="369887" cy="105727"/>
                </a:xfrm>
                <a:custGeom>
                  <a:rect b="b" l="l" r="r" t="t"/>
                  <a:pathLst>
                    <a:path extrusionOk="0" h="105727" w="369887">
                      <a:moveTo>
                        <a:pt x="330073" y="0"/>
                      </a:moveTo>
                      <a:cubicBezTo>
                        <a:pt x="220853" y="12128"/>
                        <a:pt x="39688" y="104775"/>
                        <a:pt x="0" y="104775"/>
                      </a:cubicBezTo>
                      <a:lnTo>
                        <a:pt x="762" y="105727"/>
                      </a:lnTo>
                      <a:lnTo>
                        <a:pt x="369888" y="105727"/>
                      </a:lnTo>
                      <a:lnTo>
                        <a:pt x="33007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8" name="Google Shape;1388;p41"/>
                <p:cNvSpPr/>
                <p:nvPr/>
              </p:nvSpPr>
              <p:spPr>
                <a:xfrm>
                  <a:off x="8724582" y="3007804"/>
                  <a:ext cx="376555" cy="323407"/>
                </a:xfrm>
                <a:custGeom>
                  <a:rect b="b" l="l" r="r" t="t"/>
                  <a:pathLst>
                    <a:path extrusionOk="0" h="323407" w="376555">
                      <a:moveTo>
                        <a:pt x="0" y="0"/>
                      </a:moveTo>
                      <a:cubicBezTo>
                        <a:pt x="0" y="0"/>
                        <a:pt x="127064" y="279336"/>
                        <a:pt x="221298" y="315595"/>
                      </a:cubicBezTo>
                      <a:cubicBezTo>
                        <a:pt x="321311" y="354012"/>
                        <a:pt x="376555" y="238252"/>
                        <a:pt x="376555" y="238252"/>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89" name="Google Shape;1389;p41"/>
                <p:cNvGrpSpPr/>
                <p:nvPr/>
              </p:nvGrpSpPr>
              <p:grpSpPr>
                <a:xfrm>
                  <a:off x="8705571" y="2775267"/>
                  <a:ext cx="759994" cy="518302"/>
                  <a:chOff x="8705571" y="2775267"/>
                  <a:chExt cx="759994" cy="518302"/>
                </a:xfrm>
              </p:grpSpPr>
              <p:grpSp>
                <p:nvGrpSpPr>
                  <p:cNvPr id="1390" name="Google Shape;1390;p41"/>
                  <p:cNvGrpSpPr/>
                  <p:nvPr/>
                </p:nvGrpSpPr>
                <p:grpSpPr>
                  <a:xfrm>
                    <a:off x="9308254" y="2775267"/>
                    <a:ext cx="152503" cy="193230"/>
                    <a:chOff x="9308254" y="2775267"/>
                    <a:chExt cx="152503" cy="193230"/>
                  </a:xfrm>
                </p:grpSpPr>
                <p:sp>
                  <p:nvSpPr>
                    <p:cNvPr id="1391" name="Google Shape;1391;p41"/>
                    <p:cNvSpPr/>
                    <p:nvPr/>
                  </p:nvSpPr>
                  <p:spPr>
                    <a:xfrm>
                      <a:off x="9308254" y="2775267"/>
                      <a:ext cx="152503" cy="193230"/>
                    </a:xfrm>
                    <a:custGeom>
                      <a:rect b="b" l="l" r="r" t="t"/>
                      <a:pathLst>
                        <a:path extrusionOk="0" h="193230" w="152503">
                          <a:moveTo>
                            <a:pt x="90698" y="193231"/>
                          </a:moveTo>
                          <a:lnTo>
                            <a:pt x="11260" y="193231"/>
                          </a:lnTo>
                          <a:cubicBezTo>
                            <a:pt x="3259" y="193231"/>
                            <a:pt x="-1567" y="186881"/>
                            <a:pt x="464" y="179070"/>
                          </a:cubicBezTo>
                          <a:lnTo>
                            <a:pt x="43644" y="14161"/>
                          </a:lnTo>
                          <a:cubicBezTo>
                            <a:pt x="45677" y="6350"/>
                            <a:pt x="53804" y="0"/>
                            <a:pt x="61805" y="0"/>
                          </a:cubicBezTo>
                          <a:lnTo>
                            <a:pt x="141244" y="0"/>
                          </a:lnTo>
                          <a:cubicBezTo>
                            <a:pt x="149245" y="0"/>
                            <a:pt x="154071" y="6350"/>
                            <a:pt x="152039" y="14161"/>
                          </a:cubicBezTo>
                          <a:lnTo>
                            <a:pt x="108859" y="179070"/>
                          </a:lnTo>
                          <a:cubicBezTo>
                            <a:pt x="106827" y="186944"/>
                            <a:pt x="98699" y="193231"/>
                            <a:pt x="90698" y="1932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2" name="Google Shape;1392;p41"/>
                    <p:cNvSpPr/>
                    <p:nvPr/>
                  </p:nvSpPr>
                  <p:spPr>
                    <a:xfrm rot="-2328974">
                      <a:off x="9362546" y="2790956"/>
                      <a:ext cx="20342" cy="15765"/>
                    </a:xfrm>
                    <a:custGeom>
                      <a:rect b="b" l="l" r="r" t="t"/>
                      <a:pathLst>
                        <a:path extrusionOk="0" h="15748" w="20320">
                          <a:moveTo>
                            <a:pt x="20320" y="7874"/>
                          </a:moveTo>
                          <a:cubicBezTo>
                            <a:pt x="20320" y="12223"/>
                            <a:pt x="15771" y="15748"/>
                            <a:pt x="10160" y="15748"/>
                          </a:cubicBezTo>
                          <a:cubicBezTo>
                            <a:pt x="4549" y="15748"/>
                            <a:pt x="0" y="12223"/>
                            <a:pt x="0" y="7874"/>
                          </a:cubicBezTo>
                          <a:cubicBezTo>
                            <a:pt x="0" y="3525"/>
                            <a:pt x="4549" y="0"/>
                            <a:pt x="10160" y="0"/>
                          </a:cubicBezTo>
                          <a:cubicBezTo>
                            <a:pt x="15771" y="0"/>
                            <a:pt x="20320" y="3525"/>
                            <a:pt x="20320" y="7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93" name="Google Shape;1393;p41"/>
                  <p:cNvSpPr/>
                  <p:nvPr/>
                </p:nvSpPr>
                <p:spPr>
                  <a:xfrm>
                    <a:off x="8705571" y="2832309"/>
                    <a:ext cx="759994" cy="461260"/>
                  </a:xfrm>
                  <a:custGeom>
                    <a:rect b="b" l="l" r="r" t="t"/>
                    <a:pathLst>
                      <a:path extrusionOk="0" h="461260" w="759994">
                        <a:moveTo>
                          <a:pt x="31203" y="33382"/>
                        </a:moveTo>
                        <a:cubicBezTo>
                          <a:pt x="123023" y="-41421"/>
                          <a:pt x="303554" y="305035"/>
                          <a:pt x="303554" y="305035"/>
                        </a:cubicBezTo>
                        <a:lnTo>
                          <a:pt x="567841" y="87166"/>
                        </a:lnTo>
                        <a:cubicBezTo>
                          <a:pt x="567841" y="87166"/>
                          <a:pt x="588859" y="34334"/>
                          <a:pt x="629944" y="20047"/>
                        </a:cubicBezTo>
                        <a:lnTo>
                          <a:pt x="624420" y="41065"/>
                        </a:lnTo>
                        <a:cubicBezTo>
                          <a:pt x="622578" y="48114"/>
                          <a:pt x="629119" y="54464"/>
                          <a:pt x="636104" y="52495"/>
                        </a:cubicBezTo>
                        <a:lnTo>
                          <a:pt x="708049" y="31858"/>
                        </a:lnTo>
                        <a:lnTo>
                          <a:pt x="744117" y="2203"/>
                        </a:lnTo>
                        <a:cubicBezTo>
                          <a:pt x="748943" y="-1797"/>
                          <a:pt x="756246" y="-146"/>
                          <a:pt x="758912" y="5505"/>
                        </a:cubicBezTo>
                        <a:lnTo>
                          <a:pt x="758912" y="5505"/>
                        </a:lnTo>
                        <a:cubicBezTo>
                          <a:pt x="761072" y="10014"/>
                          <a:pt x="759929" y="15411"/>
                          <a:pt x="756119" y="18650"/>
                        </a:cubicBezTo>
                        <a:lnTo>
                          <a:pt x="718781" y="50654"/>
                        </a:lnTo>
                        <a:lnTo>
                          <a:pt x="682141" y="69386"/>
                        </a:lnTo>
                        <a:lnTo>
                          <a:pt x="722336" y="70275"/>
                        </a:lnTo>
                        <a:lnTo>
                          <a:pt x="723797" y="64624"/>
                        </a:lnTo>
                        <a:cubicBezTo>
                          <a:pt x="725448" y="58337"/>
                          <a:pt x="731798" y="54400"/>
                          <a:pt x="738211" y="55861"/>
                        </a:cubicBezTo>
                        <a:lnTo>
                          <a:pt x="738211" y="55861"/>
                        </a:lnTo>
                        <a:cubicBezTo>
                          <a:pt x="741006" y="56496"/>
                          <a:pt x="743037" y="58909"/>
                          <a:pt x="743101" y="61766"/>
                        </a:cubicBezTo>
                        <a:cubicBezTo>
                          <a:pt x="743228" y="69640"/>
                          <a:pt x="742403" y="84372"/>
                          <a:pt x="733894" y="86341"/>
                        </a:cubicBezTo>
                        <a:cubicBezTo>
                          <a:pt x="738339" y="97961"/>
                          <a:pt x="727671" y="112249"/>
                          <a:pt x="715161" y="113138"/>
                        </a:cubicBezTo>
                        <a:cubicBezTo>
                          <a:pt x="702652" y="114027"/>
                          <a:pt x="672298" y="122980"/>
                          <a:pt x="672298" y="122980"/>
                        </a:cubicBezTo>
                        <a:lnTo>
                          <a:pt x="700873" y="134601"/>
                        </a:lnTo>
                        <a:lnTo>
                          <a:pt x="720495" y="122726"/>
                        </a:lnTo>
                        <a:cubicBezTo>
                          <a:pt x="723797" y="120694"/>
                          <a:pt x="727988" y="120758"/>
                          <a:pt x="731227" y="122853"/>
                        </a:cubicBezTo>
                        <a:lnTo>
                          <a:pt x="731227" y="122853"/>
                        </a:lnTo>
                        <a:cubicBezTo>
                          <a:pt x="733385" y="124250"/>
                          <a:pt x="733512" y="127362"/>
                          <a:pt x="731481" y="128886"/>
                        </a:cubicBezTo>
                        <a:lnTo>
                          <a:pt x="711860" y="143554"/>
                        </a:lnTo>
                        <a:cubicBezTo>
                          <a:pt x="706461" y="147618"/>
                          <a:pt x="699922" y="149777"/>
                          <a:pt x="693190" y="149777"/>
                        </a:cubicBezTo>
                        <a:lnTo>
                          <a:pt x="614259" y="149777"/>
                        </a:lnTo>
                        <a:cubicBezTo>
                          <a:pt x="553299" y="253028"/>
                          <a:pt x="471511" y="345357"/>
                          <a:pt x="376897" y="431019"/>
                        </a:cubicBezTo>
                        <a:cubicBezTo>
                          <a:pt x="330986" y="472548"/>
                          <a:pt x="260819" y="471151"/>
                          <a:pt x="216622" y="427781"/>
                        </a:cubicBezTo>
                        <a:cubicBezTo>
                          <a:pt x="105624" y="318814"/>
                          <a:pt x="-72303" y="117646"/>
                          <a:pt x="31203" y="33382"/>
                        </a:cubicBezTo>
                        <a:close/>
                      </a:path>
                    </a:pathLst>
                  </a:custGeom>
                  <a:solidFill>
                    <a:srgbClr val="FFAC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4" name="Google Shape;1394;p41"/>
                  <p:cNvSpPr/>
                  <p:nvPr/>
                </p:nvSpPr>
                <p:spPr>
                  <a:xfrm>
                    <a:off x="9367247" y="2917234"/>
                    <a:ext cx="69442" cy="13417"/>
                  </a:xfrm>
                  <a:custGeom>
                    <a:rect b="b" l="l" r="r" t="t"/>
                    <a:pathLst>
                      <a:path extrusionOk="0" h="13417" w="69442">
                        <a:moveTo>
                          <a:pt x="3194" y="13417"/>
                        </a:moveTo>
                        <a:cubicBezTo>
                          <a:pt x="1606" y="13417"/>
                          <a:pt x="209" y="12211"/>
                          <a:pt x="19" y="10623"/>
                        </a:cubicBezTo>
                        <a:cubicBezTo>
                          <a:pt x="-172" y="8909"/>
                          <a:pt x="1098" y="7321"/>
                          <a:pt x="2813" y="7131"/>
                        </a:cubicBezTo>
                        <a:lnTo>
                          <a:pt x="65932" y="19"/>
                        </a:lnTo>
                        <a:cubicBezTo>
                          <a:pt x="67647" y="-172"/>
                          <a:pt x="69234" y="1098"/>
                          <a:pt x="69424" y="2813"/>
                        </a:cubicBezTo>
                        <a:cubicBezTo>
                          <a:pt x="69615" y="4527"/>
                          <a:pt x="68345" y="6115"/>
                          <a:pt x="66630" y="6305"/>
                        </a:cubicBezTo>
                        <a:lnTo>
                          <a:pt x="3511" y="13417"/>
                        </a:lnTo>
                        <a:cubicBezTo>
                          <a:pt x="3447" y="13417"/>
                          <a:pt x="3321" y="13417"/>
                          <a:pt x="3194" y="13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95" name="Google Shape;1395;p41"/>
                <p:cNvSpPr/>
                <p:nvPr/>
              </p:nvSpPr>
              <p:spPr>
                <a:xfrm>
                  <a:off x="8896540" y="3497262"/>
                  <a:ext cx="668845" cy="588136"/>
                </a:xfrm>
                <a:custGeom>
                  <a:rect b="b" l="l" r="r" t="t"/>
                  <a:pathLst>
                    <a:path extrusionOk="0" h="588136" w="668845">
                      <a:moveTo>
                        <a:pt x="0" y="231203"/>
                      </a:moveTo>
                      <a:lnTo>
                        <a:pt x="376872" y="231203"/>
                      </a:lnTo>
                      <a:lnTo>
                        <a:pt x="478345" y="588137"/>
                      </a:lnTo>
                      <a:lnTo>
                        <a:pt x="668845" y="588137"/>
                      </a:lnTo>
                      <a:cubicBezTo>
                        <a:pt x="668845" y="588137"/>
                        <a:pt x="638302" y="275844"/>
                        <a:pt x="627380" y="184976"/>
                      </a:cubicBezTo>
                      <a:cubicBezTo>
                        <a:pt x="616458" y="94043"/>
                        <a:pt x="590232" y="53277"/>
                        <a:pt x="466407" y="33147"/>
                      </a:cubicBezTo>
                      <a:cubicBezTo>
                        <a:pt x="342582" y="13017"/>
                        <a:pt x="161607" y="0"/>
                        <a:pt x="161607" y="0"/>
                      </a:cubicBezTo>
                      <a:lnTo>
                        <a:pt x="0" y="23120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6" name="Google Shape;1396;p41"/>
                <p:cNvSpPr/>
                <p:nvPr/>
              </p:nvSpPr>
              <p:spPr>
                <a:xfrm>
                  <a:off x="9149569" y="3623481"/>
                  <a:ext cx="309731" cy="433405"/>
                </a:xfrm>
                <a:custGeom>
                  <a:rect b="b" l="l" r="r" t="t"/>
                  <a:pathLst>
                    <a:path extrusionOk="0" h="433405" w="309731">
                      <a:moveTo>
                        <a:pt x="3574" y="19"/>
                      </a:moveTo>
                      <a:lnTo>
                        <a:pt x="225951" y="22371"/>
                      </a:lnTo>
                      <a:cubicBezTo>
                        <a:pt x="227285" y="22498"/>
                        <a:pt x="228364" y="23450"/>
                        <a:pt x="228682" y="24721"/>
                      </a:cubicBezTo>
                      <a:cubicBezTo>
                        <a:pt x="233698" y="35071"/>
                        <a:pt x="240366" y="44977"/>
                        <a:pt x="250081" y="51517"/>
                      </a:cubicBezTo>
                      <a:cubicBezTo>
                        <a:pt x="250970" y="52153"/>
                        <a:pt x="251478" y="53168"/>
                        <a:pt x="251542" y="54184"/>
                      </a:cubicBezTo>
                      <a:cubicBezTo>
                        <a:pt x="252113" y="64979"/>
                        <a:pt x="254462" y="76727"/>
                        <a:pt x="256050" y="87966"/>
                      </a:cubicBezTo>
                      <a:cubicBezTo>
                        <a:pt x="259543" y="109620"/>
                        <a:pt x="269703" y="168103"/>
                        <a:pt x="273639" y="190455"/>
                      </a:cubicBezTo>
                      <a:cubicBezTo>
                        <a:pt x="281577" y="235985"/>
                        <a:pt x="289324" y="281578"/>
                        <a:pt x="297960" y="327044"/>
                      </a:cubicBezTo>
                      <a:cubicBezTo>
                        <a:pt x="298341" y="344316"/>
                        <a:pt x="299103" y="361715"/>
                        <a:pt x="300563" y="378923"/>
                      </a:cubicBezTo>
                      <a:cubicBezTo>
                        <a:pt x="302278" y="395687"/>
                        <a:pt x="303802" y="413404"/>
                        <a:pt x="309517" y="429152"/>
                      </a:cubicBezTo>
                      <a:cubicBezTo>
                        <a:pt x="310152" y="430803"/>
                        <a:pt x="309326" y="432644"/>
                        <a:pt x="307675" y="433216"/>
                      </a:cubicBezTo>
                      <a:cubicBezTo>
                        <a:pt x="295928" y="438359"/>
                        <a:pt x="294849" y="337394"/>
                        <a:pt x="294277" y="327742"/>
                      </a:cubicBezTo>
                      <a:cubicBezTo>
                        <a:pt x="284816" y="279609"/>
                        <a:pt x="262083" y="170199"/>
                        <a:pt x="254589" y="123399"/>
                      </a:cubicBezTo>
                      <a:cubicBezTo>
                        <a:pt x="251351" y="102762"/>
                        <a:pt x="245954" y="75012"/>
                        <a:pt x="245192" y="54121"/>
                      </a:cubicBezTo>
                      <a:cubicBezTo>
                        <a:pt x="245192" y="54121"/>
                        <a:pt x="247033" y="57042"/>
                        <a:pt x="247033" y="57042"/>
                      </a:cubicBezTo>
                      <a:cubicBezTo>
                        <a:pt x="233761" y="52724"/>
                        <a:pt x="224745" y="39834"/>
                        <a:pt x="222522" y="26372"/>
                      </a:cubicBezTo>
                      <a:cubicBezTo>
                        <a:pt x="222522" y="26372"/>
                        <a:pt x="225252" y="28721"/>
                        <a:pt x="225252" y="28721"/>
                      </a:cubicBezTo>
                      <a:lnTo>
                        <a:pt x="2875" y="6369"/>
                      </a:lnTo>
                      <a:cubicBezTo>
                        <a:pt x="1162" y="6178"/>
                        <a:pt x="-173" y="4654"/>
                        <a:pt x="18" y="2877"/>
                      </a:cubicBezTo>
                      <a:cubicBezTo>
                        <a:pt x="209" y="1098"/>
                        <a:pt x="1860" y="-172"/>
                        <a:pt x="3574" y="19"/>
                      </a:cubicBezTo>
                      <a:lnTo>
                        <a:pt x="3574" y="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7" name="Google Shape;1397;p41"/>
                <p:cNvSpPr/>
                <p:nvPr/>
              </p:nvSpPr>
              <p:spPr>
                <a:xfrm>
                  <a:off x="8896477" y="3536505"/>
                  <a:ext cx="504761" cy="191960"/>
                </a:xfrm>
                <a:custGeom>
                  <a:rect b="b" l="l" r="r" t="t"/>
                  <a:pathLst>
                    <a:path extrusionOk="0" h="191960" w="504761">
                      <a:moveTo>
                        <a:pt x="504761" y="1524"/>
                      </a:moveTo>
                      <a:cubicBezTo>
                        <a:pt x="502666" y="1016"/>
                        <a:pt x="500507" y="508"/>
                        <a:pt x="498284" y="0"/>
                      </a:cubicBezTo>
                      <a:lnTo>
                        <a:pt x="356616" y="20891"/>
                      </a:lnTo>
                      <a:lnTo>
                        <a:pt x="0" y="191960"/>
                      </a:lnTo>
                      <a:lnTo>
                        <a:pt x="228600" y="191960"/>
                      </a:lnTo>
                      <a:cubicBezTo>
                        <a:pt x="285242" y="191960"/>
                        <a:pt x="340614" y="173482"/>
                        <a:pt x="384937" y="138176"/>
                      </a:cubicBezTo>
                      <a:cubicBezTo>
                        <a:pt x="453707" y="83439"/>
                        <a:pt x="496379" y="15621"/>
                        <a:pt x="504761" y="15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8" name="Google Shape;1398;p41"/>
                <p:cNvSpPr/>
                <p:nvPr/>
              </p:nvSpPr>
              <p:spPr>
                <a:xfrm>
                  <a:off x="8695625" y="3329488"/>
                  <a:ext cx="760468" cy="399031"/>
                </a:xfrm>
                <a:custGeom>
                  <a:rect b="b" l="l" r="r" t="t"/>
                  <a:pathLst>
                    <a:path extrusionOk="0" h="399031" w="760468">
                      <a:moveTo>
                        <a:pt x="28512" y="104719"/>
                      </a:moveTo>
                      <a:cubicBezTo>
                        <a:pt x="28512" y="104719"/>
                        <a:pt x="-39878" y="252229"/>
                        <a:pt x="35180" y="329636"/>
                      </a:cubicBezTo>
                      <a:cubicBezTo>
                        <a:pt x="110173" y="407042"/>
                        <a:pt x="211964" y="414472"/>
                        <a:pt x="332232" y="377578"/>
                      </a:cubicBezTo>
                      <a:cubicBezTo>
                        <a:pt x="452502" y="340685"/>
                        <a:pt x="654305" y="257055"/>
                        <a:pt x="707264" y="205811"/>
                      </a:cubicBezTo>
                      <a:cubicBezTo>
                        <a:pt x="760222" y="154566"/>
                        <a:pt x="784099" y="80716"/>
                        <a:pt x="729298" y="24074"/>
                      </a:cubicBezTo>
                      <a:cubicBezTo>
                        <a:pt x="668719" y="-38601"/>
                        <a:pt x="414275" y="34424"/>
                        <a:pt x="241681" y="91574"/>
                      </a:cubicBezTo>
                      <a:cubicBezTo>
                        <a:pt x="210757" y="101798"/>
                        <a:pt x="178435" y="106815"/>
                        <a:pt x="145923" y="106370"/>
                      </a:cubicBezTo>
                      <a:lnTo>
                        <a:pt x="28512" y="10471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99" name="Google Shape;1399;p41"/>
                <p:cNvGrpSpPr/>
                <p:nvPr/>
              </p:nvGrpSpPr>
              <p:grpSpPr>
                <a:xfrm>
                  <a:off x="9336664" y="4172267"/>
                  <a:ext cx="448367" cy="277749"/>
                  <a:chOff x="9336664" y="4172267"/>
                  <a:chExt cx="448367" cy="277749"/>
                </a:xfrm>
              </p:grpSpPr>
              <p:sp>
                <p:nvSpPr>
                  <p:cNvPr id="1400" name="Google Shape;1400;p41"/>
                  <p:cNvSpPr/>
                  <p:nvPr/>
                </p:nvSpPr>
                <p:spPr>
                  <a:xfrm>
                    <a:off x="9400778" y="4172267"/>
                    <a:ext cx="372760" cy="211645"/>
                  </a:xfrm>
                  <a:custGeom>
                    <a:rect b="b" l="l" r="r" t="t"/>
                    <a:pathLst>
                      <a:path extrusionOk="0" h="211645" w="372760">
                        <a:moveTo>
                          <a:pt x="333" y="0"/>
                        </a:moveTo>
                        <a:lnTo>
                          <a:pt x="144986" y="0"/>
                        </a:lnTo>
                        <a:lnTo>
                          <a:pt x="154384" y="45974"/>
                        </a:lnTo>
                        <a:cubicBezTo>
                          <a:pt x="157877" y="63183"/>
                          <a:pt x="168735" y="77978"/>
                          <a:pt x="184102" y="86551"/>
                        </a:cubicBezTo>
                        <a:lnTo>
                          <a:pt x="243284" y="119507"/>
                        </a:lnTo>
                        <a:cubicBezTo>
                          <a:pt x="253508" y="125222"/>
                          <a:pt x="264874" y="128588"/>
                          <a:pt x="276558" y="129032"/>
                        </a:cubicBezTo>
                        <a:cubicBezTo>
                          <a:pt x="303927" y="130048"/>
                          <a:pt x="359489" y="141034"/>
                          <a:pt x="372761" y="211646"/>
                        </a:cubicBezTo>
                        <a:lnTo>
                          <a:pt x="397" y="211646"/>
                        </a:lnTo>
                        <a:cubicBezTo>
                          <a:pt x="-1064" y="183769"/>
                          <a:pt x="1349" y="157353"/>
                          <a:pt x="10303" y="133350"/>
                        </a:cubicBezTo>
                        <a:cubicBezTo>
                          <a:pt x="16017" y="118047"/>
                          <a:pt x="17034" y="101410"/>
                          <a:pt x="14430" y="85344"/>
                        </a:cubicBezTo>
                        <a:lnTo>
                          <a:pt x="333"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1" name="Google Shape;1401;p41"/>
                  <p:cNvSpPr/>
                  <p:nvPr/>
                </p:nvSpPr>
                <p:spPr>
                  <a:xfrm>
                    <a:off x="9383204" y="4383913"/>
                    <a:ext cx="401827" cy="66103"/>
                  </a:xfrm>
                  <a:custGeom>
                    <a:rect b="b" l="l" r="r" t="t"/>
                    <a:pathLst>
                      <a:path extrusionOk="0" h="66103" w="401827">
                        <a:moveTo>
                          <a:pt x="0" y="0"/>
                        </a:moveTo>
                        <a:lnTo>
                          <a:pt x="0" y="66103"/>
                        </a:lnTo>
                        <a:lnTo>
                          <a:pt x="128588" y="66103"/>
                        </a:lnTo>
                        <a:lnTo>
                          <a:pt x="128588" y="52578"/>
                        </a:lnTo>
                        <a:cubicBezTo>
                          <a:pt x="128588" y="42863"/>
                          <a:pt x="137985" y="35878"/>
                          <a:pt x="147320" y="38608"/>
                        </a:cubicBezTo>
                        <a:lnTo>
                          <a:pt x="239458" y="66103"/>
                        </a:lnTo>
                        <a:lnTo>
                          <a:pt x="401827" y="66103"/>
                        </a:lnTo>
                        <a:lnTo>
                          <a:pt x="401827"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2" name="Google Shape;1402;p41"/>
                  <p:cNvSpPr/>
                  <p:nvPr/>
                </p:nvSpPr>
                <p:spPr>
                  <a:xfrm>
                    <a:off x="9336664" y="4172267"/>
                    <a:ext cx="67304" cy="38823"/>
                  </a:xfrm>
                  <a:custGeom>
                    <a:rect b="b" l="l" r="r" t="t"/>
                    <a:pathLst>
                      <a:path extrusionOk="0" h="38823" w="67304">
                        <a:moveTo>
                          <a:pt x="64447" y="0"/>
                        </a:moveTo>
                        <a:lnTo>
                          <a:pt x="11171" y="7176"/>
                        </a:lnTo>
                        <a:cubicBezTo>
                          <a:pt x="2471" y="8318"/>
                          <a:pt x="-2482" y="17653"/>
                          <a:pt x="1265" y="25527"/>
                        </a:cubicBezTo>
                        <a:lnTo>
                          <a:pt x="3932" y="31115"/>
                        </a:lnTo>
                        <a:cubicBezTo>
                          <a:pt x="7107" y="37719"/>
                          <a:pt x="14917" y="40577"/>
                          <a:pt x="21585" y="37719"/>
                        </a:cubicBezTo>
                        <a:lnTo>
                          <a:pt x="67304" y="17971"/>
                        </a:lnTo>
                        <a:lnTo>
                          <a:pt x="64447"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403" name="Google Shape;1403;p41"/>
                <p:cNvSpPr/>
                <p:nvPr/>
              </p:nvSpPr>
              <p:spPr>
                <a:xfrm>
                  <a:off x="9369922" y="4048114"/>
                  <a:ext cx="183271" cy="10741"/>
                </a:xfrm>
                <a:custGeom>
                  <a:rect b="b" l="l" r="r" t="t"/>
                  <a:pathLst>
                    <a:path extrusionOk="0" h="10741" w="183271">
                      <a:moveTo>
                        <a:pt x="5281" y="391"/>
                      </a:moveTo>
                      <a:cubicBezTo>
                        <a:pt x="62685" y="3122"/>
                        <a:pt x="120216" y="3058"/>
                        <a:pt x="177620" y="10"/>
                      </a:cubicBezTo>
                      <a:cubicBezTo>
                        <a:pt x="184605" y="-371"/>
                        <a:pt x="185431" y="10170"/>
                        <a:pt x="178319" y="10742"/>
                      </a:cubicBezTo>
                      <a:cubicBezTo>
                        <a:pt x="135011" y="8329"/>
                        <a:pt x="91705" y="8138"/>
                        <a:pt x="48397" y="8837"/>
                      </a:cubicBezTo>
                      <a:cubicBezTo>
                        <a:pt x="34046" y="9154"/>
                        <a:pt x="19696" y="9535"/>
                        <a:pt x="5281" y="10361"/>
                      </a:cubicBezTo>
                      <a:cubicBezTo>
                        <a:pt x="2550" y="10551"/>
                        <a:pt x="137" y="8392"/>
                        <a:pt x="10" y="5662"/>
                      </a:cubicBezTo>
                      <a:cubicBezTo>
                        <a:pt x="-180" y="2741"/>
                        <a:pt x="2296" y="201"/>
                        <a:pt x="5281" y="391"/>
                      </a:cubicBezTo>
                      <a:lnTo>
                        <a:pt x="5281" y="3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4" name="Google Shape;1404;p41"/>
                <p:cNvSpPr/>
                <p:nvPr/>
              </p:nvSpPr>
              <p:spPr>
                <a:xfrm>
                  <a:off x="9408643" y="3899361"/>
                  <a:ext cx="86808" cy="85858"/>
                </a:xfrm>
                <a:custGeom>
                  <a:rect b="b" l="l" r="r" t="t"/>
                  <a:pathLst>
                    <a:path extrusionOk="0" h="85858" w="86808">
                      <a:moveTo>
                        <a:pt x="913" y="80437"/>
                      </a:moveTo>
                      <a:lnTo>
                        <a:pt x="78256" y="1507"/>
                      </a:lnTo>
                      <a:cubicBezTo>
                        <a:pt x="82764" y="-3065"/>
                        <a:pt x="89876" y="3793"/>
                        <a:pt x="85368" y="8429"/>
                      </a:cubicBezTo>
                      <a:cubicBezTo>
                        <a:pt x="85368" y="8429"/>
                        <a:pt x="5422" y="84946"/>
                        <a:pt x="5422" y="84946"/>
                      </a:cubicBezTo>
                      <a:cubicBezTo>
                        <a:pt x="2564" y="87804"/>
                        <a:pt x="-1945" y="83295"/>
                        <a:pt x="913" y="80437"/>
                      </a:cubicBezTo>
                      <a:lnTo>
                        <a:pt x="913" y="804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5" name="Google Shape;1405;p41"/>
                <p:cNvSpPr/>
                <p:nvPr/>
              </p:nvSpPr>
              <p:spPr>
                <a:xfrm>
                  <a:off x="9415399" y="3977694"/>
                  <a:ext cx="79415" cy="30366"/>
                </a:xfrm>
                <a:custGeom>
                  <a:rect b="b" l="l" r="r" t="t"/>
                  <a:pathLst>
                    <a:path extrusionOk="0" h="30366" w="79415">
                      <a:moveTo>
                        <a:pt x="1841" y="24964"/>
                      </a:moveTo>
                      <a:lnTo>
                        <a:pt x="73723" y="263"/>
                      </a:lnTo>
                      <a:cubicBezTo>
                        <a:pt x="79184" y="-1579"/>
                        <a:pt x="81915" y="6803"/>
                        <a:pt x="76390" y="8518"/>
                      </a:cubicBezTo>
                      <a:cubicBezTo>
                        <a:pt x="76390" y="8518"/>
                        <a:pt x="3556" y="30235"/>
                        <a:pt x="3556" y="30235"/>
                      </a:cubicBezTo>
                      <a:cubicBezTo>
                        <a:pt x="127" y="31251"/>
                        <a:pt x="-1524" y="26107"/>
                        <a:pt x="1841" y="24964"/>
                      </a:cubicBezTo>
                      <a:lnTo>
                        <a:pt x="1841" y="249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6" name="Google Shape;1406;p41"/>
                <p:cNvSpPr/>
                <p:nvPr/>
              </p:nvSpPr>
              <p:spPr>
                <a:xfrm>
                  <a:off x="8966984" y="2857459"/>
                  <a:ext cx="26713" cy="178983"/>
                </a:xfrm>
                <a:custGeom>
                  <a:rect b="b" l="l" r="r" t="t"/>
                  <a:pathLst>
                    <a:path extrusionOk="0" h="178983" w="26713">
                      <a:moveTo>
                        <a:pt x="23917" y="178984"/>
                      </a:moveTo>
                      <a:cubicBezTo>
                        <a:pt x="22457" y="178984"/>
                        <a:pt x="21186" y="177777"/>
                        <a:pt x="21186" y="176317"/>
                      </a:cubicBezTo>
                      <a:cubicBezTo>
                        <a:pt x="18900" y="102721"/>
                        <a:pt x="232" y="4296"/>
                        <a:pt x="41" y="3280"/>
                      </a:cubicBezTo>
                      <a:cubicBezTo>
                        <a:pt x="-213" y="1755"/>
                        <a:pt x="739" y="358"/>
                        <a:pt x="2200" y="41"/>
                      </a:cubicBezTo>
                      <a:cubicBezTo>
                        <a:pt x="3724" y="-213"/>
                        <a:pt x="5121" y="739"/>
                        <a:pt x="5438" y="2200"/>
                      </a:cubicBezTo>
                      <a:cubicBezTo>
                        <a:pt x="5629" y="3216"/>
                        <a:pt x="24361" y="102086"/>
                        <a:pt x="26711" y="176063"/>
                      </a:cubicBezTo>
                      <a:cubicBezTo>
                        <a:pt x="26774" y="177587"/>
                        <a:pt x="25568" y="178857"/>
                        <a:pt x="24044" y="178921"/>
                      </a:cubicBezTo>
                      <a:cubicBezTo>
                        <a:pt x="23981" y="178984"/>
                        <a:pt x="23917" y="178984"/>
                        <a:pt x="23917" y="17898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7" name="Google Shape;1407;p41"/>
                <p:cNvSpPr/>
                <p:nvPr/>
              </p:nvSpPr>
              <p:spPr>
                <a:xfrm>
                  <a:off x="9003792" y="2898203"/>
                  <a:ext cx="22098" cy="22098"/>
                </a:xfrm>
                <a:custGeom>
                  <a:rect b="b" l="l" r="r" t="t"/>
                  <a:pathLst>
                    <a:path extrusionOk="0" h="22098" w="22098">
                      <a:moveTo>
                        <a:pt x="22098" y="11049"/>
                      </a:moveTo>
                      <a:cubicBezTo>
                        <a:pt x="22098" y="17151"/>
                        <a:pt x="17151" y="22098"/>
                        <a:pt x="11049" y="22098"/>
                      </a:cubicBezTo>
                      <a:cubicBezTo>
                        <a:pt x="4947" y="22098"/>
                        <a:pt x="0" y="17151"/>
                        <a:pt x="0" y="11049"/>
                      </a:cubicBezTo>
                      <a:cubicBezTo>
                        <a:pt x="0" y="4947"/>
                        <a:pt x="4947" y="0"/>
                        <a:pt x="11049" y="0"/>
                      </a:cubicBezTo>
                      <a:cubicBezTo>
                        <a:pt x="17151" y="0"/>
                        <a:pt x="22098" y="4947"/>
                        <a:pt x="22098" y="1104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8" name="Google Shape;1408;p41"/>
                <p:cNvSpPr/>
                <p:nvPr/>
              </p:nvSpPr>
              <p:spPr>
                <a:xfrm>
                  <a:off x="9008364" y="2968561"/>
                  <a:ext cx="22098" cy="22098"/>
                </a:xfrm>
                <a:custGeom>
                  <a:rect b="b" l="l" r="r" t="t"/>
                  <a:pathLst>
                    <a:path extrusionOk="0" h="22098" w="22098">
                      <a:moveTo>
                        <a:pt x="22098" y="11049"/>
                      </a:moveTo>
                      <a:cubicBezTo>
                        <a:pt x="22098" y="17151"/>
                        <a:pt x="17151" y="22098"/>
                        <a:pt x="11049" y="22098"/>
                      </a:cubicBezTo>
                      <a:cubicBezTo>
                        <a:pt x="4947" y="22098"/>
                        <a:pt x="0" y="17151"/>
                        <a:pt x="0" y="11049"/>
                      </a:cubicBezTo>
                      <a:cubicBezTo>
                        <a:pt x="0" y="4947"/>
                        <a:pt x="4947" y="0"/>
                        <a:pt x="11049" y="0"/>
                      </a:cubicBezTo>
                      <a:cubicBezTo>
                        <a:pt x="17151" y="0"/>
                        <a:pt x="22098" y="4947"/>
                        <a:pt x="22098" y="1104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9" name="Google Shape;1409;p41"/>
                <p:cNvSpPr/>
                <p:nvPr/>
              </p:nvSpPr>
              <p:spPr>
                <a:xfrm>
                  <a:off x="8864028" y="2669857"/>
                  <a:ext cx="163829" cy="172600"/>
                </a:xfrm>
                <a:custGeom>
                  <a:rect b="b" l="l" r="r" t="t"/>
                  <a:pathLst>
                    <a:path extrusionOk="0" h="172600" w="163829">
                      <a:moveTo>
                        <a:pt x="36576" y="0"/>
                      </a:moveTo>
                      <a:lnTo>
                        <a:pt x="141033" y="20955"/>
                      </a:lnTo>
                      <a:cubicBezTo>
                        <a:pt x="133921" y="66929"/>
                        <a:pt x="132080" y="120967"/>
                        <a:pt x="163830" y="144208"/>
                      </a:cubicBezTo>
                      <a:cubicBezTo>
                        <a:pt x="132588" y="179895"/>
                        <a:pt x="60706" y="192849"/>
                        <a:pt x="0" y="116967"/>
                      </a:cubicBezTo>
                      <a:lnTo>
                        <a:pt x="0" y="116967"/>
                      </a:lnTo>
                      <a:cubicBezTo>
                        <a:pt x="16128" y="102870"/>
                        <a:pt x="26415" y="83375"/>
                        <a:pt x="29019" y="62103"/>
                      </a:cubicBezTo>
                      <a:lnTo>
                        <a:pt x="36576" y="0"/>
                      </a:lnTo>
                      <a:close/>
                    </a:path>
                  </a:pathLst>
                </a:custGeom>
                <a:solidFill>
                  <a:srgbClr val="FFAC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0" name="Google Shape;1410;p41"/>
                <p:cNvSpPr/>
                <p:nvPr/>
              </p:nvSpPr>
              <p:spPr>
                <a:xfrm>
                  <a:off x="8895797" y="2669857"/>
                  <a:ext cx="100755" cy="61254"/>
                </a:xfrm>
                <a:custGeom>
                  <a:rect b="b" l="l" r="r" t="t"/>
                  <a:pathLst>
                    <a:path extrusionOk="0" h="61254" w="100755">
                      <a:moveTo>
                        <a:pt x="100756" y="54356"/>
                      </a:moveTo>
                      <a:lnTo>
                        <a:pt x="34334" y="5969"/>
                      </a:lnTo>
                      <a:lnTo>
                        <a:pt x="4744" y="0"/>
                      </a:lnTo>
                      <a:lnTo>
                        <a:pt x="109" y="38036"/>
                      </a:lnTo>
                      <a:cubicBezTo>
                        <a:pt x="-971" y="46926"/>
                        <a:pt x="6141" y="54800"/>
                        <a:pt x="15095" y="54356"/>
                      </a:cubicBezTo>
                      <a:cubicBezTo>
                        <a:pt x="23096" y="53911"/>
                        <a:pt x="30970" y="52705"/>
                        <a:pt x="38462" y="55689"/>
                      </a:cubicBezTo>
                      <a:cubicBezTo>
                        <a:pt x="60434" y="64262"/>
                        <a:pt x="88120" y="62230"/>
                        <a:pt x="100756" y="54356"/>
                      </a:cubicBezTo>
                      <a:close/>
                    </a:path>
                  </a:pathLst>
                </a:custGeom>
                <a:solidFill>
                  <a:srgbClr val="E094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1" name="Google Shape;1411;p41"/>
                <p:cNvSpPr/>
                <p:nvPr/>
              </p:nvSpPr>
              <p:spPr>
                <a:xfrm>
                  <a:off x="8902001" y="2527554"/>
                  <a:ext cx="174949" cy="202091"/>
                </a:xfrm>
                <a:custGeom>
                  <a:rect b="b" l="l" r="r" t="t"/>
                  <a:pathLst>
                    <a:path extrusionOk="0" h="202091" w="174949">
                      <a:moveTo>
                        <a:pt x="174942" y="39370"/>
                      </a:moveTo>
                      <a:cubicBezTo>
                        <a:pt x="173927" y="61087"/>
                        <a:pt x="172148" y="99632"/>
                        <a:pt x="171641" y="107632"/>
                      </a:cubicBezTo>
                      <a:cubicBezTo>
                        <a:pt x="177609" y="131382"/>
                        <a:pt x="174117" y="203898"/>
                        <a:pt x="101536" y="202057"/>
                      </a:cubicBezTo>
                      <a:cubicBezTo>
                        <a:pt x="24447" y="200088"/>
                        <a:pt x="0" y="136652"/>
                        <a:pt x="0" y="136652"/>
                      </a:cubicBezTo>
                      <a:lnTo>
                        <a:pt x="12573" y="86487"/>
                      </a:lnTo>
                      <a:cubicBezTo>
                        <a:pt x="12573" y="86487"/>
                        <a:pt x="43561" y="75882"/>
                        <a:pt x="53467" y="43180"/>
                      </a:cubicBezTo>
                      <a:cubicBezTo>
                        <a:pt x="55499" y="36449"/>
                        <a:pt x="61531" y="31813"/>
                        <a:pt x="68517" y="31496"/>
                      </a:cubicBezTo>
                      <a:cubicBezTo>
                        <a:pt x="87757" y="30607"/>
                        <a:pt x="107124" y="22161"/>
                        <a:pt x="113602" y="0"/>
                      </a:cubicBezTo>
                      <a:cubicBezTo>
                        <a:pt x="114935" y="19812"/>
                        <a:pt x="90551" y="34988"/>
                        <a:pt x="90551" y="34988"/>
                      </a:cubicBezTo>
                      <a:cubicBezTo>
                        <a:pt x="90551" y="34988"/>
                        <a:pt x="119570" y="44260"/>
                        <a:pt x="138049" y="11874"/>
                      </a:cubicBezTo>
                      <a:cubicBezTo>
                        <a:pt x="138049" y="11874"/>
                        <a:pt x="137414" y="24448"/>
                        <a:pt x="128143" y="37655"/>
                      </a:cubicBezTo>
                      <a:cubicBezTo>
                        <a:pt x="142875" y="41211"/>
                        <a:pt x="155575" y="37020"/>
                        <a:pt x="164211" y="32448"/>
                      </a:cubicBezTo>
                      <a:cubicBezTo>
                        <a:pt x="169164" y="29782"/>
                        <a:pt x="175196" y="33655"/>
                        <a:pt x="174942" y="39370"/>
                      </a:cubicBezTo>
                      <a:close/>
                    </a:path>
                  </a:pathLst>
                </a:custGeom>
                <a:solidFill>
                  <a:srgbClr val="FFAC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2" name="Google Shape;1412;p41"/>
                <p:cNvSpPr/>
                <p:nvPr/>
              </p:nvSpPr>
              <p:spPr>
                <a:xfrm>
                  <a:off x="8885745" y="2438868"/>
                  <a:ext cx="135752" cy="147169"/>
                </a:xfrm>
                <a:custGeom>
                  <a:rect b="b" l="l" r="r" t="t"/>
                  <a:pathLst>
                    <a:path extrusionOk="0" h="147169" w="135752">
                      <a:moveTo>
                        <a:pt x="87567" y="40"/>
                      </a:moveTo>
                      <a:cubicBezTo>
                        <a:pt x="80582" y="-278"/>
                        <a:pt x="73597" y="1310"/>
                        <a:pt x="67501" y="4675"/>
                      </a:cubicBezTo>
                      <a:cubicBezTo>
                        <a:pt x="61468" y="8041"/>
                        <a:pt x="55817" y="11978"/>
                        <a:pt x="50547" y="16486"/>
                      </a:cubicBezTo>
                      <a:cubicBezTo>
                        <a:pt x="19177" y="43220"/>
                        <a:pt x="2160" y="86908"/>
                        <a:pt x="0" y="146280"/>
                      </a:cubicBezTo>
                      <a:lnTo>
                        <a:pt x="25400" y="147169"/>
                      </a:lnTo>
                      <a:cubicBezTo>
                        <a:pt x="27242" y="95925"/>
                        <a:pt x="41656" y="57444"/>
                        <a:pt x="66993" y="35790"/>
                      </a:cubicBezTo>
                      <a:cubicBezTo>
                        <a:pt x="83948" y="21312"/>
                        <a:pt x="106173" y="13946"/>
                        <a:pt x="133160" y="13756"/>
                      </a:cubicBezTo>
                      <a:cubicBezTo>
                        <a:pt x="135827" y="13756"/>
                        <a:pt x="136779" y="10073"/>
                        <a:pt x="134366" y="8866"/>
                      </a:cubicBezTo>
                      <a:cubicBezTo>
                        <a:pt x="121666" y="2643"/>
                        <a:pt x="101410" y="675"/>
                        <a:pt x="87567" y="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3" name="Google Shape;1413;p41"/>
                <p:cNvSpPr/>
                <p:nvPr/>
              </p:nvSpPr>
              <p:spPr>
                <a:xfrm rot="-4942616">
                  <a:off x="8986711" y="2600924"/>
                  <a:ext cx="24863" cy="18774"/>
                </a:xfrm>
                <a:custGeom>
                  <a:rect b="b" l="l" r="r" t="t"/>
                  <a:pathLst>
                    <a:path extrusionOk="0" h="18796" w="24892">
                      <a:moveTo>
                        <a:pt x="24892" y="9398"/>
                      </a:moveTo>
                      <a:cubicBezTo>
                        <a:pt x="24892" y="14588"/>
                        <a:pt x="19319" y="18796"/>
                        <a:pt x="12446" y="18796"/>
                      </a:cubicBezTo>
                      <a:cubicBezTo>
                        <a:pt x="5572" y="18796"/>
                        <a:pt x="0" y="14588"/>
                        <a:pt x="0" y="9398"/>
                      </a:cubicBezTo>
                      <a:cubicBezTo>
                        <a:pt x="0" y="4208"/>
                        <a:pt x="5573" y="0"/>
                        <a:pt x="12446" y="0"/>
                      </a:cubicBezTo>
                      <a:cubicBezTo>
                        <a:pt x="19320" y="0"/>
                        <a:pt x="24892" y="4208"/>
                        <a:pt x="24892" y="93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4" name="Google Shape;1414;p41"/>
                <p:cNvSpPr/>
                <p:nvPr/>
              </p:nvSpPr>
              <p:spPr>
                <a:xfrm rot="-4942616">
                  <a:off x="9045403" y="2608733"/>
                  <a:ext cx="24863" cy="18774"/>
                </a:xfrm>
                <a:custGeom>
                  <a:rect b="b" l="l" r="r" t="t"/>
                  <a:pathLst>
                    <a:path extrusionOk="0" h="18796" w="24892">
                      <a:moveTo>
                        <a:pt x="24892" y="9398"/>
                      </a:moveTo>
                      <a:cubicBezTo>
                        <a:pt x="24892" y="14588"/>
                        <a:pt x="19319" y="18796"/>
                        <a:pt x="12446" y="18796"/>
                      </a:cubicBezTo>
                      <a:cubicBezTo>
                        <a:pt x="5572" y="18796"/>
                        <a:pt x="0" y="14588"/>
                        <a:pt x="0" y="9398"/>
                      </a:cubicBezTo>
                      <a:cubicBezTo>
                        <a:pt x="0" y="4208"/>
                        <a:pt x="5573" y="0"/>
                        <a:pt x="12446" y="0"/>
                      </a:cubicBezTo>
                      <a:cubicBezTo>
                        <a:pt x="19320" y="0"/>
                        <a:pt x="24892" y="4208"/>
                        <a:pt x="24892" y="93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5" name="Google Shape;1415;p41"/>
                <p:cNvSpPr/>
                <p:nvPr/>
              </p:nvSpPr>
              <p:spPr>
                <a:xfrm>
                  <a:off x="9025089" y="2602799"/>
                  <a:ext cx="22776" cy="50205"/>
                </a:xfrm>
                <a:custGeom>
                  <a:rect b="b" l="l" r="r" t="t"/>
                  <a:pathLst>
                    <a:path extrusionOk="0" h="50205" w="22776">
                      <a:moveTo>
                        <a:pt x="15405" y="3178"/>
                      </a:moveTo>
                      <a:lnTo>
                        <a:pt x="13691" y="17782"/>
                      </a:lnTo>
                      <a:cubicBezTo>
                        <a:pt x="13564" y="19878"/>
                        <a:pt x="14008" y="21973"/>
                        <a:pt x="14961" y="23815"/>
                      </a:cubicBezTo>
                      <a:cubicBezTo>
                        <a:pt x="15469" y="24767"/>
                        <a:pt x="16041" y="25529"/>
                        <a:pt x="16803" y="26482"/>
                      </a:cubicBezTo>
                      <a:lnTo>
                        <a:pt x="19152" y="29530"/>
                      </a:lnTo>
                      <a:lnTo>
                        <a:pt x="21502" y="32641"/>
                      </a:lnTo>
                      <a:cubicBezTo>
                        <a:pt x="22327" y="33975"/>
                        <a:pt x="22835" y="35562"/>
                        <a:pt x="22772" y="37087"/>
                      </a:cubicBezTo>
                      <a:cubicBezTo>
                        <a:pt x="22708" y="40198"/>
                        <a:pt x="20867" y="43182"/>
                        <a:pt x="17945" y="44579"/>
                      </a:cubicBezTo>
                      <a:cubicBezTo>
                        <a:pt x="16549" y="45278"/>
                        <a:pt x="14707" y="45405"/>
                        <a:pt x="13691" y="45532"/>
                      </a:cubicBezTo>
                      <a:cubicBezTo>
                        <a:pt x="12485" y="45659"/>
                        <a:pt x="11342" y="45913"/>
                        <a:pt x="10199" y="46167"/>
                      </a:cubicBezTo>
                      <a:cubicBezTo>
                        <a:pt x="7976" y="46612"/>
                        <a:pt x="5817" y="47691"/>
                        <a:pt x="5245" y="48770"/>
                      </a:cubicBezTo>
                      <a:cubicBezTo>
                        <a:pt x="4483" y="50104"/>
                        <a:pt x="2769" y="50612"/>
                        <a:pt x="1436" y="49850"/>
                      </a:cubicBezTo>
                      <a:cubicBezTo>
                        <a:pt x="102" y="49088"/>
                        <a:pt x="-406" y="47373"/>
                        <a:pt x="356" y="46040"/>
                      </a:cubicBezTo>
                      <a:cubicBezTo>
                        <a:pt x="483" y="45786"/>
                        <a:pt x="674" y="45532"/>
                        <a:pt x="928" y="45341"/>
                      </a:cubicBezTo>
                      <a:lnTo>
                        <a:pt x="1181" y="45087"/>
                      </a:lnTo>
                      <a:cubicBezTo>
                        <a:pt x="4039" y="42484"/>
                        <a:pt x="7024" y="42293"/>
                        <a:pt x="9564" y="41912"/>
                      </a:cubicBezTo>
                      <a:cubicBezTo>
                        <a:pt x="12104" y="41531"/>
                        <a:pt x="15152" y="41912"/>
                        <a:pt x="16485" y="41278"/>
                      </a:cubicBezTo>
                      <a:cubicBezTo>
                        <a:pt x="18136" y="40642"/>
                        <a:pt x="19406" y="38864"/>
                        <a:pt x="19406" y="37023"/>
                      </a:cubicBezTo>
                      <a:cubicBezTo>
                        <a:pt x="19406" y="36134"/>
                        <a:pt x="19152" y="35245"/>
                        <a:pt x="18644" y="34483"/>
                      </a:cubicBezTo>
                      <a:lnTo>
                        <a:pt x="16358" y="31753"/>
                      </a:lnTo>
                      <a:lnTo>
                        <a:pt x="14008" y="29022"/>
                      </a:lnTo>
                      <a:cubicBezTo>
                        <a:pt x="13183" y="28133"/>
                        <a:pt x="12104" y="26990"/>
                        <a:pt x="11405" y="25784"/>
                      </a:cubicBezTo>
                      <a:cubicBezTo>
                        <a:pt x="9881" y="23370"/>
                        <a:pt x="9119" y="20449"/>
                        <a:pt x="9119" y="17592"/>
                      </a:cubicBezTo>
                      <a:lnTo>
                        <a:pt x="9944" y="2606"/>
                      </a:lnTo>
                      <a:cubicBezTo>
                        <a:pt x="10008" y="1082"/>
                        <a:pt x="11342" y="-61"/>
                        <a:pt x="12866" y="3"/>
                      </a:cubicBezTo>
                      <a:cubicBezTo>
                        <a:pt x="14390" y="66"/>
                        <a:pt x="15532" y="1399"/>
                        <a:pt x="15469" y="2923"/>
                      </a:cubicBezTo>
                      <a:cubicBezTo>
                        <a:pt x="15469" y="3050"/>
                        <a:pt x="15469" y="3114"/>
                        <a:pt x="15405" y="31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6" name="Google Shape;1416;p41"/>
                <p:cNvSpPr/>
                <p:nvPr/>
              </p:nvSpPr>
              <p:spPr>
                <a:xfrm>
                  <a:off x="8998501" y="2650406"/>
                  <a:ext cx="51818" cy="22125"/>
                </a:xfrm>
                <a:custGeom>
                  <a:rect b="b" l="l" r="r" t="t"/>
                  <a:pathLst>
                    <a:path extrusionOk="0" h="22125" w="51818">
                      <a:moveTo>
                        <a:pt x="6687" y="2623"/>
                      </a:moveTo>
                      <a:cubicBezTo>
                        <a:pt x="7513" y="6306"/>
                        <a:pt x="9608" y="9735"/>
                        <a:pt x="12592" y="12275"/>
                      </a:cubicBezTo>
                      <a:cubicBezTo>
                        <a:pt x="15514" y="14942"/>
                        <a:pt x="19451" y="16466"/>
                        <a:pt x="23388" y="17419"/>
                      </a:cubicBezTo>
                      <a:cubicBezTo>
                        <a:pt x="27388" y="18371"/>
                        <a:pt x="31642" y="18308"/>
                        <a:pt x="35643" y="17482"/>
                      </a:cubicBezTo>
                      <a:cubicBezTo>
                        <a:pt x="39517" y="16593"/>
                        <a:pt x="43580" y="14625"/>
                        <a:pt x="44914" y="12021"/>
                      </a:cubicBezTo>
                      <a:cubicBezTo>
                        <a:pt x="45867" y="10243"/>
                        <a:pt x="48089" y="9545"/>
                        <a:pt x="49867" y="10497"/>
                      </a:cubicBezTo>
                      <a:cubicBezTo>
                        <a:pt x="51645" y="11450"/>
                        <a:pt x="52343" y="13672"/>
                        <a:pt x="51392" y="15450"/>
                      </a:cubicBezTo>
                      <a:cubicBezTo>
                        <a:pt x="51137" y="15895"/>
                        <a:pt x="50819" y="16276"/>
                        <a:pt x="50439" y="16593"/>
                      </a:cubicBezTo>
                      <a:lnTo>
                        <a:pt x="50375" y="16657"/>
                      </a:lnTo>
                      <a:cubicBezTo>
                        <a:pt x="45676" y="20467"/>
                        <a:pt x="40977" y="21292"/>
                        <a:pt x="36342" y="21864"/>
                      </a:cubicBezTo>
                      <a:cubicBezTo>
                        <a:pt x="31706" y="22372"/>
                        <a:pt x="27134" y="22118"/>
                        <a:pt x="22626" y="21292"/>
                      </a:cubicBezTo>
                      <a:cubicBezTo>
                        <a:pt x="18117" y="20467"/>
                        <a:pt x="13736" y="18562"/>
                        <a:pt x="9799" y="15958"/>
                      </a:cubicBezTo>
                      <a:cubicBezTo>
                        <a:pt x="5862" y="13228"/>
                        <a:pt x="2687" y="9418"/>
                        <a:pt x="401" y="4973"/>
                      </a:cubicBezTo>
                      <a:cubicBezTo>
                        <a:pt x="-488" y="3322"/>
                        <a:pt x="147" y="1290"/>
                        <a:pt x="1861" y="401"/>
                      </a:cubicBezTo>
                      <a:cubicBezTo>
                        <a:pt x="3512" y="-488"/>
                        <a:pt x="5544" y="147"/>
                        <a:pt x="6433" y="1861"/>
                      </a:cubicBezTo>
                      <a:cubicBezTo>
                        <a:pt x="6560" y="2115"/>
                        <a:pt x="6624" y="2369"/>
                        <a:pt x="6687" y="2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7" name="Google Shape;1417;p41"/>
                <p:cNvSpPr/>
                <p:nvPr/>
              </p:nvSpPr>
              <p:spPr>
                <a:xfrm>
                  <a:off x="8976739" y="2578154"/>
                  <a:ext cx="38056" cy="10507"/>
                </a:xfrm>
                <a:custGeom>
                  <a:rect b="b" l="l" r="r" t="t"/>
                  <a:pathLst>
                    <a:path extrusionOk="0" h="10507" w="38056">
                      <a:moveTo>
                        <a:pt x="1208" y="5407"/>
                      </a:moveTo>
                      <a:cubicBezTo>
                        <a:pt x="6479" y="1851"/>
                        <a:pt x="12702" y="390"/>
                        <a:pt x="18988" y="9"/>
                      </a:cubicBezTo>
                      <a:cubicBezTo>
                        <a:pt x="22100" y="-54"/>
                        <a:pt x="25338" y="200"/>
                        <a:pt x="28450" y="1025"/>
                      </a:cubicBezTo>
                      <a:cubicBezTo>
                        <a:pt x="31561" y="1914"/>
                        <a:pt x="34673" y="3248"/>
                        <a:pt x="37149" y="5534"/>
                      </a:cubicBezTo>
                      <a:cubicBezTo>
                        <a:pt x="38292" y="6550"/>
                        <a:pt x="38355" y="8328"/>
                        <a:pt x="37340" y="9471"/>
                      </a:cubicBezTo>
                      <a:cubicBezTo>
                        <a:pt x="36578" y="10296"/>
                        <a:pt x="35371" y="10550"/>
                        <a:pt x="34355" y="10233"/>
                      </a:cubicBezTo>
                      <a:lnTo>
                        <a:pt x="34165" y="10169"/>
                      </a:lnTo>
                      <a:cubicBezTo>
                        <a:pt x="29530" y="8518"/>
                        <a:pt x="24449" y="7820"/>
                        <a:pt x="19242" y="8074"/>
                      </a:cubicBezTo>
                      <a:cubicBezTo>
                        <a:pt x="14035" y="8137"/>
                        <a:pt x="8765" y="9090"/>
                        <a:pt x="3558" y="10360"/>
                      </a:cubicBezTo>
                      <a:lnTo>
                        <a:pt x="3430" y="10423"/>
                      </a:lnTo>
                      <a:cubicBezTo>
                        <a:pt x="1906" y="10804"/>
                        <a:pt x="446" y="9852"/>
                        <a:pt x="66" y="8391"/>
                      </a:cubicBezTo>
                      <a:cubicBezTo>
                        <a:pt x="-189" y="7248"/>
                        <a:pt x="319" y="6042"/>
                        <a:pt x="1208" y="54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8" name="Google Shape;1418;p41"/>
                <p:cNvSpPr/>
                <p:nvPr/>
              </p:nvSpPr>
              <p:spPr>
                <a:xfrm>
                  <a:off x="9043702" y="2584330"/>
                  <a:ext cx="32472" cy="13002"/>
                </a:xfrm>
                <a:custGeom>
                  <a:rect b="b" l="l" r="r" t="t"/>
                  <a:pathLst>
                    <a:path extrusionOk="0" h="13002" w="32472">
                      <a:moveTo>
                        <a:pt x="1555" y="2660"/>
                      </a:moveTo>
                      <a:cubicBezTo>
                        <a:pt x="4159" y="1453"/>
                        <a:pt x="6635" y="755"/>
                        <a:pt x="9366" y="374"/>
                      </a:cubicBezTo>
                      <a:cubicBezTo>
                        <a:pt x="12033" y="-135"/>
                        <a:pt x="14827" y="-71"/>
                        <a:pt x="17557" y="246"/>
                      </a:cubicBezTo>
                      <a:cubicBezTo>
                        <a:pt x="20352" y="501"/>
                        <a:pt x="23145" y="1517"/>
                        <a:pt x="25749" y="2850"/>
                      </a:cubicBezTo>
                      <a:cubicBezTo>
                        <a:pt x="28289" y="4311"/>
                        <a:pt x="30448" y="6406"/>
                        <a:pt x="32035" y="8755"/>
                      </a:cubicBezTo>
                      <a:cubicBezTo>
                        <a:pt x="32861" y="10026"/>
                        <a:pt x="32480" y="11740"/>
                        <a:pt x="31210" y="12565"/>
                      </a:cubicBezTo>
                      <a:cubicBezTo>
                        <a:pt x="30257" y="13137"/>
                        <a:pt x="29115" y="13137"/>
                        <a:pt x="28226" y="12629"/>
                      </a:cubicBezTo>
                      <a:lnTo>
                        <a:pt x="27844" y="12439"/>
                      </a:lnTo>
                      <a:cubicBezTo>
                        <a:pt x="26003" y="11296"/>
                        <a:pt x="24352" y="10152"/>
                        <a:pt x="22447" y="9454"/>
                      </a:cubicBezTo>
                      <a:cubicBezTo>
                        <a:pt x="20605" y="8629"/>
                        <a:pt x="18573" y="8248"/>
                        <a:pt x="16542" y="7803"/>
                      </a:cubicBezTo>
                      <a:cubicBezTo>
                        <a:pt x="14446" y="7422"/>
                        <a:pt x="12287" y="7486"/>
                        <a:pt x="10001" y="7422"/>
                      </a:cubicBezTo>
                      <a:cubicBezTo>
                        <a:pt x="7779" y="7486"/>
                        <a:pt x="5429" y="7676"/>
                        <a:pt x="3333" y="7930"/>
                      </a:cubicBezTo>
                      <a:lnTo>
                        <a:pt x="3079" y="7930"/>
                      </a:lnTo>
                      <a:cubicBezTo>
                        <a:pt x="1555" y="8121"/>
                        <a:pt x="222" y="6977"/>
                        <a:pt x="31" y="5517"/>
                      </a:cubicBezTo>
                      <a:cubicBezTo>
                        <a:pt x="-159" y="4247"/>
                        <a:pt x="540" y="3168"/>
                        <a:pt x="1555" y="26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9" name="Google Shape;1419;p41"/>
                <p:cNvSpPr/>
                <p:nvPr/>
              </p:nvSpPr>
              <p:spPr>
                <a:xfrm>
                  <a:off x="8848915" y="2571940"/>
                  <a:ext cx="92963" cy="108585"/>
                </a:xfrm>
                <a:custGeom>
                  <a:rect b="b" l="l" r="r" t="t"/>
                  <a:pathLst>
                    <a:path extrusionOk="0" h="108585" w="92963">
                      <a:moveTo>
                        <a:pt x="92964" y="54292"/>
                      </a:moveTo>
                      <a:cubicBezTo>
                        <a:pt x="92964" y="84277"/>
                        <a:pt x="72154" y="108585"/>
                        <a:pt x="46483" y="108585"/>
                      </a:cubicBezTo>
                      <a:cubicBezTo>
                        <a:pt x="20811" y="108585"/>
                        <a:pt x="1" y="84277"/>
                        <a:pt x="1" y="54292"/>
                      </a:cubicBezTo>
                      <a:cubicBezTo>
                        <a:pt x="1" y="24307"/>
                        <a:pt x="20811" y="0"/>
                        <a:pt x="46483" y="0"/>
                      </a:cubicBezTo>
                      <a:cubicBezTo>
                        <a:pt x="72154" y="0"/>
                        <a:pt x="92964" y="24308"/>
                        <a:pt x="92964" y="542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0" name="Google Shape;1420;p41"/>
                <p:cNvSpPr/>
                <p:nvPr/>
              </p:nvSpPr>
              <p:spPr>
                <a:xfrm>
                  <a:off x="8879141" y="2571940"/>
                  <a:ext cx="54292" cy="108585"/>
                </a:xfrm>
                <a:custGeom>
                  <a:rect b="b" l="l" r="r" t="t"/>
                  <a:pathLst>
                    <a:path extrusionOk="0" h="108585" w="54292">
                      <a:moveTo>
                        <a:pt x="21717" y="381"/>
                      </a:moveTo>
                      <a:cubicBezTo>
                        <a:pt x="19939" y="127"/>
                        <a:pt x="18097" y="0"/>
                        <a:pt x="16256" y="0"/>
                      </a:cubicBezTo>
                      <a:cubicBezTo>
                        <a:pt x="10540" y="0"/>
                        <a:pt x="5080" y="1270"/>
                        <a:pt x="0" y="3492"/>
                      </a:cubicBezTo>
                      <a:cubicBezTo>
                        <a:pt x="1524" y="3302"/>
                        <a:pt x="3048" y="3175"/>
                        <a:pt x="4635" y="3175"/>
                      </a:cubicBezTo>
                      <a:cubicBezTo>
                        <a:pt x="28511" y="3175"/>
                        <a:pt x="47942" y="26099"/>
                        <a:pt x="47942" y="54292"/>
                      </a:cubicBezTo>
                      <a:cubicBezTo>
                        <a:pt x="47942" y="82486"/>
                        <a:pt x="28511" y="105410"/>
                        <a:pt x="4635" y="105410"/>
                      </a:cubicBezTo>
                      <a:cubicBezTo>
                        <a:pt x="3048" y="105410"/>
                        <a:pt x="1524" y="105283"/>
                        <a:pt x="0" y="105092"/>
                      </a:cubicBezTo>
                      <a:cubicBezTo>
                        <a:pt x="5080" y="107315"/>
                        <a:pt x="10540" y="108585"/>
                        <a:pt x="16256" y="108585"/>
                      </a:cubicBezTo>
                      <a:cubicBezTo>
                        <a:pt x="18097" y="108585"/>
                        <a:pt x="19939" y="108395"/>
                        <a:pt x="21717" y="108204"/>
                      </a:cubicBezTo>
                      <a:cubicBezTo>
                        <a:pt x="40703" y="100139"/>
                        <a:pt x="54292" y="79058"/>
                        <a:pt x="54292" y="54292"/>
                      </a:cubicBezTo>
                      <a:cubicBezTo>
                        <a:pt x="54292" y="29591"/>
                        <a:pt x="40703" y="8509"/>
                        <a:pt x="21717" y="38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1" name="Google Shape;1421;p41"/>
                <p:cNvSpPr/>
                <p:nvPr/>
              </p:nvSpPr>
              <p:spPr>
                <a:xfrm>
                  <a:off x="8702929" y="3510915"/>
                  <a:ext cx="72090" cy="158241"/>
                </a:xfrm>
                <a:custGeom>
                  <a:rect b="b" l="l" r="r" t="t"/>
                  <a:pathLst>
                    <a:path extrusionOk="0" h="158241" w="72090">
                      <a:moveTo>
                        <a:pt x="51752" y="158242"/>
                      </a:moveTo>
                      <a:cubicBezTo>
                        <a:pt x="50990" y="158242"/>
                        <a:pt x="50228" y="157988"/>
                        <a:pt x="49593" y="157416"/>
                      </a:cubicBezTo>
                      <a:cubicBezTo>
                        <a:pt x="48323" y="156210"/>
                        <a:pt x="48196" y="154241"/>
                        <a:pt x="49402" y="152908"/>
                      </a:cubicBezTo>
                      <a:cubicBezTo>
                        <a:pt x="62864" y="138176"/>
                        <a:pt x="68516" y="117665"/>
                        <a:pt x="64452" y="98107"/>
                      </a:cubicBezTo>
                      <a:lnTo>
                        <a:pt x="47307" y="15367"/>
                      </a:lnTo>
                      <a:cubicBezTo>
                        <a:pt x="46227" y="10160"/>
                        <a:pt x="41592" y="6350"/>
                        <a:pt x="36258" y="6350"/>
                      </a:cubicBezTo>
                      <a:lnTo>
                        <a:pt x="3175" y="6350"/>
                      </a:lnTo>
                      <a:cubicBezTo>
                        <a:pt x="1397" y="6350"/>
                        <a:pt x="0" y="4953"/>
                        <a:pt x="0" y="3175"/>
                      </a:cubicBezTo>
                      <a:cubicBezTo>
                        <a:pt x="0" y="1397"/>
                        <a:pt x="1397" y="0"/>
                        <a:pt x="3175" y="0"/>
                      </a:cubicBezTo>
                      <a:lnTo>
                        <a:pt x="36258" y="0"/>
                      </a:lnTo>
                      <a:cubicBezTo>
                        <a:pt x="44577" y="0"/>
                        <a:pt x="51879" y="5905"/>
                        <a:pt x="53530" y="14097"/>
                      </a:cubicBezTo>
                      <a:lnTo>
                        <a:pt x="70676" y="96838"/>
                      </a:lnTo>
                      <a:cubicBezTo>
                        <a:pt x="75120" y="118364"/>
                        <a:pt x="68961" y="140970"/>
                        <a:pt x="54102" y="157163"/>
                      </a:cubicBezTo>
                      <a:cubicBezTo>
                        <a:pt x="53467" y="157924"/>
                        <a:pt x="52641" y="158242"/>
                        <a:pt x="51752" y="158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2" name="Google Shape;1422;p41"/>
                <p:cNvSpPr/>
                <p:nvPr/>
              </p:nvSpPr>
              <p:spPr>
                <a:xfrm>
                  <a:off x="8725916" y="3431095"/>
                  <a:ext cx="157162" cy="6350"/>
                </a:xfrm>
                <a:custGeom>
                  <a:rect b="b" l="l" r="r" t="t"/>
                  <a:pathLst>
                    <a:path extrusionOk="0" h="6350" w="157162">
                      <a:moveTo>
                        <a:pt x="153988" y="6350"/>
                      </a:moveTo>
                      <a:lnTo>
                        <a:pt x="3175" y="6350"/>
                      </a:lnTo>
                      <a:cubicBezTo>
                        <a:pt x="1397" y="6350"/>
                        <a:pt x="0" y="4953"/>
                        <a:pt x="0" y="3175"/>
                      </a:cubicBezTo>
                      <a:cubicBezTo>
                        <a:pt x="0" y="1397"/>
                        <a:pt x="1397" y="0"/>
                        <a:pt x="3175" y="0"/>
                      </a:cubicBezTo>
                      <a:lnTo>
                        <a:pt x="153988" y="0"/>
                      </a:lnTo>
                      <a:cubicBezTo>
                        <a:pt x="155765" y="0"/>
                        <a:pt x="157163" y="1397"/>
                        <a:pt x="157163" y="3175"/>
                      </a:cubicBezTo>
                      <a:cubicBezTo>
                        <a:pt x="157163" y="4953"/>
                        <a:pt x="155765" y="6350"/>
                        <a:pt x="153988" y="63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3" name="Google Shape;1423;p41"/>
                <p:cNvSpPr/>
                <p:nvPr/>
              </p:nvSpPr>
              <p:spPr>
                <a:xfrm>
                  <a:off x="8735812" y="3413680"/>
                  <a:ext cx="208241" cy="68341"/>
                </a:xfrm>
                <a:custGeom>
                  <a:rect b="b" l="l" r="r" t="t"/>
                  <a:pathLst>
                    <a:path extrusionOk="0" h="68341" w="208241">
                      <a:moveTo>
                        <a:pt x="3185" y="68341"/>
                      </a:moveTo>
                      <a:cubicBezTo>
                        <a:pt x="1851" y="68341"/>
                        <a:pt x="582" y="67453"/>
                        <a:pt x="137" y="66119"/>
                      </a:cubicBezTo>
                      <a:cubicBezTo>
                        <a:pt x="-371" y="64468"/>
                        <a:pt x="582" y="62690"/>
                        <a:pt x="2232" y="62182"/>
                      </a:cubicBezTo>
                      <a:cubicBezTo>
                        <a:pt x="3819" y="61674"/>
                        <a:pt x="161681" y="13922"/>
                        <a:pt x="204099" y="143"/>
                      </a:cubicBezTo>
                      <a:cubicBezTo>
                        <a:pt x="205750" y="-365"/>
                        <a:pt x="207528" y="524"/>
                        <a:pt x="208099" y="2175"/>
                      </a:cubicBezTo>
                      <a:cubicBezTo>
                        <a:pt x="208607" y="3826"/>
                        <a:pt x="207719" y="5603"/>
                        <a:pt x="206068" y="6175"/>
                      </a:cubicBezTo>
                      <a:cubicBezTo>
                        <a:pt x="163586" y="20018"/>
                        <a:pt x="5725" y="67834"/>
                        <a:pt x="4074" y="68278"/>
                      </a:cubicBezTo>
                      <a:cubicBezTo>
                        <a:pt x="3819" y="68278"/>
                        <a:pt x="3502" y="68341"/>
                        <a:pt x="3185" y="683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4" name="Google Shape;1424;p41"/>
                <p:cNvSpPr/>
                <p:nvPr/>
              </p:nvSpPr>
              <p:spPr>
                <a:xfrm>
                  <a:off x="8810866" y="3431824"/>
                  <a:ext cx="113583" cy="97870"/>
                </a:xfrm>
                <a:custGeom>
                  <a:rect b="b" l="l" r="r" t="t"/>
                  <a:pathLst>
                    <a:path extrusionOk="0" h="97870" w="113583">
                      <a:moveTo>
                        <a:pt x="1219" y="89123"/>
                      </a:moveTo>
                      <a:cubicBezTo>
                        <a:pt x="31001" y="52547"/>
                        <a:pt x="66942" y="19972"/>
                        <a:pt x="110122" y="223"/>
                      </a:cubicBezTo>
                      <a:cubicBezTo>
                        <a:pt x="111328" y="-348"/>
                        <a:pt x="112789" y="223"/>
                        <a:pt x="113360" y="1429"/>
                      </a:cubicBezTo>
                      <a:cubicBezTo>
                        <a:pt x="113932" y="2636"/>
                        <a:pt x="113360" y="4097"/>
                        <a:pt x="112154" y="4668"/>
                      </a:cubicBezTo>
                      <a:cubicBezTo>
                        <a:pt x="81229" y="20226"/>
                        <a:pt x="54686" y="43276"/>
                        <a:pt x="31572" y="68866"/>
                      </a:cubicBezTo>
                      <a:cubicBezTo>
                        <a:pt x="23889" y="77439"/>
                        <a:pt x="16396" y="86456"/>
                        <a:pt x="9792" y="95664"/>
                      </a:cubicBezTo>
                      <a:cubicBezTo>
                        <a:pt x="5601" y="101378"/>
                        <a:pt x="-3225" y="94838"/>
                        <a:pt x="1219" y="89123"/>
                      </a:cubicBezTo>
                      <a:lnTo>
                        <a:pt x="1219" y="891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5" name="Google Shape;1425;p41"/>
                <p:cNvSpPr/>
                <p:nvPr/>
              </p:nvSpPr>
              <p:spPr>
                <a:xfrm>
                  <a:off x="8809863" y="3394971"/>
                  <a:ext cx="679578" cy="105284"/>
                </a:xfrm>
                <a:custGeom>
                  <a:rect b="b" l="l" r="r" t="t"/>
                  <a:pathLst>
                    <a:path extrusionOk="0" h="105284" w="679578">
                      <a:moveTo>
                        <a:pt x="2412" y="69906"/>
                      </a:moveTo>
                      <a:cubicBezTo>
                        <a:pt x="20637" y="65270"/>
                        <a:pt x="36956" y="76002"/>
                        <a:pt x="39496" y="94607"/>
                      </a:cubicBezTo>
                      <a:cubicBezTo>
                        <a:pt x="39496" y="94671"/>
                        <a:pt x="35559" y="92068"/>
                        <a:pt x="35559" y="92068"/>
                      </a:cubicBezTo>
                      <a:cubicBezTo>
                        <a:pt x="67754" y="85654"/>
                        <a:pt x="100964" y="89782"/>
                        <a:pt x="132016" y="99370"/>
                      </a:cubicBezTo>
                      <a:cubicBezTo>
                        <a:pt x="167639" y="83368"/>
                        <a:pt x="226630" y="66858"/>
                        <a:pt x="271271" y="54730"/>
                      </a:cubicBezTo>
                      <a:cubicBezTo>
                        <a:pt x="366966" y="29901"/>
                        <a:pt x="464248" y="12629"/>
                        <a:pt x="562418" y="500"/>
                      </a:cubicBezTo>
                      <a:cubicBezTo>
                        <a:pt x="594423" y="-2929"/>
                        <a:pt x="627442" y="11486"/>
                        <a:pt x="646874" y="37076"/>
                      </a:cubicBezTo>
                      <a:cubicBezTo>
                        <a:pt x="655446" y="47871"/>
                        <a:pt x="670813" y="71303"/>
                        <a:pt x="679005" y="82415"/>
                      </a:cubicBezTo>
                      <a:cubicBezTo>
                        <a:pt x="680021" y="83876"/>
                        <a:pt x="679640" y="85844"/>
                        <a:pt x="678242" y="86860"/>
                      </a:cubicBezTo>
                      <a:cubicBezTo>
                        <a:pt x="676846" y="87876"/>
                        <a:pt x="674877" y="87559"/>
                        <a:pt x="673861" y="86162"/>
                      </a:cubicBezTo>
                      <a:lnTo>
                        <a:pt x="652080" y="56253"/>
                      </a:lnTo>
                      <a:cubicBezTo>
                        <a:pt x="633475" y="25012"/>
                        <a:pt x="599947" y="3802"/>
                        <a:pt x="563118" y="7930"/>
                      </a:cubicBezTo>
                      <a:cubicBezTo>
                        <a:pt x="514413" y="13645"/>
                        <a:pt x="465581" y="21011"/>
                        <a:pt x="417194" y="29774"/>
                      </a:cubicBezTo>
                      <a:cubicBezTo>
                        <a:pt x="320484" y="47427"/>
                        <a:pt x="224281" y="70287"/>
                        <a:pt x="132206" y="105085"/>
                      </a:cubicBezTo>
                      <a:cubicBezTo>
                        <a:pt x="131508" y="105339"/>
                        <a:pt x="130809" y="105339"/>
                        <a:pt x="130174" y="105149"/>
                      </a:cubicBezTo>
                      <a:cubicBezTo>
                        <a:pt x="107631" y="98163"/>
                        <a:pt x="83946" y="94481"/>
                        <a:pt x="60261" y="95496"/>
                      </a:cubicBezTo>
                      <a:cubicBezTo>
                        <a:pt x="52450" y="95814"/>
                        <a:pt x="44449" y="96639"/>
                        <a:pt x="37147" y="98290"/>
                      </a:cubicBezTo>
                      <a:cubicBezTo>
                        <a:pt x="35432" y="98671"/>
                        <a:pt x="33655" y="97592"/>
                        <a:pt x="33273" y="95877"/>
                      </a:cubicBezTo>
                      <a:cubicBezTo>
                        <a:pt x="32004" y="89337"/>
                        <a:pt x="29336" y="82415"/>
                        <a:pt x="23494" y="78796"/>
                      </a:cubicBezTo>
                      <a:cubicBezTo>
                        <a:pt x="17970" y="75113"/>
                        <a:pt x="10223" y="74669"/>
                        <a:pt x="3873" y="76193"/>
                      </a:cubicBezTo>
                      <a:cubicBezTo>
                        <a:pt x="-1" y="77018"/>
                        <a:pt x="-1779" y="70858"/>
                        <a:pt x="2412" y="69906"/>
                      </a:cubicBezTo>
                      <a:lnTo>
                        <a:pt x="2412" y="6990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6" name="Google Shape;1426;p41"/>
                <p:cNvSpPr/>
                <p:nvPr/>
              </p:nvSpPr>
              <p:spPr>
                <a:xfrm>
                  <a:off x="9403968" y="3385883"/>
                  <a:ext cx="33611" cy="130682"/>
                </a:xfrm>
                <a:custGeom>
                  <a:rect b="b" l="l" r="r" t="t"/>
                  <a:pathLst>
                    <a:path extrusionOk="0" h="130682" w="33611">
                      <a:moveTo>
                        <a:pt x="20955" y="0"/>
                      </a:moveTo>
                      <a:cubicBezTo>
                        <a:pt x="20955" y="0"/>
                        <a:pt x="28639" y="70866"/>
                        <a:pt x="0" y="130683"/>
                      </a:cubicBezTo>
                      <a:cubicBezTo>
                        <a:pt x="30163" y="91757"/>
                        <a:pt x="46546" y="34861"/>
                        <a:pt x="2095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27" name="Google Shape;1427;p41"/>
              <p:cNvGrpSpPr/>
              <p:nvPr/>
            </p:nvGrpSpPr>
            <p:grpSpPr>
              <a:xfrm flipH="1">
                <a:off x="7531289" y="2943682"/>
                <a:ext cx="1267361" cy="2272848"/>
                <a:chOff x="8507831" y="3094565"/>
                <a:chExt cx="755866" cy="1355387"/>
              </a:xfrm>
            </p:grpSpPr>
            <p:sp>
              <p:nvSpPr>
                <p:cNvPr id="1428" name="Google Shape;1428;p41"/>
                <p:cNvSpPr/>
                <p:nvPr/>
              </p:nvSpPr>
              <p:spPr>
                <a:xfrm>
                  <a:off x="8646477" y="3758882"/>
                  <a:ext cx="169926" cy="691070"/>
                </a:xfrm>
                <a:custGeom>
                  <a:rect b="b" l="l" r="r" t="t"/>
                  <a:pathLst>
                    <a:path extrusionOk="0" h="691070" w="169926">
                      <a:moveTo>
                        <a:pt x="55372" y="691071"/>
                      </a:moveTo>
                      <a:lnTo>
                        <a:pt x="169926" y="0"/>
                      </a:lnTo>
                      <a:lnTo>
                        <a:pt x="114553" y="0"/>
                      </a:lnTo>
                      <a:lnTo>
                        <a:pt x="0" y="6910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9" name="Google Shape;1429;p41"/>
                <p:cNvSpPr/>
                <p:nvPr/>
              </p:nvSpPr>
              <p:spPr>
                <a:xfrm>
                  <a:off x="8750998" y="3758882"/>
                  <a:ext cx="65405" cy="60515"/>
                </a:xfrm>
                <a:custGeom>
                  <a:rect b="b" l="l" r="r" t="t"/>
                  <a:pathLst>
                    <a:path extrusionOk="0" h="60515" w="65405">
                      <a:moveTo>
                        <a:pt x="0" y="60515"/>
                      </a:moveTo>
                      <a:cubicBezTo>
                        <a:pt x="20574" y="50927"/>
                        <a:pt x="42608" y="45593"/>
                        <a:pt x="58293" y="42799"/>
                      </a:cubicBezTo>
                      <a:lnTo>
                        <a:pt x="65405" y="0"/>
                      </a:lnTo>
                      <a:lnTo>
                        <a:pt x="10033" y="0"/>
                      </a:lnTo>
                      <a:lnTo>
                        <a:pt x="0" y="605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0" name="Google Shape;1430;p41"/>
                <p:cNvSpPr/>
                <p:nvPr/>
              </p:nvSpPr>
              <p:spPr>
                <a:xfrm>
                  <a:off x="9093771" y="3758882"/>
                  <a:ext cx="169926" cy="691070"/>
                </a:xfrm>
                <a:custGeom>
                  <a:rect b="b" l="l" r="r" t="t"/>
                  <a:pathLst>
                    <a:path extrusionOk="0" h="691070" w="169926">
                      <a:moveTo>
                        <a:pt x="169926" y="691071"/>
                      </a:moveTo>
                      <a:lnTo>
                        <a:pt x="55373" y="0"/>
                      </a:lnTo>
                      <a:lnTo>
                        <a:pt x="0" y="0"/>
                      </a:lnTo>
                      <a:lnTo>
                        <a:pt x="114554" y="6910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1" name="Google Shape;1431;p41"/>
                <p:cNvSpPr/>
                <p:nvPr/>
              </p:nvSpPr>
              <p:spPr>
                <a:xfrm>
                  <a:off x="8507831" y="3094565"/>
                  <a:ext cx="730974" cy="683811"/>
                </a:xfrm>
                <a:custGeom>
                  <a:rect b="b" l="l" r="r" t="t"/>
                  <a:pathLst>
                    <a:path extrusionOk="0" h="683811" w="730974">
                      <a:moveTo>
                        <a:pt x="705574" y="683811"/>
                      </a:moveTo>
                      <a:lnTo>
                        <a:pt x="257962" y="683811"/>
                      </a:lnTo>
                      <a:cubicBezTo>
                        <a:pt x="182461" y="683811"/>
                        <a:pt x="117183" y="630026"/>
                        <a:pt x="102768" y="555922"/>
                      </a:cubicBezTo>
                      <a:lnTo>
                        <a:pt x="470" y="30269"/>
                      </a:lnTo>
                      <a:cubicBezTo>
                        <a:pt x="-2197" y="16489"/>
                        <a:pt x="6756" y="3154"/>
                        <a:pt x="20536" y="488"/>
                      </a:cubicBezTo>
                      <a:cubicBezTo>
                        <a:pt x="34379" y="-2243"/>
                        <a:pt x="47650" y="6774"/>
                        <a:pt x="50317" y="20554"/>
                      </a:cubicBezTo>
                      <a:lnTo>
                        <a:pt x="152616" y="546206"/>
                      </a:lnTo>
                      <a:cubicBezTo>
                        <a:pt x="162395" y="596499"/>
                        <a:pt x="206718" y="633011"/>
                        <a:pt x="257962" y="633011"/>
                      </a:cubicBezTo>
                      <a:lnTo>
                        <a:pt x="705574" y="633011"/>
                      </a:lnTo>
                      <a:cubicBezTo>
                        <a:pt x="719608" y="633011"/>
                        <a:pt x="730974" y="644378"/>
                        <a:pt x="730974" y="658411"/>
                      </a:cubicBezTo>
                      <a:cubicBezTo>
                        <a:pt x="730974" y="672444"/>
                        <a:pt x="719608" y="683811"/>
                        <a:pt x="705574" y="6838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32" name="Google Shape;1432;p41"/>
              <p:cNvGrpSpPr/>
              <p:nvPr/>
            </p:nvGrpSpPr>
            <p:grpSpPr>
              <a:xfrm flipH="1">
                <a:off x="6775456" y="3273854"/>
                <a:ext cx="1271576" cy="1942679"/>
                <a:chOff x="8956103" y="3291459"/>
                <a:chExt cx="758380" cy="1158494"/>
              </a:xfrm>
            </p:grpSpPr>
            <p:sp>
              <p:nvSpPr>
                <p:cNvPr id="1433" name="Google Shape;1433;p41"/>
                <p:cNvSpPr/>
                <p:nvPr/>
              </p:nvSpPr>
              <p:spPr>
                <a:xfrm>
                  <a:off x="9058592" y="3291459"/>
                  <a:ext cx="553338" cy="41655"/>
                </a:xfrm>
                <a:custGeom>
                  <a:rect b="b" l="l" r="r" t="t"/>
                  <a:pathLst>
                    <a:path extrusionOk="0" h="41655" w="553338">
                      <a:moveTo>
                        <a:pt x="20827" y="41656"/>
                      </a:moveTo>
                      <a:lnTo>
                        <a:pt x="532511" y="41656"/>
                      </a:lnTo>
                      <a:cubicBezTo>
                        <a:pt x="544004" y="41656"/>
                        <a:pt x="553338" y="32321"/>
                        <a:pt x="553338" y="20828"/>
                      </a:cubicBezTo>
                      <a:lnTo>
                        <a:pt x="553338" y="20828"/>
                      </a:lnTo>
                      <a:cubicBezTo>
                        <a:pt x="553338" y="9334"/>
                        <a:pt x="544004" y="0"/>
                        <a:pt x="532511" y="0"/>
                      </a:cubicBezTo>
                      <a:lnTo>
                        <a:pt x="20827" y="0"/>
                      </a:lnTo>
                      <a:cubicBezTo>
                        <a:pt x="9334" y="0"/>
                        <a:pt x="0" y="9334"/>
                        <a:pt x="0" y="20828"/>
                      </a:cubicBezTo>
                      <a:lnTo>
                        <a:pt x="0" y="20828"/>
                      </a:lnTo>
                      <a:cubicBezTo>
                        <a:pt x="0" y="32321"/>
                        <a:pt x="9334" y="41656"/>
                        <a:pt x="20827" y="416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434" name="Google Shape;1434;p41"/>
                <p:cNvGrpSpPr/>
                <p:nvPr/>
              </p:nvGrpSpPr>
              <p:grpSpPr>
                <a:xfrm>
                  <a:off x="8956103" y="3333115"/>
                  <a:ext cx="758380" cy="1116838"/>
                  <a:chOff x="8956103" y="3333115"/>
                  <a:chExt cx="758380" cy="1116838"/>
                </a:xfrm>
              </p:grpSpPr>
              <p:sp>
                <p:nvSpPr>
                  <p:cNvPr id="1435" name="Google Shape;1435;p41"/>
                  <p:cNvSpPr/>
                  <p:nvPr/>
                </p:nvSpPr>
                <p:spPr>
                  <a:xfrm>
                    <a:off x="8956103" y="3333115"/>
                    <a:ext cx="240474" cy="1116838"/>
                  </a:xfrm>
                  <a:custGeom>
                    <a:rect b="b" l="l" r="r" t="t"/>
                    <a:pathLst>
                      <a:path extrusionOk="0" h="1116838" w="240474">
                        <a:moveTo>
                          <a:pt x="55308" y="1116838"/>
                        </a:moveTo>
                        <a:lnTo>
                          <a:pt x="0" y="1116838"/>
                        </a:lnTo>
                        <a:lnTo>
                          <a:pt x="185103" y="0"/>
                        </a:lnTo>
                        <a:lnTo>
                          <a:pt x="24047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6" name="Google Shape;1436;p41"/>
                  <p:cNvSpPr/>
                  <p:nvPr/>
                </p:nvSpPr>
                <p:spPr>
                  <a:xfrm>
                    <a:off x="9473945" y="3333115"/>
                    <a:ext cx="240538" cy="1116838"/>
                  </a:xfrm>
                  <a:custGeom>
                    <a:rect b="b" l="l" r="r" t="t"/>
                    <a:pathLst>
                      <a:path extrusionOk="0" h="1116838" w="240538">
                        <a:moveTo>
                          <a:pt x="185166" y="1116838"/>
                        </a:moveTo>
                        <a:lnTo>
                          <a:pt x="240538" y="1116838"/>
                        </a:lnTo>
                        <a:lnTo>
                          <a:pt x="55373" y="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7" name="Google Shape;1437;p41"/>
                  <p:cNvSpPr/>
                  <p:nvPr/>
                </p:nvSpPr>
                <p:spPr>
                  <a:xfrm>
                    <a:off x="9128252" y="3333115"/>
                    <a:ext cx="68326" cy="78231"/>
                  </a:xfrm>
                  <a:custGeom>
                    <a:rect b="b" l="l" r="r" t="t"/>
                    <a:pathLst>
                      <a:path extrusionOk="0" h="78231" w="68326">
                        <a:moveTo>
                          <a:pt x="0" y="78232"/>
                        </a:moveTo>
                        <a:lnTo>
                          <a:pt x="56705" y="70231"/>
                        </a:lnTo>
                        <a:lnTo>
                          <a:pt x="68326" y="0"/>
                        </a:lnTo>
                        <a:lnTo>
                          <a:pt x="1295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8" name="Google Shape;1438;p41"/>
                  <p:cNvSpPr/>
                  <p:nvPr/>
                </p:nvSpPr>
                <p:spPr>
                  <a:xfrm>
                    <a:off x="9473945" y="3333115"/>
                    <a:ext cx="58864" cy="28638"/>
                  </a:xfrm>
                  <a:custGeom>
                    <a:rect b="b" l="l" r="r" t="t"/>
                    <a:pathLst>
                      <a:path extrusionOk="0" h="28638" w="58864">
                        <a:moveTo>
                          <a:pt x="55373" y="0"/>
                        </a:moveTo>
                        <a:lnTo>
                          <a:pt x="0" y="0"/>
                        </a:lnTo>
                        <a:lnTo>
                          <a:pt x="4763" y="28638"/>
                        </a:lnTo>
                        <a:lnTo>
                          <a:pt x="58865" y="210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439" name="Google Shape;1439;p41"/>
              <p:cNvGrpSpPr/>
              <p:nvPr/>
            </p:nvGrpSpPr>
            <p:grpSpPr>
              <a:xfrm flipH="1">
                <a:off x="6513326" y="2992844"/>
                <a:ext cx="1103671" cy="279412"/>
                <a:chOff x="9212580" y="3123882"/>
                <a:chExt cx="658240" cy="166624"/>
              </a:xfrm>
            </p:grpSpPr>
            <p:sp>
              <p:nvSpPr>
                <p:cNvPr id="1440" name="Google Shape;1440;p41"/>
                <p:cNvSpPr/>
                <p:nvPr/>
              </p:nvSpPr>
              <p:spPr>
                <a:xfrm>
                  <a:off x="9619297" y="3166554"/>
                  <a:ext cx="177736" cy="107886"/>
                </a:xfrm>
                <a:custGeom>
                  <a:rect b="b" l="l" r="r" t="t"/>
                  <a:pathLst>
                    <a:path extrusionOk="0" h="107886" w="177736">
                      <a:moveTo>
                        <a:pt x="107506" y="0"/>
                      </a:moveTo>
                      <a:cubicBezTo>
                        <a:pt x="133541" y="0"/>
                        <a:pt x="150432" y="22415"/>
                        <a:pt x="158497" y="38100"/>
                      </a:cubicBezTo>
                      <a:cubicBezTo>
                        <a:pt x="166560" y="53785"/>
                        <a:pt x="177736" y="66040"/>
                        <a:pt x="177736" y="66040"/>
                      </a:cubicBezTo>
                      <a:lnTo>
                        <a:pt x="45021" y="66040"/>
                      </a:lnTo>
                      <a:lnTo>
                        <a:pt x="26797" y="107886"/>
                      </a:lnTo>
                      <a:lnTo>
                        <a:pt x="13081" y="107886"/>
                      </a:lnTo>
                      <a:lnTo>
                        <a:pt x="0" y="66040"/>
                      </a:lnTo>
                      <a:cubicBezTo>
                        <a:pt x="0" y="65976"/>
                        <a:pt x="28829" y="0"/>
                        <a:pt x="10750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1" name="Google Shape;1441;p41"/>
                <p:cNvSpPr/>
                <p:nvPr/>
              </p:nvSpPr>
              <p:spPr>
                <a:xfrm>
                  <a:off x="9629838" y="3166491"/>
                  <a:ext cx="96964" cy="106743"/>
                </a:xfrm>
                <a:custGeom>
                  <a:rect b="b" l="l" r="r" t="t"/>
                  <a:pathLst>
                    <a:path extrusionOk="0" h="106743" w="96964">
                      <a:moveTo>
                        <a:pt x="14795" y="106743"/>
                      </a:moveTo>
                      <a:cubicBezTo>
                        <a:pt x="14795" y="32131"/>
                        <a:pt x="66484" y="0"/>
                        <a:pt x="96965" y="0"/>
                      </a:cubicBezTo>
                      <a:lnTo>
                        <a:pt x="0" y="0"/>
                      </a:lnTo>
                      <a:lnTo>
                        <a:pt x="14795" y="106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2" name="Google Shape;1442;p41"/>
                <p:cNvSpPr/>
                <p:nvPr/>
              </p:nvSpPr>
              <p:spPr>
                <a:xfrm>
                  <a:off x="9449752" y="3123882"/>
                  <a:ext cx="286575" cy="149351"/>
                </a:xfrm>
                <a:custGeom>
                  <a:rect b="b" l="l" r="r" t="t"/>
                  <a:pathLst>
                    <a:path extrusionOk="0" h="149351" w="286575">
                      <a:moveTo>
                        <a:pt x="194881" y="149352"/>
                      </a:moveTo>
                      <a:cubicBezTo>
                        <a:pt x="194881" y="149352"/>
                        <a:pt x="197866" y="22035"/>
                        <a:pt x="286576" y="0"/>
                      </a:cubicBezTo>
                      <a:lnTo>
                        <a:pt x="94170" y="0"/>
                      </a:lnTo>
                      <a:cubicBezTo>
                        <a:pt x="76136" y="0"/>
                        <a:pt x="58801" y="6985"/>
                        <a:pt x="45910" y="19621"/>
                      </a:cubicBezTo>
                      <a:cubicBezTo>
                        <a:pt x="25336" y="39814"/>
                        <a:pt x="889" y="78613"/>
                        <a:pt x="0" y="149352"/>
                      </a:cubicBezTo>
                      <a:cubicBezTo>
                        <a:pt x="-64" y="149352"/>
                        <a:pt x="124016" y="117729"/>
                        <a:pt x="194881" y="149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3" name="Google Shape;1443;p41"/>
                <p:cNvSpPr/>
                <p:nvPr/>
              </p:nvSpPr>
              <p:spPr>
                <a:xfrm>
                  <a:off x="9223629" y="3200546"/>
                  <a:ext cx="355091" cy="63988"/>
                </a:xfrm>
                <a:custGeom>
                  <a:rect b="b" l="l" r="r" t="t"/>
                  <a:pathLst>
                    <a:path extrusionOk="0" h="63988" w="355091">
                      <a:moveTo>
                        <a:pt x="0" y="49066"/>
                      </a:moveTo>
                      <a:cubicBezTo>
                        <a:pt x="73406" y="49066"/>
                        <a:pt x="94678" y="9061"/>
                        <a:pt x="144652" y="1314"/>
                      </a:cubicBezTo>
                      <a:cubicBezTo>
                        <a:pt x="152019" y="171"/>
                        <a:pt x="158877" y="-210"/>
                        <a:pt x="165353" y="108"/>
                      </a:cubicBezTo>
                      <a:lnTo>
                        <a:pt x="355092" y="108"/>
                      </a:lnTo>
                      <a:lnTo>
                        <a:pt x="215773" y="63988"/>
                      </a:lnTo>
                      <a:lnTo>
                        <a:pt x="192977" y="49066"/>
                      </a:lnTo>
                      <a:lnTo>
                        <a:pt x="0" y="4906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4" name="Google Shape;1444;p41"/>
                <p:cNvSpPr/>
                <p:nvPr/>
              </p:nvSpPr>
              <p:spPr>
                <a:xfrm>
                  <a:off x="9644633" y="3192911"/>
                  <a:ext cx="195834" cy="89340"/>
                </a:xfrm>
                <a:custGeom>
                  <a:rect b="b" l="l" r="r" t="t"/>
                  <a:pathLst>
                    <a:path extrusionOk="0" h="89340" w="195834">
                      <a:moveTo>
                        <a:pt x="0" y="80323"/>
                      </a:moveTo>
                      <a:cubicBezTo>
                        <a:pt x="8319" y="33969"/>
                        <a:pt x="24385" y="-1655"/>
                        <a:pt x="55944" y="59"/>
                      </a:cubicBezTo>
                      <a:cubicBezTo>
                        <a:pt x="112523" y="3044"/>
                        <a:pt x="124397" y="78037"/>
                        <a:pt x="195835" y="64956"/>
                      </a:cubicBezTo>
                      <a:lnTo>
                        <a:pt x="195835" y="89341"/>
                      </a:lnTo>
                      <a:lnTo>
                        <a:pt x="0" y="803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5" name="Google Shape;1445;p41"/>
                <p:cNvSpPr/>
                <p:nvPr/>
              </p:nvSpPr>
              <p:spPr>
                <a:xfrm>
                  <a:off x="9418383" y="3254235"/>
                  <a:ext cx="452437" cy="36270"/>
                </a:xfrm>
                <a:custGeom>
                  <a:rect b="b" l="l" r="r" t="t"/>
                  <a:pathLst>
                    <a:path extrusionOk="0" h="36270" w="452437">
                      <a:moveTo>
                        <a:pt x="0" y="36271"/>
                      </a:moveTo>
                      <a:lnTo>
                        <a:pt x="452438" y="36271"/>
                      </a:lnTo>
                      <a:cubicBezTo>
                        <a:pt x="452438" y="36271"/>
                        <a:pt x="381318" y="8712"/>
                        <a:pt x="350076" y="6045"/>
                      </a:cubicBezTo>
                      <a:cubicBezTo>
                        <a:pt x="318834" y="3378"/>
                        <a:pt x="250635" y="76"/>
                        <a:pt x="226251" y="28080"/>
                      </a:cubicBezTo>
                      <a:cubicBezTo>
                        <a:pt x="190247" y="711"/>
                        <a:pt x="156273" y="-5385"/>
                        <a:pt x="108966" y="4330"/>
                      </a:cubicBezTo>
                      <a:cubicBezTo>
                        <a:pt x="61659" y="14046"/>
                        <a:pt x="0" y="36271"/>
                        <a:pt x="0" y="362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6" name="Google Shape;1446;p41"/>
                <p:cNvSpPr/>
                <p:nvPr/>
              </p:nvSpPr>
              <p:spPr>
                <a:xfrm>
                  <a:off x="9416668" y="3200524"/>
                  <a:ext cx="227965" cy="81727"/>
                </a:xfrm>
                <a:custGeom>
                  <a:rect b="b" l="l" r="r" t="t"/>
                  <a:pathLst>
                    <a:path extrusionOk="0" h="81727" w="227965">
                      <a:moveTo>
                        <a:pt x="227965" y="72710"/>
                      </a:moveTo>
                      <a:cubicBezTo>
                        <a:pt x="224981" y="19815"/>
                        <a:pt x="194628" y="-6411"/>
                        <a:pt x="144653" y="1336"/>
                      </a:cubicBezTo>
                      <a:cubicBezTo>
                        <a:pt x="94679" y="9083"/>
                        <a:pt x="41656" y="69472"/>
                        <a:pt x="0" y="49088"/>
                      </a:cubicBezTo>
                      <a:lnTo>
                        <a:pt x="0" y="81727"/>
                      </a:lnTo>
                      <a:cubicBezTo>
                        <a:pt x="-63" y="81727"/>
                        <a:pt x="164847" y="29911"/>
                        <a:pt x="227965" y="727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7" name="Google Shape;1447;p41"/>
                <p:cNvSpPr/>
                <p:nvPr/>
              </p:nvSpPr>
              <p:spPr>
                <a:xfrm>
                  <a:off x="9223629" y="3249612"/>
                  <a:ext cx="193040" cy="24384"/>
                </a:xfrm>
                <a:custGeom>
                  <a:rect b="b" l="l" r="r" t="t"/>
                  <a:pathLst>
                    <a:path extrusionOk="0" h="24384" w="193040">
                      <a:moveTo>
                        <a:pt x="0" y="0"/>
                      </a:moveTo>
                      <a:lnTo>
                        <a:pt x="193040" y="0"/>
                      </a:lnTo>
                      <a:lnTo>
                        <a:pt x="193040" y="24384"/>
                      </a:lnTo>
                      <a:lnTo>
                        <a:pt x="0" y="2438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8" name="Google Shape;1448;p41"/>
                <p:cNvSpPr/>
                <p:nvPr/>
              </p:nvSpPr>
              <p:spPr>
                <a:xfrm>
                  <a:off x="9398989" y="3157875"/>
                  <a:ext cx="174524" cy="73178"/>
                </a:xfrm>
                <a:custGeom>
                  <a:rect b="b" l="l" r="r" t="t"/>
                  <a:pathLst>
                    <a:path extrusionOk="0" h="73178" w="174524">
                      <a:moveTo>
                        <a:pt x="154" y="30967"/>
                      </a:moveTo>
                      <a:cubicBezTo>
                        <a:pt x="725" y="26903"/>
                        <a:pt x="3138" y="23347"/>
                        <a:pt x="6630" y="21252"/>
                      </a:cubicBezTo>
                      <a:cubicBezTo>
                        <a:pt x="16917" y="15029"/>
                        <a:pt x="40412" y="2646"/>
                        <a:pt x="68226" y="424"/>
                      </a:cubicBezTo>
                      <a:cubicBezTo>
                        <a:pt x="105754" y="-2561"/>
                        <a:pt x="156491" y="10076"/>
                        <a:pt x="174524" y="42778"/>
                      </a:cubicBezTo>
                      <a:lnTo>
                        <a:pt x="77242" y="42778"/>
                      </a:lnTo>
                      <a:lnTo>
                        <a:pt x="87974" y="50335"/>
                      </a:lnTo>
                      <a:cubicBezTo>
                        <a:pt x="95277" y="55478"/>
                        <a:pt x="95022" y="66464"/>
                        <a:pt x="87403" y="71226"/>
                      </a:cubicBezTo>
                      <a:lnTo>
                        <a:pt x="87403" y="71226"/>
                      </a:lnTo>
                      <a:cubicBezTo>
                        <a:pt x="84037" y="73385"/>
                        <a:pt x="79782" y="73766"/>
                        <a:pt x="76036" y="72306"/>
                      </a:cubicBezTo>
                      <a:lnTo>
                        <a:pt x="8599" y="45636"/>
                      </a:lnTo>
                      <a:cubicBezTo>
                        <a:pt x="2757" y="43286"/>
                        <a:pt x="-799" y="37254"/>
                        <a:pt x="154" y="30967"/>
                      </a:cubicBezTo>
                      <a:lnTo>
                        <a:pt x="154" y="30967"/>
                      </a:lnTo>
                      <a:close/>
                    </a:path>
                  </a:pathLst>
                </a:custGeom>
                <a:solidFill>
                  <a:srgbClr val="FFAC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9" name="Google Shape;1449;p41"/>
                <p:cNvSpPr/>
                <p:nvPr/>
              </p:nvSpPr>
              <p:spPr>
                <a:xfrm>
                  <a:off x="9460711" y="3181328"/>
                  <a:ext cx="57367" cy="19325"/>
                </a:xfrm>
                <a:custGeom>
                  <a:rect b="b" l="l" r="r" t="t"/>
                  <a:pathLst>
                    <a:path extrusionOk="0" h="19325" w="57367">
                      <a:moveTo>
                        <a:pt x="15520" y="19325"/>
                      </a:moveTo>
                      <a:lnTo>
                        <a:pt x="2122" y="9356"/>
                      </a:lnTo>
                      <a:cubicBezTo>
                        <a:pt x="-2069" y="6244"/>
                        <a:pt x="407" y="-423"/>
                        <a:pt x="5551" y="21"/>
                      </a:cubicBezTo>
                      <a:cubicBezTo>
                        <a:pt x="21172" y="1291"/>
                        <a:pt x="44095" y="5609"/>
                        <a:pt x="57367" y="19325"/>
                      </a:cubicBezTo>
                      <a:lnTo>
                        <a:pt x="15520" y="19325"/>
                      </a:lnTo>
                      <a:close/>
                    </a:path>
                  </a:pathLst>
                </a:custGeom>
                <a:solidFill>
                  <a:srgbClr val="E094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0" name="Google Shape;1450;p41"/>
                <p:cNvSpPr/>
                <p:nvPr/>
              </p:nvSpPr>
              <p:spPr>
                <a:xfrm>
                  <a:off x="9212580" y="3274060"/>
                  <a:ext cx="205803" cy="16446"/>
                </a:xfrm>
                <a:custGeom>
                  <a:rect b="b" l="l" r="r" t="t"/>
                  <a:pathLst>
                    <a:path extrusionOk="0" h="16446" w="205803">
                      <a:moveTo>
                        <a:pt x="0" y="0"/>
                      </a:moveTo>
                      <a:lnTo>
                        <a:pt x="205804" y="0"/>
                      </a:lnTo>
                      <a:lnTo>
                        <a:pt x="205804" y="16447"/>
                      </a:lnTo>
                      <a:lnTo>
                        <a:pt x="0" y="1644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1" name="Google Shape;1451;p41"/>
                <p:cNvSpPr/>
                <p:nvPr/>
              </p:nvSpPr>
              <p:spPr>
                <a:xfrm>
                  <a:off x="9418446" y="3249610"/>
                  <a:ext cx="452373" cy="40832"/>
                </a:xfrm>
                <a:custGeom>
                  <a:rect b="b" l="l" r="r" t="t"/>
                  <a:pathLst>
                    <a:path extrusionOk="0" h="40832" w="452373">
                      <a:moveTo>
                        <a:pt x="226187" y="40070"/>
                      </a:moveTo>
                      <a:cubicBezTo>
                        <a:pt x="294449" y="-13524"/>
                        <a:pt x="397256" y="40832"/>
                        <a:pt x="452374" y="40832"/>
                      </a:cubicBezTo>
                      <a:lnTo>
                        <a:pt x="452374" y="24386"/>
                      </a:lnTo>
                      <a:cubicBezTo>
                        <a:pt x="397193" y="24386"/>
                        <a:pt x="294386" y="-29970"/>
                        <a:pt x="226187" y="23623"/>
                      </a:cubicBezTo>
                      <a:cubicBezTo>
                        <a:pt x="157924" y="-29970"/>
                        <a:pt x="55118" y="24386"/>
                        <a:pt x="0" y="24386"/>
                      </a:cubicBezTo>
                      <a:lnTo>
                        <a:pt x="0" y="40832"/>
                      </a:lnTo>
                      <a:cubicBezTo>
                        <a:pt x="55118" y="40896"/>
                        <a:pt x="157924" y="-13460"/>
                        <a:pt x="226187" y="4007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52" name="Google Shape;1452;p41"/>
              <p:cNvGrpSpPr/>
              <p:nvPr/>
            </p:nvGrpSpPr>
            <p:grpSpPr>
              <a:xfrm flipH="1">
                <a:off x="6017266" y="3032350"/>
                <a:ext cx="333351" cy="241609"/>
                <a:chOff x="9967861" y="3147441"/>
                <a:chExt cx="198814" cy="144081"/>
              </a:xfrm>
            </p:grpSpPr>
            <p:sp>
              <p:nvSpPr>
                <p:cNvPr id="1453" name="Google Shape;1453;p41"/>
                <p:cNvSpPr/>
                <p:nvPr/>
              </p:nvSpPr>
              <p:spPr>
                <a:xfrm>
                  <a:off x="9967861" y="3147441"/>
                  <a:ext cx="149960" cy="128016"/>
                </a:xfrm>
                <a:custGeom>
                  <a:rect b="b" l="l" r="r" t="t"/>
                  <a:pathLst>
                    <a:path extrusionOk="0" h="128016" w="149960">
                      <a:moveTo>
                        <a:pt x="114" y="14288"/>
                      </a:moveTo>
                      <a:lnTo>
                        <a:pt x="10719" y="93663"/>
                      </a:lnTo>
                      <a:cubicBezTo>
                        <a:pt x="13322" y="113348"/>
                        <a:pt x="30149" y="128016"/>
                        <a:pt x="49961" y="128016"/>
                      </a:cubicBezTo>
                      <a:lnTo>
                        <a:pt x="99999" y="128016"/>
                      </a:lnTo>
                      <a:cubicBezTo>
                        <a:pt x="119875" y="128016"/>
                        <a:pt x="136639" y="113348"/>
                        <a:pt x="139243" y="93663"/>
                      </a:cubicBezTo>
                      <a:lnTo>
                        <a:pt x="149847" y="14288"/>
                      </a:lnTo>
                      <a:cubicBezTo>
                        <a:pt x="150863" y="6731"/>
                        <a:pt x="144957" y="0"/>
                        <a:pt x="137338" y="0"/>
                      </a:cubicBezTo>
                      <a:lnTo>
                        <a:pt x="12496" y="0"/>
                      </a:lnTo>
                      <a:cubicBezTo>
                        <a:pt x="5004" y="0"/>
                        <a:pt x="-902" y="6731"/>
                        <a:pt x="114" y="142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4" name="Google Shape;1454;p41"/>
                <p:cNvSpPr/>
                <p:nvPr/>
              </p:nvSpPr>
              <p:spPr>
                <a:xfrm>
                  <a:off x="10078656" y="3156902"/>
                  <a:ext cx="88019" cy="104457"/>
                </a:xfrm>
                <a:custGeom>
                  <a:rect b="b" l="l" r="r" t="t"/>
                  <a:pathLst>
                    <a:path extrusionOk="0" h="104457" w="88019">
                      <a:moveTo>
                        <a:pt x="39053" y="104457"/>
                      </a:moveTo>
                      <a:lnTo>
                        <a:pt x="0" y="104457"/>
                      </a:lnTo>
                      <a:lnTo>
                        <a:pt x="0" y="91758"/>
                      </a:lnTo>
                      <a:lnTo>
                        <a:pt x="39053" y="91758"/>
                      </a:lnTo>
                      <a:cubicBezTo>
                        <a:pt x="56262" y="91758"/>
                        <a:pt x="70676" y="79439"/>
                        <a:pt x="73343" y="62484"/>
                      </a:cubicBezTo>
                      <a:lnTo>
                        <a:pt x="74867" y="52896"/>
                      </a:lnTo>
                      <a:cubicBezTo>
                        <a:pt x="76454" y="42863"/>
                        <a:pt x="73597" y="32639"/>
                        <a:pt x="66993" y="24892"/>
                      </a:cubicBezTo>
                      <a:cubicBezTo>
                        <a:pt x="60389" y="17145"/>
                        <a:pt x="50737" y="12700"/>
                        <a:pt x="40577" y="12700"/>
                      </a:cubicBezTo>
                      <a:lnTo>
                        <a:pt x="24385" y="12700"/>
                      </a:lnTo>
                      <a:lnTo>
                        <a:pt x="24385" y="0"/>
                      </a:lnTo>
                      <a:lnTo>
                        <a:pt x="40577" y="0"/>
                      </a:lnTo>
                      <a:cubicBezTo>
                        <a:pt x="54483" y="0"/>
                        <a:pt x="67628" y="6033"/>
                        <a:pt x="76645" y="16637"/>
                      </a:cubicBezTo>
                      <a:cubicBezTo>
                        <a:pt x="85662" y="27178"/>
                        <a:pt x="89599" y="41148"/>
                        <a:pt x="87440" y="54864"/>
                      </a:cubicBezTo>
                      <a:lnTo>
                        <a:pt x="85916" y="64452"/>
                      </a:lnTo>
                      <a:cubicBezTo>
                        <a:pt x="82233" y="87567"/>
                        <a:pt x="62485" y="104457"/>
                        <a:pt x="39053" y="10445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5" name="Google Shape;1455;p41"/>
                <p:cNvSpPr/>
                <p:nvPr/>
              </p:nvSpPr>
              <p:spPr>
                <a:xfrm>
                  <a:off x="9969372" y="3171888"/>
                  <a:ext cx="121793" cy="103568"/>
                </a:xfrm>
                <a:custGeom>
                  <a:rect b="b" l="l" r="r" t="t"/>
                  <a:pathLst>
                    <a:path extrusionOk="0" h="103568" w="121793">
                      <a:moveTo>
                        <a:pt x="0" y="0"/>
                      </a:moveTo>
                      <a:lnTo>
                        <a:pt x="9271" y="69215"/>
                      </a:lnTo>
                      <a:cubicBezTo>
                        <a:pt x="11874" y="88900"/>
                        <a:pt x="28702" y="103568"/>
                        <a:pt x="48514" y="103568"/>
                      </a:cubicBezTo>
                      <a:lnTo>
                        <a:pt x="98552" y="103568"/>
                      </a:lnTo>
                      <a:cubicBezTo>
                        <a:pt x="107188" y="103568"/>
                        <a:pt x="115189" y="100647"/>
                        <a:pt x="121793" y="95821"/>
                      </a:cubicBezTo>
                      <a:cubicBezTo>
                        <a:pt x="66611" y="88392"/>
                        <a:pt x="4064" y="30480"/>
                        <a:pt x="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6" name="Google Shape;1456;p41"/>
                <p:cNvSpPr/>
                <p:nvPr/>
              </p:nvSpPr>
              <p:spPr>
                <a:xfrm>
                  <a:off x="9967911" y="3271139"/>
                  <a:ext cx="157589" cy="20383"/>
                </a:xfrm>
                <a:custGeom>
                  <a:rect b="b" l="l" r="r" t="t"/>
                  <a:pathLst>
                    <a:path extrusionOk="0" h="20383" w="157589">
                      <a:moveTo>
                        <a:pt x="119507" y="20383"/>
                      </a:moveTo>
                      <a:lnTo>
                        <a:pt x="38037" y="20383"/>
                      </a:lnTo>
                      <a:cubicBezTo>
                        <a:pt x="29528" y="20383"/>
                        <a:pt x="21082" y="18415"/>
                        <a:pt x="13463" y="14732"/>
                      </a:cubicBezTo>
                      <a:lnTo>
                        <a:pt x="2858" y="9589"/>
                      </a:lnTo>
                      <a:cubicBezTo>
                        <a:pt x="-1968" y="7239"/>
                        <a:pt x="-317" y="0"/>
                        <a:pt x="5081" y="0"/>
                      </a:cubicBezTo>
                      <a:lnTo>
                        <a:pt x="152528" y="0"/>
                      </a:lnTo>
                      <a:cubicBezTo>
                        <a:pt x="157862" y="0"/>
                        <a:pt x="159576" y="7239"/>
                        <a:pt x="154750" y="9589"/>
                      </a:cubicBezTo>
                      <a:lnTo>
                        <a:pt x="144145" y="14732"/>
                      </a:lnTo>
                      <a:cubicBezTo>
                        <a:pt x="136462" y="18415"/>
                        <a:pt x="128017" y="20383"/>
                        <a:pt x="119507" y="2038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457" name="Google Shape;1457;p41"/>
            <p:cNvGrpSpPr/>
            <p:nvPr/>
          </p:nvGrpSpPr>
          <p:grpSpPr>
            <a:xfrm flipH="1" rot="1081993">
              <a:off x="5681423" y="214419"/>
              <a:ext cx="1021606" cy="1742920"/>
              <a:chOff x="971119" y="3290570"/>
              <a:chExt cx="612189" cy="1044510"/>
            </a:xfrm>
          </p:grpSpPr>
          <p:sp>
            <p:nvSpPr>
              <p:cNvPr id="1458" name="Google Shape;1458;p41"/>
              <p:cNvSpPr/>
              <p:nvPr/>
            </p:nvSpPr>
            <p:spPr>
              <a:xfrm>
                <a:off x="1259586" y="3938904"/>
                <a:ext cx="75691" cy="126428"/>
              </a:xfrm>
              <a:custGeom>
                <a:rect b="b" l="l" r="r" t="t"/>
                <a:pathLst>
                  <a:path extrusionOk="0" h="126428" w="75691">
                    <a:moveTo>
                      <a:pt x="0" y="0"/>
                    </a:moveTo>
                    <a:lnTo>
                      <a:pt x="75692" y="0"/>
                    </a:lnTo>
                    <a:lnTo>
                      <a:pt x="75692" y="126428"/>
                    </a:lnTo>
                    <a:lnTo>
                      <a:pt x="0" y="1264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9" name="Google Shape;1459;p41"/>
              <p:cNvSpPr/>
              <p:nvPr/>
            </p:nvSpPr>
            <p:spPr>
              <a:xfrm>
                <a:off x="1259522" y="3940492"/>
                <a:ext cx="75755" cy="24638"/>
              </a:xfrm>
              <a:custGeom>
                <a:rect b="b" l="l" r="r" t="t"/>
                <a:pathLst>
                  <a:path extrusionOk="0" h="24638" w="75755">
                    <a:moveTo>
                      <a:pt x="75755" y="889"/>
                    </a:moveTo>
                    <a:cubicBezTo>
                      <a:pt x="62103" y="2413"/>
                      <a:pt x="48260" y="3048"/>
                      <a:pt x="34290" y="2730"/>
                    </a:cubicBezTo>
                    <a:cubicBezTo>
                      <a:pt x="22733" y="2477"/>
                      <a:pt x="11303" y="1524"/>
                      <a:pt x="0" y="0"/>
                    </a:cubicBezTo>
                    <a:lnTo>
                      <a:pt x="0" y="22035"/>
                    </a:lnTo>
                    <a:cubicBezTo>
                      <a:pt x="11113" y="23432"/>
                      <a:pt x="22415" y="24257"/>
                      <a:pt x="33782" y="24574"/>
                    </a:cubicBezTo>
                    <a:cubicBezTo>
                      <a:pt x="36385" y="24638"/>
                      <a:pt x="39052" y="24638"/>
                      <a:pt x="41656" y="24638"/>
                    </a:cubicBezTo>
                    <a:cubicBezTo>
                      <a:pt x="53149" y="24638"/>
                      <a:pt x="64516" y="24003"/>
                      <a:pt x="75755" y="22860"/>
                    </a:cubicBezTo>
                    <a:lnTo>
                      <a:pt x="75755" y="8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0" name="Google Shape;1460;p41"/>
              <p:cNvSpPr/>
              <p:nvPr/>
            </p:nvSpPr>
            <p:spPr>
              <a:xfrm>
                <a:off x="1259586" y="4034154"/>
                <a:ext cx="75691" cy="31241"/>
              </a:xfrm>
              <a:custGeom>
                <a:rect b="b" l="l" r="r" t="t"/>
                <a:pathLst>
                  <a:path extrusionOk="0" h="31241" w="75691">
                    <a:moveTo>
                      <a:pt x="75692" y="31242"/>
                    </a:moveTo>
                    <a:lnTo>
                      <a:pt x="0" y="31242"/>
                    </a:lnTo>
                    <a:lnTo>
                      <a:pt x="0" y="0"/>
                    </a:lnTo>
                    <a:lnTo>
                      <a:pt x="75692" y="153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1" name="Google Shape;1461;p41"/>
              <p:cNvSpPr/>
              <p:nvPr/>
            </p:nvSpPr>
            <p:spPr>
              <a:xfrm>
                <a:off x="1200150" y="4065396"/>
                <a:ext cx="194627" cy="117665"/>
              </a:xfrm>
              <a:custGeom>
                <a:rect b="b" l="l" r="r" t="t"/>
                <a:pathLst>
                  <a:path extrusionOk="0" h="117665" w="194627">
                    <a:moveTo>
                      <a:pt x="142748" y="0"/>
                    </a:moveTo>
                    <a:lnTo>
                      <a:pt x="51879" y="0"/>
                    </a:lnTo>
                    <a:cubicBezTo>
                      <a:pt x="38354" y="0"/>
                      <a:pt x="26543" y="9271"/>
                      <a:pt x="23304" y="22416"/>
                    </a:cubicBezTo>
                    <a:lnTo>
                      <a:pt x="0" y="117666"/>
                    </a:lnTo>
                    <a:lnTo>
                      <a:pt x="194627" y="117666"/>
                    </a:lnTo>
                    <a:lnTo>
                      <a:pt x="171323" y="22416"/>
                    </a:lnTo>
                    <a:cubicBezTo>
                      <a:pt x="168085" y="9208"/>
                      <a:pt x="156274" y="0"/>
                      <a:pt x="142748"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2" name="Google Shape;1462;p41"/>
              <p:cNvSpPr/>
              <p:nvPr/>
            </p:nvSpPr>
            <p:spPr>
              <a:xfrm>
                <a:off x="1107821" y="4182998"/>
                <a:ext cx="379348" cy="152082"/>
              </a:xfrm>
              <a:custGeom>
                <a:rect b="b" l="l" r="r" t="t"/>
                <a:pathLst>
                  <a:path extrusionOk="0" h="152082" w="379348">
                    <a:moveTo>
                      <a:pt x="298767" y="0"/>
                    </a:moveTo>
                    <a:lnTo>
                      <a:pt x="80518" y="0"/>
                    </a:lnTo>
                    <a:cubicBezTo>
                      <a:pt x="61277" y="0"/>
                      <a:pt x="44259" y="12446"/>
                      <a:pt x="38481" y="30798"/>
                    </a:cubicBezTo>
                    <a:lnTo>
                      <a:pt x="0" y="152083"/>
                    </a:lnTo>
                    <a:lnTo>
                      <a:pt x="379349" y="152083"/>
                    </a:lnTo>
                    <a:lnTo>
                      <a:pt x="340868" y="30798"/>
                    </a:lnTo>
                    <a:cubicBezTo>
                      <a:pt x="334963" y="12446"/>
                      <a:pt x="317944" y="0"/>
                      <a:pt x="29876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3" name="Google Shape;1463;p41"/>
              <p:cNvSpPr/>
              <p:nvPr/>
            </p:nvSpPr>
            <p:spPr>
              <a:xfrm>
                <a:off x="1200150" y="4152138"/>
                <a:ext cx="194627" cy="30860"/>
              </a:xfrm>
              <a:custGeom>
                <a:rect b="b" l="l" r="r" t="t"/>
                <a:pathLst>
                  <a:path extrusionOk="0" h="30860" w="194627">
                    <a:moveTo>
                      <a:pt x="0" y="30861"/>
                    </a:moveTo>
                    <a:lnTo>
                      <a:pt x="194627" y="30861"/>
                    </a:lnTo>
                    <a:lnTo>
                      <a:pt x="191770" y="19240"/>
                    </a:lnTo>
                    <a:lnTo>
                      <a:pt x="75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464" name="Google Shape;1464;p41"/>
              <p:cNvGrpSpPr/>
              <p:nvPr/>
            </p:nvGrpSpPr>
            <p:grpSpPr>
              <a:xfrm>
                <a:off x="971119" y="3290570"/>
                <a:ext cx="612189" cy="657478"/>
                <a:chOff x="971119" y="3290570"/>
                <a:chExt cx="612189" cy="657478"/>
              </a:xfrm>
            </p:grpSpPr>
            <p:sp>
              <p:nvSpPr>
                <p:cNvPr id="1465" name="Google Shape;1465;p41"/>
                <p:cNvSpPr/>
                <p:nvPr/>
              </p:nvSpPr>
              <p:spPr>
                <a:xfrm rot="-1193110">
                  <a:off x="1296820" y="3298958"/>
                  <a:ext cx="6728" cy="633672"/>
                </a:xfrm>
                <a:custGeom>
                  <a:rect b="b" l="l" r="r" t="t"/>
                  <a:pathLst>
                    <a:path extrusionOk="0" h="633926" w="6731">
                      <a:moveTo>
                        <a:pt x="0" y="0"/>
                      </a:moveTo>
                      <a:lnTo>
                        <a:pt x="6731" y="0"/>
                      </a:lnTo>
                      <a:lnTo>
                        <a:pt x="6731" y="633927"/>
                      </a:lnTo>
                      <a:lnTo>
                        <a:pt x="0" y="6339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466" name="Google Shape;1466;p41"/>
                <p:cNvGrpSpPr/>
                <p:nvPr/>
              </p:nvGrpSpPr>
              <p:grpSpPr>
                <a:xfrm>
                  <a:off x="1018666" y="3335654"/>
                  <a:ext cx="564642" cy="564642"/>
                  <a:chOff x="1018666" y="3335654"/>
                  <a:chExt cx="564642" cy="564642"/>
                </a:xfrm>
              </p:grpSpPr>
              <p:sp>
                <p:nvSpPr>
                  <p:cNvPr id="1467" name="Google Shape;1467;p41"/>
                  <p:cNvSpPr/>
                  <p:nvPr/>
                </p:nvSpPr>
                <p:spPr>
                  <a:xfrm>
                    <a:off x="1018666" y="3335654"/>
                    <a:ext cx="564642" cy="564642"/>
                  </a:xfrm>
                  <a:custGeom>
                    <a:rect b="b" l="l" r="r" t="t"/>
                    <a:pathLst>
                      <a:path extrusionOk="0" h="564642" w="564642">
                        <a:moveTo>
                          <a:pt x="564642" y="282321"/>
                        </a:moveTo>
                        <a:cubicBezTo>
                          <a:pt x="564642" y="438243"/>
                          <a:pt x="438243" y="564642"/>
                          <a:pt x="282321" y="564642"/>
                        </a:cubicBezTo>
                        <a:cubicBezTo>
                          <a:pt x="126399" y="564642"/>
                          <a:pt x="0" y="438243"/>
                          <a:pt x="0" y="282321"/>
                        </a:cubicBezTo>
                        <a:cubicBezTo>
                          <a:pt x="0" y="126400"/>
                          <a:pt x="126399" y="0"/>
                          <a:pt x="282321" y="0"/>
                        </a:cubicBezTo>
                        <a:cubicBezTo>
                          <a:pt x="438243" y="0"/>
                          <a:pt x="564642" y="126399"/>
                          <a:pt x="564642" y="2823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468" name="Google Shape;1468;p41"/>
                  <p:cNvGrpSpPr/>
                  <p:nvPr/>
                </p:nvGrpSpPr>
                <p:grpSpPr>
                  <a:xfrm>
                    <a:off x="1018954" y="3336099"/>
                    <a:ext cx="555718" cy="499427"/>
                    <a:chOff x="1018954" y="3336099"/>
                    <a:chExt cx="555718" cy="499427"/>
                  </a:xfrm>
                </p:grpSpPr>
                <p:sp>
                  <p:nvSpPr>
                    <p:cNvPr id="1469" name="Google Shape;1469;p41"/>
                    <p:cNvSpPr/>
                    <p:nvPr/>
                  </p:nvSpPr>
                  <p:spPr>
                    <a:xfrm>
                      <a:off x="1238377" y="3336099"/>
                      <a:ext cx="51815" cy="32847"/>
                    </a:xfrm>
                    <a:custGeom>
                      <a:rect b="b" l="l" r="r" t="t"/>
                      <a:pathLst>
                        <a:path extrusionOk="0" h="32847" w="51815">
                          <a:moveTo>
                            <a:pt x="8128" y="17653"/>
                          </a:moveTo>
                          <a:cubicBezTo>
                            <a:pt x="10541" y="22035"/>
                            <a:pt x="12446" y="26734"/>
                            <a:pt x="15430" y="30734"/>
                          </a:cubicBezTo>
                          <a:cubicBezTo>
                            <a:pt x="16002" y="31433"/>
                            <a:pt x="16574" y="32131"/>
                            <a:pt x="17399" y="32512"/>
                          </a:cubicBezTo>
                          <a:cubicBezTo>
                            <a:pt x="18351" y="32957"/>
                            <a:pt x="19494" y="32893"/>
                            <a:pt x="20510" y="32703"/>
                          </a:cubicBezTo>
                          <a:cubicBezTo>
                            <a:pt x="28194" y="31560"/>
                            <a:pt x="34925" y="26734"/>
                            <a:pt x="39878" y="20765"/>
                          </a:cubicBezTo>
                          <a:cubicBezTo>
                            <a:pt x="44894" y="14859"/>
                            <a:pt x="48387" y="7810"/>
                            <a:pt x="51816" y="889"/>
                          </a:cubicBezTo>
                          <a:cubicBezTo>
                            <a:pt x="49784" y="572"/>
                            <a:pt x="47815" y="317"/>
                            <a:pt x="45783" y="0"/>
                          </a:cubicBezTo>
                          <a:cubicBezTo>
                            <a:pt x="30416" y="889"/>
                            <a:pt x="15113" y="3048"/>
                            <a:pt x="0" y="6477"/>
                          </a:cubicBezTo>
                          <a:cubicBezTo>
                            <a:pt x="3175" y="9970"/>
                            <a:pt x="5905" y="13653"/>
                            <a:pt x="8128" y="176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0" name="Google Shape;1470;p41"/>
                    <p:cNvSpPr/>
                    <p:nvPr/>
                  </p:nvSpPr>
                  <p:spPr>
                    <a:xfrm>
                      <a:off x="1325635" y="3360737"/>
                      <a:ext cx="249037" cy="193496"/>
                    </a:xfrm>
                    <a:custGeom>
                      <a:rect b="b" l="l" r="r" t="t"/>
                      <a:pathLst>
                        <a:path extrusionOk="0" h="193496" w="249037">
                          <a:moveTo>
                            <a:pt x="135754" y="24828"/>
                          </a:moveTo>
                          <a:cubicBezTo>
                            <a:pt x="130166" y="26734"/>
                            <a:pt x="124832" y="29528"/>
                            <a:pt x="120133" y="33084"/>
                          </a:cubicBezTo>
                          <a:cubicBezTo>
                            <a:pt x="118482" y="34353"/>
                            <a:pt x="116640" y="35751"/>
                            <a:pt x="114545" y="35560"/>
                          </a:cubicBezTo>
                          <a:cubicBezTo>
                            <a:pt x="112005" y="35242"/>
                            <a:pt x="110481" y="32639"/>
                            <a:pt x="108322" y="31178"/>
                          </a:cubicBezTo>
                          <a:cubicBezTo>
                            <a:pt x="103686" y="28067"/>
                            <a:pt x="95812" y="30226"/>
                            <a:pt x="93272" y="25273"/>
                          </a:cubicBezTo>
                          <a:cubicBezTo>
                            <a:pt x="91939" y="22670"/>
                            <a:pt x="93082" y="19495"/>
                            <a:pt x="94288" y="16828"/>
                          </a:cubicBezTo>
                          <a:cubicBezTo>
                            <a:pt x="96257" y="12573"/>
                            <a:pt x="98479" y="8382"/>
                            <a:pt x="100892" y="4382"/>
                          </a:cubicBezTo>
                          <a:cubicBezTo>
                            <a:pt x="97781" y="2858"/>
                            <a:pt x="94669" y="1460"/>
                            <a:pt x="91558" y="0"/>
                          </a:cubicBezTo>
                          <a:cubicBezTo>
                            <a:pt x="89589" y="3683"/>
                            <a:pt x="87684" y="7429"/>
                            <a:pt x="85970" y="11240"/>
                          </a:cubicBezTo>
                          <a:cubicBezTo>
                            <a:pt x="83176" y="17463"/>
                            <a:pt x="80636" y="24003"/>
                            <a:pt x="75746" y="28766"/>
                          </a:cubicBezTo>
                          <a:cubicBezTo>
                            <a:pt x="72317" y="32131"/>
                            <a:pt x="67872" y="34353"/>
                            <a:pt x="64380" y="37655"/>
                          </a:cubicBezTo>
                          <a:cubicBezTo>
                            <a:pt x="60887" y="40958"/>
                            <a:pt x="58284" y="46038"/>
                            <a:pt x="60062" y="50546"/>
                          </a:cubicBezTo>
                          <a:cubicBezTo>
                            <a:pt x="60760" y="52388"/>
                            <a:pt x="62094" y="53911"/>
                            <a:pt x="63173" y="55563"/>
                          </a:cubicBezTo>
                          <a:cubicBezTo>
                            <a:pt x="64189" y="57277"/>
                            <a:pt x="64888" y="59372"/>
                            <a:pt x="64126" y="61151"/>
                          </a:cubicBezTo>
                          <a:cubicBezTo>
                            <a:pt x="63364" y="62992"/>
                            <a:pt x="58220" y="65341"/>
                            <a:pt x="57585" y="63500"/>
                          </a:cubicBezTo>
                          <a:cubicBezTo>
                            <a:pt x="56188" y="59436"/>
                            <a:pt x="51045" y="57912"/>
                            <a:pt x="46790" y="58547"/>
                          </a:cubicBezTo>
                          <a:cubicBezTo>
                            <a:pt x="42536" y="59182"/>
                            <a:pt x="38599" y="61278"/>
                            <a:pt x="34344" y="61976"/>
                          </a:cubicBezTo>
                          <a:cubicBezTo>
                            <a:pt x="30090" y="62674"/>
                            <a:pt x="24882" y="61278"/>
                            <a:pt x="23422" y="57214"/>
                          </a:cubicBezTo>
                          <a:cubicBezTo>
                            <a:pt x="20565" y="68072"/>
                            <a:pt x="15866" y="78422"/>
                            <a:pt x="9452" y="87566"/>
                          </a:cubicBezTo>
                          <a:cubicBezTo>
                            <a:pt x="4880" y="94171"/>
                            <a:pt x="-898" y="101219"/>
                            <a:pt x="118" y="109220"/>
                          </a:cubicBezTo>
                          <a:cubicBezTo>
                            <a:pt x="943" y="115634"/>
                            <a:pt x="6087" y="121031"/>
                            <a:pt x="6277" y="127508"/>
                          </a:cubicBezTo>
                          <a:cubicBezTo>
                            <a:pt x="6468" y="133541"/>
                            <a:pt x="2340" y="139383"/>
                            <a:pt x="3610" y="145288"/>
                          </a:cubicBezTo>
                          <a:cubicBezTo>
                            <a:pt x="4372" y="148844"/>
                            <a:pt x="7039" y="151828"/>
                            <a:pt x="7293" y="155448"/>
                          </a:cubicBezTo>
                          <a:cubicBezTo>
                            <a:pt x="7357" y="156845"/>
                            <a:pt x="7103" y="158242"/>
                            <a:pt x="7547" y="159512"/>
                          </a:cubicBezTo>
                          <a:cubicBezTo>
                            <a:pt x="7865" y="160401"/>
                            <a:pt x="8436" y="161099"/>
                            <a:pt x="9071" y="161798"/>
                          </a:cubicBezTo>
                          <a:cubicBezTo>
                            <a:pt x="20057" y="173672"/>
                            <a:pt x="42091" y="171767"/>
                            <a:pt x="50791" y="185484"/>
                          </a:cubicBezTo>
                          <a:cubicBezTo>
                            <a:pt x="58284" y="182943"/>
                            <a:pt x="66602" y="179641"/>
                            <a:pt x="69587" y="172339"/>
                          </a:cubicBezTo>
                          <a:cubicBezTo>
                            <a:pt x="70158" y="170878"/>
                            <a:pt x="70539" y="169228"/>
                            <a:pt x="71746" y="168148"/>
                          </a:cubicBezTo>
                          <a:cubicBezTo>
                            <a:pt x="74032" y="166116"/>
                            <a:pt x="77715" y="167322"/>
                            <a:pt x="80509" y="166116"/>
                          </a:cubicBezTo>
                          <a:cubicBezTo>
                            <a:pt x="86668" y="163449"/>
                            <a:pt x="83874" y="151955"/>
                            <a:pt x="90097" y="149416"/>
                          </a:cubicBezTo>
                          <a:cubicBezTo>
                            <a:pt x="91177" y="148971"/>
                            <a:pt x="92383" y="148908"/>
                            <a:pt x="93463" y="148463"/>
                          </a:cubicBezTo>
                          <a:cubicBezTo>
                            <a:pt x="96066" y="147447"/>
                            <a:pt x="97527" y="144653"/>
                            <a:pt x="99114" y="142367"/>
                          </a:cubicBezTo>
                          <a:cubicBezTo>
                            <a:pt x="101337" y="139128"/>
                            <a:pt x="104194" y="136144"/>
                            <a:pt x="107623" y="134239"/>
                          </a:cubicBezTo>
                          <a:cubicBezTo>
                            <a:pt x="107941" y="132969"/>
                            <a:pt x="108195" y="131635"/>
                            <a:pt x="108512" y="130366"/>
                          </a:cubicBezTo>
                          <a:cubicBezTo>
                            <a:pt x="111306" y="128334"/>
                            <a:pt x="115624" y="128905"/>
                            <a:pt x="117720" y="131572"/>
                          </a:cubicBezTo>
                          <a:cubicBezTo>
                            <a:pt x="119434" y="133667"/>
                            <a:pt x="120069" y="137033"/>
                            <a:pt x="122609" y="137922"/>
                          </a:cubicBezTo>
                          <a:cubicBezTo>
                            <a:pt x="123943" y="138366"/>
                            <a:pt x="125403" y="138049"/>
                            <a:pt x="126864" y="137795"/>
                          </a:cubicBezTo>
                          <a:cubicBezTo>
                            <a:pt x="135500" y="136271"/>
                            <a:pt x="144834" y="140462"/>
                            <a:pt x="149470" y="147828"/>
                          </a:cubicBezTo>
                          <a:cubicBezTo>
                            <a:pt x="150359" y="149225"/>
                            <a:pt x="151121" y="150813"/>
                            <a:pt x="152518" y="151828"/>
                          </a:cubicBezTo>
                          <a:cubicBezTo>
                            <a:pt x="153915" y="152908"/>
                            <a:pt x="155756" y="153162"/>
                            <a:pt x="157471" y="153607"/>
                          </a:cubicBezTo>
                          <a:cubicBezTo>
                            <a:pt x="162995" y="155003"/>
                            <a:pt x="168012" y="158242"/>
                            <a:pt x="171568" y="162687"/>
                          </a:cubicBezTo>
                          <a:cubicBezTo>
                            <a:pt x="174743" y="166624"/>
                            <a:pt x="176775" y="171514"/>
                            <a:pt x="180648" y="174816"/>
                          </a:cubicBezTo>
                          <a:cubicBezTo>
                            <a:pt x="187316" y="180530"/>
                            <a:pt x="197285" y="179832"/>
                            <a:pt x="205477" y="183007"/>
                          </a:cubicBezTo>
                          <a:cubicBezTo>
                            <a:pt x="210430" y="184912"/>
                            <a:pt x="214684" y="188151"/>
                            <a:pt x="219383" y="190564"/>
                          </a:cubicBezTo>
                          <a:cubicBezTo>
                            <a:pt x="224082" y="192977"/>
                            <a:pt x="229670" y="194501"/>
                            <a:pt x="234623" y="192722"/>
                          </a:cubicBezTo>
                          <a:cubicBezTo>
                            <a:pt x="237100" y="191834"/>
                            <a:pt x="239259" y="190119"/>
                            <a:pt x="241735" y="189230"/>
                          </a:cubicBezTo>
                          <a:cubicBezTo>
                            <a:pt x="244085" y="188404"/>
                            <a:pt x="246625" y="188341"/>
                            <a:pt x="249038" y="187833"/>
                          </a:cubicBezTo>
                          <a:cubicBezTo>
                            <a:pt x="237481" y="142240"/>
                            <a:pt x="214430" y="98933"/>
                            <a:pt x="179632" y="62484"/>
                          </a:cubicBezTo>
                          <a:cubicBezTo>
                            <a:pt x="166043" y="48070"/>
                            <a:pt x="151311" y="35560"/>
                            <a:pt x="135754" y="248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1" name="Google Shape;1471;p41"/>
                    <p:cNvSpPr/>
                    <p:nvPr/>
                  </p:nvSpPr>
                  <p:spPr>
                    <a:xfrm>
                      <a:off x="1018954" y="3497897"/>
                      <a:ext cx="441863" cy="337629"/>
                    </a:xfrm>
                    <a:custGeom>
                      <a:rect b="b" l="l" r="r" t="t"/>
                      <a:pathLst>
                        <a:path extrusionOk="0" h="337629" w="441863">
                          <a:moveTo>
                            <a:pt x="395254" y="220790"/>
                          </a:moveTo>
                          <a:cubicBezTo>
                            <a:pt x="394238" y="219202"/>
                            <a:pt x="392587" y="218123"/>
                            <a:pt x="391127" y="216980"/>
                          </a:cubicBezTo>
                          <a:cubicBezTo>
                            <a:pt x="385221" y="212217"/>
                            <a:pt x="381792" y="204534"/>
                            <a:pt x="382237" y="196977"/>
                          </a:cubicBezTo>
                          <a:cubicBezTo>
                            <a:pt x="382745" y="188214"/>
                            <a:pt x="388079" y="179388"/>
                            <a:pt x="385285" y="171069"/>
                          </a:cubicBezTo>
                          <a:cubicBezTo>
                            <a:pt x="381284" y="159068"/>
                            <a:pt x="362488" y="154178"/>
                            <a:pt x="363314" y="141542"/>
                          </a:cubicBezTo>
                          <a:cubicBezTo>
                            <a:pt x="363441" y="139573"/>
                            <a:pt x="364076" y="137668"/>
                            <a:pt x="363822" y="135763"/>
                          </a:cubicBezTo>
                          <a:cubicBezTo>
                            <a:pt x="363187" y="130810"/>
                            <a:pt x="356837" y="128524"/>
                            <a:pt x="351947" y="129731"/>
                          </a:cubicBezTo>
                          <a:cubicBezTo>
                            <a:pt x="347058" y="130937"/>
                            <a:pt x="343121" y="134366"/>
                            <a:pt x="338612" y="136652"/>
                          </a:cubicBezTo>
                          <a:cubicBezTo>
                            <a:pt x="335437" y="138240"/>
                            <a:pt x="331818" y="139446"/>
                            <a:pt x="329786" y="142367"/>
                          </a:cubicBezTo>
                          <a:cubicBezTo>
                            <a:pt x="328579" y="144018"/>
                            <a:pt x="328071" y="146177"/>
                            <a:pt x="326738" y="147701"/>
                          </a:cubicBezTo>
                          <a:cubicBezTo>
                            <a:pt x="322737" y="152527"/>
                            <a:pt x="314482" y="149797"/>
                            <a:pt x="309148" y="153035"/>
                          </a:cubicBezTo>
                          <a:cubicBezTo>
                            <a:pt x="306799" y="154432"/>
                            <a:pt x="304957" y="156972"/>
                            <a:pt x="302227" y="157163"/>
                          </a:cubicBezTo>
                          <a:cubicBezTo>
                            <a:pt x="299115" y="157353"/>
                            <a:pt x="296766" y="154432"/>
                            <a:pt x="293845" y="153480"/>
                          </a:cubicBezTo>
                          <a:cubicBezTo>
                            <a:pt x="284066" y="150432"/>
                            <a:pt x="278668" y="167831"/>
                            <a:pt x="268508" y="166370"/>
                          </a:cubicBezTo>
                          <a:cubicBezTo>
                            <a:pt x="264127" y="165735"/>
                            <a:pt x="259682" y="165100"/>
                            <a:pt x="255300" y="165672"/>
                          </a:cubicBezTo>
                          <a:cubicBezTo>
                            <a:pt x="250919" y="166243"/>
                            <a:pt x="246537" y="168148"/>
                            <a:pt x="243934" y="171768"/>
                          </a:cubicBezTo>
                          <a:cubicBezTo>
                            <a:pt x="242854" y="173228"/>
                            <a:pt x="242092" y="174943"/>
                            <a:pt x="241203" y="176593"/>
                          </a:cubicBezTo>
                          <a:cubicBezTo>
                            <a:pt x="238219" y="181737"/>
                            <a:pt x="233012" y="185484"/>
                            <a:pt x="227233" y="186754"/>
                          </a:cubicBezTo>
                          <a:cubicBezTo>
                            <a:pt x="226027" y="187008"/>
                            <a:pt x="224757" y="187198"/>
                            <a:pt x="223741" y="187897"/>
                          </a:cubicBezTo>
                          <a:cubicBezTo>
                            <a:pt x="222534" y="188722"/>
                            <a:pt x="221836" y="190056"/>
                            <a:pt x="221391" y="191453"/>
                          </a:cubicBezTo>
                          <a:cubicBezTo>
                            <a:pt x="219169" y="197612"/>
                            <a:pt x="220502" y="205423"/>
                            <a:pt x="223741" y="211074"/>
                          </a:cubicBezTo>
                          <a:cubicBezTo>
                            <a:pt x="218915" y="210630"/>
                            <a:pt x="213962" y="212344"/>
                            <a:pt x="210469" y="215710"/>
                          </a:cubicBezTo>
                          <a:cubicBezTo>
                            <a:pt x="208501" y="217551"/>
                            <a:pt x="206977" y="219964"/>
                            <a:pt x="204564" y="221171"/>
                          </a:cubicBezTo>
                          <a:cubicBezTo>
                            <a:pt x="200055" y="223393"/>
                            <a:pt x="194785" y="220599"/>
                            <a:pt x="190530" y="217868"/>
                          </a:cubicBezTo>
                          <a:cubicBezTo>
                            <a:pt x="189197" y="217043"/>
                            <a:pt x="187609" y="216154"/>
                            <a:pt x="186149" y="216662"/>
                          </a:cubicBezTo>
                          <a:cubicBezTo>
                            <a:pt x="185006" y="217043"/>
                            <a:pt x="184307" y="218123"/>
                            <a:pt x="183609" y="219075"/>
                          </a:cubicBezTo>
                          <a:cubicBezTo>
                            <a:pt x="181640" y="221806"/>
                            <a:pt x="178338" y="224409"/>
                            <a:pt x="175227" y="223139"/>
                          </a:cubicBezTo>
                          <a:cubicBezTo>
                            <a:pt x="170655" y="221298"/>
                            <a:pt x="172179" y="214186"/>
                            <a:pt x="169448" y="210058"/>
                          </a:cubicBezTo>
                          <a:cubicBezTo>
                            <a:pt x="167035" y="212408"/>
                            <a:pt x="164559" y="215011"/>
                            <a:pt x="163860" y="218249"/>
                          </a:cubicBezTo>
                          <a:cubicBezTo>
                            <a:pt x="163416" y="220218"/>
                            <a:pt x="163670" y="222187"/>
                            <a:pt x="163606" y="224155"/>
                          </a:cubicBezTo>
                          <a:cubicBezTo>
                            <a:pt x="163352" y="232728"/>
                            <a:pt x="154907" y="240983"/>
                            <a:pt x="146588" y="238697"/>
                          </a:cubicBezTo>
                          <a:cubicBezTo>
                            <a:pt x="141127" y="237173"/>
                            <a:pt x="137571" y="232029"/>
                            <a:pt x="134206" y="227521"/>
                          </a:cubicBezTo>
                          <a:cubicBezTo>
                            <a:pt x="131094" y="223330"/>
                            <a:pt x="127665" y="219139"/>
                            <a:pt x="126586" y="213995"/>
                          </a:cubicBezTo>
                          <a:cubicBezTo>
                            <a:pt x="125570" y="208915"/>
                            <a:pt x="127602" y="202311"/>
                            <a:pt x="132682" y="201168"/>
                          </a:cubicBezTo>
                          <a:cubicBezTo>
                            <a:pt x="134650" y="198057"/>
                            <a:pt x="137635" y="195580"/>
                            <a:pt x="141064" y="194247"/>
                          </a:cubicBezTo>
                          <a:cubicBezTo>
                            <a:pt x="137889" y="191326"/>
                            <a:pt x="138905" y="185674"/>
                            <a:pt x="142143" y="182880"/>
                          </a:cubicBezTo>
                          <a:cubicBezTo>
                            <a:pt x="145445" y="180086"/>
                            <a:pt x="150144" y="179642"/>
                            <a:pt x="154399" y="180213"/>
                          </a:cubicBezTo>
                          <a:cubicBezTo>
                            <a:pt x="159225" y="180848"/>
                            <a:pt x="163924" y="182626"/>
                            <a:pt x="167988" y="185420"/>
                          </a:cubicBezTo>
                          <a:cubicBezTo>
                            <a:pt x="169766" y="186627"/>
                            <a:pt x="172369" y="187897"/>
                            <a:pt x="173703" y="186246"/>
                          </a:cubicBezTo>
                          <a:cubicBezTo>
                            <a:pt x="174655" y="184976"/>
                            <a:pt x="173830" y="183134"/>
                            <a:pt x="172941" y="181864"/>
                          </a:cubicBezTo>
                          <a:cubicBezTo>
                            <a:pt x="170147" y="177927"/>
                            <a:pt x="166337" y="174752"/>
                            <a:pt x="162019" y="172593"/>
                          </a:cubicBezTo>
                          <a:cubicBezTo>
                            <a:pt x="159225" y="171196"/>
                            <a:pt x="156177" y="170180"/>
                            <a:pt x="154018" y="167894"/>
                          </a:cubicBezTo>
                          <a:cubicBezTo>
                            <a:pt x="148176" y="161608"/>
                            <a:pt x="153256" y="151257"/>
                            <a:pt x="151224" y="142939"/>
                          </a:cubicBezTo>
                          <a:cubicBezTo>
                            <a:pt x="150208" y="138938"/>
                            <a:pt x="147604" y="135509"/>
                            <a:pt x="145572" y="131953"/>
                          </a:cubicBezTo>
                          <a:cubicBezTo>
                            <a:pt x="143540" y="128334"/>
                            <a:pt x="142016" y="123952"/>
                            <a:pt x="143540" y="120142"/>
                          </a:cubicBezTo>
                          <a:cubicBezTo>
                            <a:pt x="144493" y="117793"/>
                            <a:pt x="146398" y="115951"/>
                            <a:pt x="147795" y="113856"/>
                          </a:cubicBezTo>
                          <a:cubicBezTo>
                            <a:pt x="149192" y="111760"/>
                            <a:pt x="150017" y="108839"/>
                            <a:pt x="148557" y="106743"/>
                          </a:cubicBezTo>
                          <a:cubicBezTo>
                            <a:pt x="147668" y="105474"/>
                            <a:pt x="146144" y="104775"/>
                            <a:pt x="144937" y="103759"/>
                          </a:cubicBezTo>
                          <a:cubicBezTo>
                            <a:pt x="142334" y="101473"/>
                            <a:pt x="141889" y="97409"/>
                            <a:pt x="143223" y="94234"/>
                          </a:cubicBezTo>
                          <a:cubicBezTo>
                            <a:pt x="144556" y="91059"/>
                            <a:pt x="147350" y="88710"/>
                            <a:pt x="150462" y="87186"/>
                          </a:cubicBezTo>
                          <a:cubicBezTo>
                            <a:pt x="152176" y="86297"/>
                            <a:pt x="154272" y="85408"/>
                            <a:pt x="154716" y="83503"/>
                          </a:cubicBezTo>
                          <a:cubicBezTo>
                            <a:pt x="154907" y="82550"/>
                            <a:pt x="154653" y="81534"/>
                            <a:pt x="154462" y="80582"/>
                          </a:cubicBezTo>
                          <a:cubicBezTo>
                            <a:pt x="153510" y="75946"/>
                            <a:pt x="154526" y="71311"/>
                            <a:pt x="157066" y="67374"/>
                          </a:cubicBezTo>
                          <a:cubicBezTo>
                            <a:pt x="152430" y="66802"/>
                            <a:pt x="148938" y="72517"/>
                            <a:pt x="144302" y="72327"/>
                          </a:cubicBezTo>
                          <a:cubicBezTo>
                            <a:pt x="141572" y="72199"/>
                            <a:pt x="139413" y="70041"/>
                            <a:pt x="137508" y="68072"/>
                          </a:cubicBezTo>
                          <a:cubicBezTo>
                            <a:pt x="136555" y="72390"/>
                            <a:pt x="133761" y="76264"/>
                            <a:pt x="130015" y="78613"/>
                          </a:cubicBezTo>
                          <a:cubicBezTo>
                            <a:pt x="125443" y="71818"/>
                            <a:pt x="127729" y="61405"/>
                            <a:pt x="134714" y="57150"/>
                          </a:cubicBezTo>
                          <a:cubicBezTo>
                            <a:pt x="135857" y="56452"/>
                            <a:pt x="137127" y="55880"/>
                            <a:pt x="137889" y="54801"/>
                          </a:cubicBezTo>
                          <a:cubicBezTo>
                            <a:pt x="139984" y="51880"/>
                            <a:pt x="137190" y="47562"/>
                            <a:pt x="138524" y="44260"/>
                          </a:cubicBezTo>
                          <a:cubicBezTo>
                            <a:pt x="139984" y="40449"/>
                            <a:pt x="145953" y="40577"/>
                            <a:pt x="148747" y="43498"/>
                          </a:cubicBezTo>
                          <a:cubicBezTo>
                            <a:pt x="151541" y="46482"/>
                            <a:pt x="152049" y="50864"/>
                            <a:pt x="152367" y="54928"/>
                          </a:cubicBezTo>
                          <a:cubicBezTo>
                            <a:pt x="156431" y="51499"/>
                            <a:pt x="161638" y="49467"/>
                            <a:pt x="166908" y="49213"/>
                          </a:cubicBezTo>
                          <a:cubicBezTo>
                            <a:pt x="164051" y="44641"/>
                            <a:pt x="159161" y="41783"/>
                            <a:pt x="154462" y="39116"/>
                          </a:cubicBezTo>
                          <a:cubicBezTo>
                            <a:pt x="153192" y="38418"/>
                            <a:pt x="151986" y="37719"/>
                            <a:pt x="150716" y="37021"/>
                          </a:cubicBezTo>
                          <a:cubicBezTo>
                            <a:pt x="148303" y="35687"/>
                            <a:pt x="145953" y="34290"/>
                            <a:pt x="143477" y="33084"/>
                          </a:cubicBezTo>
                          <a:cubicBezTo>
                            <a:pt x="138143" y="30417"/>
                            <a:pt x="132301" y="28194"/>
                            <a:pt x="126332" y="28893"/>
                          </a:cubicBezTo>
                          <a:cubicBezTo>
                            <a:pt x="123855" y="29147"/>
                            <a:pt x="121442" y="29909"/>
                            <a:pt x="118966" y="29845"/>
                          </a:cubicBezTo>
                          <a:cubicBezTo>
                            <a:pt x="116489" y="29782"/>
                            <a:pt x="113822" y="28639"/>
                            <a:pt x="112933" y="26353"/>
                          </a:cubicBezTo>
                          <a:cubicBezTo>
                            <a:pt x="112425" y="25083"/>
                            <a:pt x="112489" y="23559"/>
                            <a:pt x="111473" y="22670"/>
                          </a:cubicBezTo>
                          <a:cubicBezTo>
                            <a:pt x="110838" y="22162"/>
                            <a:pt x="110012" y="22035"/>
                            <a:pt x="109187" y="21971"/>
                          </a:cubicBezTo>
                          <a:cubicBezTo>
                            <a:pt x="104805" y="21717"/>
                            <a:pt x="100360" y="22543"/>
                            <a:pt x="96360" y="24384"/>
                          </a:cubicBezTo>
                          <a:cubicBezTo>
                            <a:pt x="99471" y="25464"/>
                            <a:pt x="102202" y="28321"/>
                            <a:pt x="102265" y="31623"/>
                          </a:cubicBezTo>
                          <a:cubicBezTo>
                            <a:pt x="102329" y="34925"/>
                            <a:pt x="99090" y="38164"/>
                            <a:pt x="95915" y="37402"/>
                          </a:cubicBezTo>
                          <a:cubicBezTo>
                            <a:pt x="90645" y="36132"/>
                            <a:pt x="90454" y="27178"/>
                            <a:pt x="85184" y="26035"/>
                          </a:cubicBezTo>
                          <a:cubicBezTo>
                            <a:pt x="82771" y="25527"/>
                            <a:pt x="80485" y="26924"/>
                            <a:pt x="78389" y="28258"/>
                          </a:cubicBezTo>
                          <a:cubicBezTo>
                            <a:pt x="75532" y="30163"/>
                            <a:pt x="72738" y="32004"/>
                            <a:pt x="69880" y="33909"/>
                          </a:cubicBezTo>
                          <a:cubicBezTo>
                            <a:pt x="66896" y="35878"/>
                            <a:pt x="63594" y="38608"/>
                            <a:pt x="64038" y="42164"/>
                          </a:cubicBezTo>
                          <a:cubicBezTo>
                            <a:pt x="64546" y="45847"/>
                            <a:pt x="68864" y="47625"/>
                            <a:pt x="72547" y="48133"/>
                          </a:cubicBezTo>
                          <a:cubicBezTo>
                            <a:pt x="76230" y="48705"/>
                            <a:pt x="80485" y="49022"/>
                            <a:pt x="82707" y="52007"/>
                          </a:cubicBezTo>
                          <a:cubicBezTo>
                            <a:pt x="85501" y="55880"/>
                            <a:pt x="83088" y="61151"/>
                            <a:pt x="82453" y="65849"/>
                          </a:cubicBezTo>
                          <a:cubicBezTo>
                            <a:pt x="81882" y="69850"/>
                            <a:pt x="82707" y="73978"/>
                            <a:pt x="84739" y="77470"/>
                          </a:cubicBezTo>
                          <a:cubicBezTo>
                            <a:pt x="85247" y="78296"/>
                            <a:pt x="85819" y="79185"/>
                            <a:pt x="85819" y="80137"/>
                          </a:cubicBezTo>
                          <a:cubicBezTo>
                            <a:pt x="85819" y="81661"/>
                            <a:pt x="84485" y="82741"/>
                            <a:pt x="83279" y="83630"/>
                          </a:cubicBezTo>
                          <a:cubicBezTo>
                            <a:pt x="79723" y="86233"/>
                            <a:pt x="76230" y="88900"/>
                            <a:pt x="72674" y="91504"/>
                          </a:cubicBezTo>
                          <a:cubicBezTo>
                            <a:pt x="69626" y="93790"/>
                            <a:pt x="66261" y="96139"/>
                            <a:pt x="62451" y="96330"/>
                          </a:cubicBezTo>
                          <a:cubicBezTo>
                            <a:pt x="58323" y="96520"/>
                            <a:pt x="54386" y="94107"/>
                            <a:pt x="50259" y="94488"/>
                          </a:cubicBezTo>
                          <a:cubicBezTo>
                            <a:pt x="48290" y="94615"/>
                            <a:pt x="46322" y="95441"/>
                            <a:pt x="44417" y="95123"/>
                          </a:cubicBezTo>
                          <a:cubicBezTo>
                            <a:pt x="40416" y="94552"/>
                            <a:pt x="38511" y="90043"/>
                            <a:pt x="37432" y="86170"/>
                          </a:cubicBezTo>
                          <a:cubicBezTo>
                            <a:pt x="34574" y="75946"/>
                            <a:pt x="32987" y="65342"/>
                            <a:pt x="32606" y="54737"/>
                          </a:cubicBezTo>
                          <a:cubicBezTo>
                            <a:pt x="32415" y="50038"/>
                            <a:pt x="35273" y="44768"/>
                            <a:pt x="38448" y="41339"/>
                          </a:cubicBezTo>
                          <a:cubicBezTo>
                            <a:pt x="40924" y="41021"/>
                            <a:pt x="47528" y="40196"/>
                            <a:pt x="47528" y="40196"/>
                          </a:cubicBezTo>
                          <a:cubicBezTo>
                            <a:pt x="47528" y="40196"/>
                            <a:pt x="51592" y="35624"/>
                            <a:pt x="48798" y="33465"/>
                          </a:cubicBezTo>
                          <a:cubicBezTo>
                            <a:pt x="46068" y="31306"/>
                            <a:pt x="41369" y="35052"/>
                            <a:pt x="34257" y="26099"/>
                          </a:cubicBezTo>
                          <a:cubicBezTo>
                            <a:pt x="27081" y="17145"/>
                            <a:pt x="34447" y="19114"/>
                            <a:pt x="35654" y="12446"/>
                          </a:cubicBezTo>
                          <a:cubicBezTo>
                            <a:pt x="36860" y="5842"/>
                            <a:pt x="33050" y="2540"/>
                            <a:pt x="29304" y="0"/>
                          </a:cubicBezTo>
                          <a:cubicBezTo>
                            <a:pt x="28288" y="445"/>
                            <a:pt x="27272" y="762"/>
                            <a:pt x="26256" y="1080"/>
                          </a:cubicBezTo>
                          <a:cubicBezTo>
                            <a:pt x="-9241" y="77470"/>
                            <a:pt x="-8860" y="166688"/>
                            <a:pt x="28097" y="243015"/>
                          </a:cubicBezTo>
                          <a:cubicBezTo>
                            <a:pt x="33876" y="244666"/>
                            <a:pt x="39146" y="247206"/>
                            <a:pt x="43083" y="251651"/>
                          </a:cubicBezTo>
                          <a:cubicBezTo>
                            <a:pt x="43972" y="252667"/>
                            <a:pt x="44861" y="253873"/>
                            <a:pt x="46131" y="254381"/>
                          </a:cubicBezTo>
                          <a:cubicBezTo>
                            <a:pt x="47020" y="254762"/>
                            <a:pt x="48036" y="254699"/>
                            <a:pt x="48989" y="254635"/>
                          </a:cubicBezTo>
                          <a:cubicBezTo>
                            <a:pt x="57053" y="254127"/>
                            <a:pt x="65245" y="252032"/>
                            <a:pt x="72992" y="254127"/>
                          </a:cubicBezTo>
                          <a:cubicBezTo>
                            <a:pt x="79342" y="255842"/>
                            <a:pt x="84612" y="260223"/>
                            <a:pt x="90518" y="263081"/>
                          </a:cubicBezTo>
                          <a:cubicBezTo>
                            <a:pt x="96423" y="265938"/>
                            <a:pt x="104170" y="267018"/>
                            <a:pt x="109060" y="262636"/>
                          </a:cubicBezTo>
                          <a:cubicBezTo>
                            <a:pt x="104170" y="260287"/>
                            <a:pt x="98646" y="259715"/>
                            <a:pt x="93375" y="258318"/>
                          </a:cubicBezTo>
                          <a:cubicBezTo>
                            <a:pt x="88105" y="256921"/>
                            <a:pt x="82707" y="254381"/>
                            <a:pt x="80104" y="249618"/>
                          </a:cubicBezTo>
                          <a:cubicBezTo>
                            <a:pt x="79596" y="248730"/>
                            <a:pt x="79215" y="247650"/>
                            <a:pt x="79532" y="246698"/>
                          </a:cubicBezTo>
                          <a:cubicBezTo>
                            <a:pt x="79786" y="245936"/>
                            <a:pt x="80421" y="245364"/>
                            <a:pt x="81056" y="244920"/>
                          </a:cubicBezTo>
                          <a:cubicBezTo>
                            <a:pt x="84231" y="242951"/>
                            <a:pt x="88359" y="243713"/>
                            <a:pt x="91851" y="245110"/>
                          </a:cubicBezTo>
                          <a:cubicBezTo>
                            <a:pt x="95344" y="246507"/>
                            <a:pt x="98646" y="248476"/>
                            <a:pt x="102392" y="248857"/>
                          </a:cubicBezTo>
                          <a:cubicBezTo>
                            <a:pt x="105123" y="249111"/>
                            <a:pt x="107980" y="248476"/>
                            <a:pt x="110647" y="249174"/>
                          </a:cubicBezTo>
                          <a:cubicBezTo>
                            <a:pt x="115791" y="250508"/>
                            <a:pt x="118839" y="256286"/>
                            <a:pt x="123982" y="257810"/>
                          </a:cubicBezTo>
                          <a:cubicBezTo>
                            <a:pt x="126776" y="258636"/>
                            <a:pt x="129697" y="258064"/>
                            <a:pt x="132555" y="257429"/>
                          </a:cubicBezTo>
                          <a:cubicBezTo>
                            <a:pt x="139032" y="255968"/>
                            <a:pt x="145699" y="254127"/>
                            <a:pt x="151986" y="252095"/>
                          </a:cubicBezTo>
                          <a:cubicBezTo>
                            <a:pt x="164559" y="239395"/>
                            <a:pt x="182212" y="231839"/>
                            <a:pt x="200055" y="231585"/>
                          </a:cubicBezTo>
                          <a:cubicBezTo>
                            <a:pt x="201516" y="231585"/>
                            <a:pt x="203040" y="231585"/>
                            <a:pt x="204310" y="230949"/>
                          </a:cubicBezTo>
                          <a:cubicBezTo>
                            <a:pt x="205453" y="230378"/>
                            <a:pt x="206278" y="229426"/>
                            <a:pt x="207104" y="228473"/>
                          </a:cubicBezTo>
                          <a:cubicBezTo>
                            <a:pt x="212184" y="222250"/>
                            <a:pt x="218407" y="214440"/>
                            <a:pt x="226281" y="216091"/>
                          </a:cubicBezTo>
                          <a:cubicBezTo>
                            <a:pt x="233583" y="217615"/>
                            <a:pt x="236504" y="226441"/>
                            <a:pt x="237457" y="233871"/>
                          </a:cubicBezTo>
                          <a:cubicBezTo>
                            <a:pt x="238409" y="241300"/>
                            <a:pt x="239425" y="249936"/>
                            <a:pt x="245775" y="253810"/>
                          </a:cubicBezTo>
                          <a:cubicBezTo>
                            <a:pt x="255046" y="259398"/>
                            <a:pt x="268381" y="250317"/>
                            <a:pt x="277462" y="256286"/>
                          </a:cubicBezTo>
                          <a:cubicBezTo>
                            <a:pt x="279938" y="257937"/>
                            <a:pt x="281843" y="260541"/>
                            <a:pt x="284637" y="261493"/>
                          </a:cubicBezTo>
                          <a:cubicBezTo>
                            <a:pt x="290860" y="263652"/>
                            <a:pt x="296194" y="256731"/>
                            <a:pt x="302354" y="254508"/>
                          </a:cubicBezTo>
                          <a:cubicBezTo>
                            <a:pt x="310291" y="251651"/>
                            <a:pt x="318673" y="256731"/>
                            <a:pt x="325595" y="261557"/>
                          </a:cubicBezTo>
                          <a:cubicBezTo>
                            <a:pt x="336072" y="268923"/>
                            <a:pt x="346550" y="276289"/>
                            <a:pt x="357027" y="283655"/>
                          </a:cubicBezTo>
                          <a:cubicBezTo>
                            <a:pt x="363758" y="288417"/>
                            <a:pt x="370616" y="293243"/>
                            <a:pt x="375633" y="299720"/>
                          </a:cubicBezTo>
                          <a:cubicBezTo>
                            <a:pt x="378935" y="303974"/>
                            <a:pt x="382046" y="309309"/>
                            <a:pt x="387317" y="310007"/>
                          </a:cubicBezTo>
                          <a:cubicBezTo>
                            <a:pt x="390746" y="310515"/>
                            <a:pt x="395000" y="309118"/>
                            <a:pt x="397096" y="311849"/>
                          </a:cubicBezTo>
                          <a:cubicBezTo>
                            <a:pt x="398048" y="313119"/>
                            <a:pt x="398112" y="314833"/>
                            <a:pt x="398747" y="316294"/>
                          </a:cubicBezTo>
                          <a:cubicBezTo>
                            <a:pt x="399636" y="318326"/>
                            <a:pt x="401541" y="319659"/>
                            <a:pt x="403319" y="320929"/>
                          </a:cubicBezTo>
                          <a:cubicBezTo>
                            <a:pt x="414558" y="328676"/>
                            <a:pt x="426496" y="336614"/>
                            <a:pt x="440085" y="337630"/>
                          </a:cubicBezTo>
                          <a:cubicBezTo>
                            <a:pt x="440657" y="335979"/>
                            <a:pt x="441292" y="334264"/>
                            <a:pt x="441863" y="332613"/>
                          </a:cubicBezTo>
                          <a:cubicBezTo>
                            <a:pt x="440149" y="333312"/>
                            <a:pt x="438434" y="333947"/>
                            <a:pt x="436720" y="334645"/>
                          </a:cubicBezTo>
                          <a:cubicBezTo>
                            <a:pt x="431195" y="327597"/>
                            <a:pt x="426560" y="319786"/>
                            <a:pt x="422940" y="311531"/>
                          </a:cubicBezTo>
                          <a:cubicBezTo>
                            <a:pt x="418876" y="314579"/>
                            <a:pt x="411891" y="310324"/>
                            <a:pt x="412780" y="305308"/>
                          </a:cubicBezTo>
                          <a:cubicBezTo>
                            <a:pt x="412971" y="304292"/>
                            <a:pt x="413352" y="303276"/>
                            <a:pt x="413098" y="302324"/>
                          </a:cubicBezTo>
                          <a:cubicBezTo>
                            <a:pt x="412717" y="301117"/>
                            <a:pt x="411447" y="300482"/>
                            <a:pt x="410431" y="299720"/>
                          </a:cubicBezTo>
                          <a:cubicBezTo>
                            <a:pt x="407256" y="297434"/>
                            <a:pt x="406049" y="292735"/>
                            <a:pt x="407764" y="289179"/>
                          </a:cubicBezTo>
                          <a:cubicBezTo>
                            <a:pt x="404144" y="289878"/>
                            <a:pt x="400334" y="289497"/>
                            <a:pt x="396905" y="288036"/>
                          </a:cubicBezTo>
                          <a:cubicBezTo>
                            <a:pt x="399445" y="286131"/>
                            <a:pt x="401414" y="283401"/>
                            <a:pt x="402430" y="280416"/>
                          </a:cubicBezTo>
                          <a:cubicBezTo>
                            <a:pt x="399445" y="280226"/>
                            <a:pt x="396778" y="277876"/>
                            <a:pt x="396270" y="274955"/>
                          </a:cubicBezTo>
                          <a:cubicBezTo>
                            <a:pt x="395762" y="272034"/>
                            <a:pt x="397477" y="268859"/>
                            <a:pt x="400207" y="267716"/>
                          </a:cubicBezTo>
                          <a:cubicBezTo>
                            <a:pt x="397350" y="264922"/>
                            <a:pt x="394429" y="262001"/>
                            <a:pt x="393286" y="258191"/>
                          </a:cubicBezTo>
                          <a:cubicBezTo>
                            <a:pt x="392143" y="254381"/>
                            <a:pt x="393476" y="249492"/>
                            <a:pt x="397223" y="248095"/>
                          </a:cubicBezTo>
                          <a:cubicBezTo>
                            <a:pt x="398048" y="247777"/>
                            <a:pt x="398937" y="247587"/>
                            <a:pt x="399445" y="246952"/>
                          </a:cubicBezTo>
                          <a:cubicBezTo>
                            <a:pt x="399953" y="246253"/>
                            <a:pt x="399826" y="245364"/>
                            <a:pt x="399699" y="244539"/>
                          </a:cubicBezTo>
                          <a:cubicBezTo>
                            <a:pt x="398747" y="238316"/>
                            <a:pt x="397794" y="232029"/>
                            <a:pt x="396842" y="225806"/>
                          </a:cubicBezTo>
                          <a:cubicBezTo>
                            <a:pt x="396461" y="224092"/>
                            <a:pt x="396207" y="222250"/>
                            <a:pt x="395254" y="2207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2" name="Google Shape;1472;p41"/>
                    <p:cNvSpPr/>
                    <p:nvPr/>
                  </p:nvSpPr>
                  <p:spPr>
                    <a:xfrm>
                      <a:off x="1054925" y="3462591"/>
                      <a:ext cx="58243" cy="57530"/>
                    </a:xfrm>
                    <a:custGeom>
                      <a:rect b="b" l="l" r="r" t="t"/>
                      <a:pathLst>
                        <a:path extrusionOk="0" h="57530" w="58243">
                          <a:moveTo>
                            <a:pt x="4064" y="25083"/>
                          </a:moveTo>
                          <a:cubicBezTo>
                            <a:pt x="6096" y="27242"/>
                            <a:pt x="8572" y="28893"/>
                            <a:pt x="10858" y="30861"/>
                          </a:cubicBezTo>
                          <a:cubicBezTo>
                            <a:pt x="14541" y="28639"/>
                            <a:pt x="19749" y="29147"/>
                            <a:pt x="22860" y="32131"/>
                          </a:cubicBezTo>
                          <a:cubicBezTo>
                            <a:pt x="19812" y="40196"/>
                            <a:pt x="18478" y="48895"/>
                            <a:pt x="18923" y="57531"/>
                          </a:cubicBezTo>
                          <a:cubicBezTo>
                            <a:pt x="20828" y="54991"/>
                            <a:pt x="24321" y="54229"/>
                            <a:pt x="27496" y="54420"/>
                          </a:cubicBezTo>
                          <a:cubicBezTo>
                            <a:pt x="30671" y="54610"/>
                            <a:pt x="33782" y="55436"/>
                            <a:pt x="36957" y="55245"/>
                          </a:cubicBezTo>
                          <a:cubicBezTo>
                            <a:pt x="44323" y="54801"/>
                            <a:pt x="50101" y="48959"/>
                            <a:pt x="55118" y="43498"/>
                          </a:cubicBezTo>
                          <a:cubicBezTo>
                            <a:pt x="57150" y="41275"/>
                            <a:pt x="59309" y="38037"/>
                            <a:pt x="57658" y="35560"/>
                          </a:cubicBezTo>
                          <a:cubicBezTo>
                            <a:pt x="56769" y="34290"/>
                            <a:pt x="55182" y="33718"/>
                            <a:pt x="53721" y="33274"/>
                          </a:cubicBezTo>
                          <a:cubicBezTo>
                            <a:pt x="50038" y="32131"/>
                            <a:pt x="46355" y="30988"/>
                            <a:pt x="42608" y="29845"/>
                          </a:cubicBezTo>
                          <a:cubicBezTo>
                            <a:pt x="40449" y="29210"/>
                            <a:pt x="38036" y="28258"/>
                            <a:pt x="37401" y="26099"/>
                          </a:cubicBezTo>
                          <a:cubicBezTo>
                            <a:pt x="36893" y="24257"/>
                            <a:pt x="38036" y="22289"/>
                            <a:pt x="39560" y="21082"/>
                          </a:cubicBezTo>
                          <a:cubicBezTo>
                            <a:pt x="41085" y="19876"/>
                            <a:pt x="42989" y="19241"/>
                            <a:pt x="44640" y="18288"/>
                          </a:cubicBezTo>
                          <a:cubicBezTo>
                            <a:pt x="49847" y="15240"/>
                            <a:pt x="52705" y="8699"/>
                            <a:pt x="51371" y="2858"/>
                          </a:cubicBezTo>
                          <a:cubicBezTo>
                            <a:pt x="47053" y="6858"/>
                            <a:pt x="41910" y="9970"/>
                            <a:pt x="36385" y="11938"/>
                          </a:cubicBezTo>
                          <a:cubicBezTo>
                            <a:pt x="35115" y="12383"/>
                            <a:pt x="33846" y="12764"/>
                            <a:pt x="32512" y="12700"/>
                          </a:cubicBezTo>
                          <a:cubicBezTo>
                            <a:pt x="30099" y="12446"/>
                            <a:pt x="28194" y="10541"/>
                            <a:pt x="26352" y="8890"/>
                          </a:cubicBezTo>
                          <a:cubicBezTo>
                            <a:pt x="22924" y="5779"/>
                            <a:pt x="16383" y="953"/>
                            <a:pt x="10477" y="0"/>
                          </a:cubicBezTo>
                          <a:cubicBezTo>
                            <a:pt x="6794" y="5588"/>
                            <a:pt x="3238" y="11240"/>
                            <a:pt x="0" y="17018"/>
                          </a:cubicBezTo>
                          <a:cubicBezTo>
                            <a:pt x="762" y="20193"/>
                            <a:pt x="2222" y="23114"/>
                            <a:pt x="4064" y="25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3" name="Google Shape;1473;p41"/>
                    <p:cNvSpPr/>
                    <p:nvPr/>
                  </p:nvSpPr>
                  <p:spPr>
                    <a:xfrm>
                      <a:off x="1083183" y="3373628"/>
                      <a:ext cx="91027" cy="101624"/>
                    </a:xfrm>
                    <a:custGeom>
                      <a:rect b="b" l="l" r="r" t="t"/>
                      <a:pathLst>
                        <a:path extrusionOk="0" h="101624" w="91027">
                          <a:moveTo>
                            <a:pt x="65468" y="38290"/>
                          </a:moveTo>
                          <a:cubicBezTo>
                            <a:pt x="67119" y="31369"/>
                            <a:pt x="70676" y="25019"/>
                            <a:pt x="74866" y="19240"/>
                          </a:cubicBezTo>
                          <a:cubicBezTo>
                            <a:pt x="76390" y="17145"/>
                            <a:pt x="77978" y="15049"/>
                            <a:pt x="78740" y="12573"/>
                          </a:cubicBezTo>
                          <a:cubicBezTo>
                            <a:pt x="80010" y="8382"/>
                            <a:pt x="78549" y="3937"/>
                            <a:pt x="76454" y="0"/>
                          </a:cubicBezTo>
                          <a:cubicBezTo>
                            <a:pt x="57468" y="10985"/>
                            <a:pt x="39497" y="24320"/>
                            <a:pt x="22924" y="40132"/>
                          </a:cubicBezTo>
                          <a:cubicBezTo>
                            <a:pt x="14668" y="48006"/>
                            <a:pt x="7112" y="56324"/>
                            <a:pt x="0" y="64897"/>
                          </a:cubicBezTo>
                          <a:cubicBezTo>
                            <a:pt x="14351" y="69151"/>
                            <a:pt x="27622" y="76835"/>
                            <a:pt x="37973" y="87693"/>
                          </a:cubicBezTo>
                          <a:cubicBezTo>
                            <a:pt x="39815" y="89662"/>
                            <a:pt x="41656" y="91757"/>
                            <a:pt x="44005" y="93091"/>
                          </a:cubicBezTo>
                          <a:cubicBezTo>
                            <a:pt x="45974" y="94170"/>
                            <a:pt x="48133" y="94742"/>
                            <a:pt x="50292" y="95250"/>
                          </a:cubicBezTo>
                          <a:cubicBezTo>
                            <a:pt x="58039" y="97155"/>
                            <a:pt x="65786" y="99060"/>
                            <a:pt x="73533" y="100965"/>
                          </a:cubicBezTo>
                          <a:cubicBezTo>
                            <a:pt x="74993" y="101346"/>
                            <a:pt x="76518" y="101727"/>
                            <a:pt x="78041" y="101600"/>
                          </a:cubicBezTo>
                          <a:cubicBezTo>
                            <a:pt x="83820" y="101346"/>
                            <a:pt x="87376" y="95313"/>
                            <a:pt x="89852" y="90106"/>
                          </a:cubicBezTo>
                          <a:cubicBezTo>
                            <a:pt x="90488" y="88709"/>
                            <a:pt x="91186" y="87249"/>
                            <a:pt x="90996" y="85725"/>
                          </a:cubicBezTo>
                          <a:cubicBezTo>
                            <a:pt x="90868" y="84772"/>
                            <a:pt x="90488" y="83820"/>
                            <a:pt x="89979" y="82994"/>
                          </a:cubicBezTo>
                          <a:cubicBezTo>
                            <a:pt x="84582" y="73469"/>
                            <a:pt x="73088" y="68580"/>
                            <a:pt x="67754" y="58991"/>
                          </a:cubicBezTo>
                          <a:cubicBezTo>
                            <a:pt x="64262" y="52832"/>
                            <a:pt x="63818" y="45212"/>
                            <a:pt x="65468" y="382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4" name="Google Shape;1474;p41"/>
                    <p:cNvSpPr/>
                    <p:nvPr/>
                  </p:nvSpPr>
                  <p:spPr>
                    <a:xfrm>
                      <a:off x="1285162" y="3336163"/>
                      <a:ext cx="121997" cy="135191"/>
                    </a:xfrm>
                    <a:custGeom>
                      <a:rect b="b" l="l" r="r" t="t"/>
                      <a:pathLst>
                        <a:path extrusionOk="0" h="135191" w="121997">
                          <a:moveTo>
                            <a:pt x="20080" y="93472"/>
                          </a:moveTo>
                          <a:cubicBezTo>
                            <a:pt x="19318" y="96076"/>
                            <a:pt x="17731" y="98361"/>
                            <a:pt x="16461" y="100711"/>
                          </a:cubicBezTo>
                          <a:cubicBezTo>
                            <a:pt x="12206" y="108839"/>
                            <a:pt x="11635" y="118301"/>
                            <a:pt x="11127" y="127445"/>
                          </a:cubicBezTo>
                          <a:cubicBezTo>
                            <a:pt x="11063" y="128270"/>
                            <a:pt x="11063" y="129159"/>
                            <a:pt x="11444" y="129858"/>
                          </a:cubicBezTo>
                          <a:cubicBezTo>
                            <a:pt x="11952" y="130746"/>
                            <a:pt x="12968" y="131191"/>
                            <a:pt x="13857" y="131572"/>
                          </a:cubicBezTo>
                          <a:cubicBezTo>
                            <a:pt x="16842" y="132778"/>
                            <a:pt x="19826" y="133985"/>
                            <a:pt x="22747" y="135191"/>
                          </a:cubicBezTo>
                          <a:cubicBezTo>
                            <a:pt x="24271" y="132969"/>
                            <a:pt x="25351" y="130429"/>
                            <a:pt x="26430" y="127953"/>
                          </a:cubicBezTo>
                          <a:cubicBezTo>
                            <a:pt x="29986" y="119952"/>
                            <a:pt x="33542" y="111823"/>
                            <a:pt x="34368" y="103124"/>
                          </a:cubicBezTo>
                          <a:cubicBezTo>
                            <a:pt x="35130" y="94552"/>
                            <a:pt x="33161" y="85915"/>
                            <a:pt x="34368" y="77407"/>
                          </a:cubicBezTo>
                          <a:cubicBezTo>
                            <a:pt x="34558" y="76136"/>
                            <a:pt x="34812" y="74803"/>
                            <a:pt x="35574" y="73723"/>
                          </a:cubicBezTo>
                          <a:cubicBezTo>
                            <a:pt x="36527" y="72327"/>
                            <a:pt x="38178" y="71501"/>
                            <a:pt x="39638" y="70676"/>
                          </a:cubicBezTo>
                          <a:cubicBezTo>
                            <a:pt x="45226" y="67691"/>
                            <a:pt x="50370" y="63817"/>
                            <a:pt x="54751" y="59309"/>
                          </a:cubicBezTo>
                          <a:cubicBezTo>
                            <a:pt x="59196" y="54737"/>
                            <a:pt x="63197" y="49276"/>
                            <a:pt x="69166" y="47053"/>
                          </a:cubicBezTo>
                          <a:cubicBezTo>
                            <a:pt x="74627" y="45021"/>
                            <a:pt x="80659" y="46038"/>
                            <a:pt x="86438" y="45276"/>
                          </a:cubicBezTo>
                          <a:cubicBezTo>
                            <a:pt x="96852" y="43942"/>
                            <a:pt x="105551" y="37021"/>
                            <a:pt x="113171" y="29845"/>
                          </a:cubicBezTo>
                          <a:cubicBezTo>
                            <a:pt x="116283" y="26924"/>
                            <a:pt x="119394" y="23685"/>
                            <a:pt x="121998" y="20193"/>
                          </a:cubicBezTo>
                          <a:cubicBezTo>
                            <a:pt x="93677" y="8699"/>
                            <a:pt x="63832" y="1968"/>
                            <a:pt x="33733" y="0"/>
                          </a:cubicBezTo>
                          <a:cubicBezTo>
                            <a:pt x="29669" y="6985"/>
                            <a:pt x="24081" y="13398"/>
                            <a:pt x="20969" y="20891"/>
                          </a:cubicBezTo>
                          <a:cubicBezTo>
                            <a:pt x="18493" y="26734"/>
                            <a:pt x="16715" y="27368"/>
                            <a:pt x="11508" y="30226"/>
                          </a:cubicBezTo>
                          <a:cubicBezTo>
                            <a:pt x="6491" y="32957"/>
                            <a:pt x="3824" y="37402"/>
                            <a:pt x="1348" y="42482"/>
                          </a:cubicBezTo>
                          <a:cubicBezTo>
                            <a:pt x="840" y="43561"/>
                            <a:pt x="268" y="44704"/>
                            <a:pt x="205" y="45910"/>
                          </a:cubicBezTo>
                          <a:cubicBezTo>
                            <a:pt x="-113" y="50165"/>
                            <a:pt x="5221" y="53213"/>
                            <a:pt x="5031" y="57404"/>
                          </a:cubicBezTo>
                          <a:cubicBezTo>
                            <a:pt x="4967" y="58738"/>
                            <a:pt x="4332" y="60008"/>
                            <a:pt x="3824" y="61214"/>
                          </a:cubicBezTo>
                          <a:cubicBezTo>
                            <a:pt x="2110" y="65215"/>
                            <a:pt x="1348" y="69596"/>
                            <a:pt x="649" y="73851"/>
                          </a:cubicBezTo>
                          <a:cubicBezTo>
                            <a:pt x="141" y="76708"/>
                            <a:pt x="-303" y="79692"/>
                            <a:pt x="268" y="82550"/>
                          </a:cubicBezTo>
                          <a:cubicBezTo>
                            <a:pt x="840" y="85408"/>
                            <a:pt x="2745" y="88202"/>
                            <a:pt x="5539" y="88964"/>
                          </a:cubicBezTo>
                          <a:cubicBezTo>
                            <a:pt x="9031" y="85217"/>
                            <a:pt x="15127" y="82169"/>
                            <a:pt x="18747" y="85725"/>
                          </a:cubicBezTo>
                          <a:cubicBezTo>
                            <a:pt x="20652" y="87757"/>
                            <a:pt x="20842" y="90868"/>
                            <a:pt x="20080" y="934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475" name="Google Shape;1475;p41"/>
                <p:cNvSpPr/>
                <p:nvPr/>
              </p:nvSpPr>
              <p:spPr>
                <a:xfrm>
                  <a:off x="971119" y="3290570"/>
                  <a:ext cx="557833" cy="657478"/>
                </a:xfrm>
                <a:custGeom>
                  <a:rect b="b" l="l" r="r" t="t"/>
                  <a:pathLst>
                    <a:path extrusionOk="0" h="657478" w="557833">
                      <a:moveTo>
                        <a:pt x="330123" y="657479"/>
                      </a:moveTo>
                      <a:cubicBezTo>
                        <a:pt x="327519" y="657479"/>
                        <a:pt x="324916" y="657479"/>
                        <a:pt x="322249" y="657415"/>
                      </a:cubicBezTo>
                      <a:cubicBezTo>
                        <a:pt x="234111" y="655383"/>
                        <a:pt x="152005" y="619125"/>
                        <a:pt x="91172" y="555371"/>
                      </a:cubicBezTo>
                      <a:cubicBezTo>
                        <a:pt x="-34494" y="423735"/>
                        <a:pt x="-29668" y="214376"/>
                        <a:pt x="102031" y="88709"/>
                      </a:cubicBezTo>
                      <a:cubicBezTo>
                        <a:pt x="153466" y="39624"/>
                        <a:pt x="217791" y="8953"/>
                        <a:pt x="288149" y="0"/>
                      </a:cubicBezTo>
                      <a:lnTo>
                        <a:pt x="290880" y="21590"/>
                      </a:lnTo>
                      <a:cubicBezTo>
                        <a:pt x="225221" y="29908"/>
                        <a:pt x="165086" y="58547"/>
                        <a:pt x="117017" y="104394"/>
                      </a:cubicBezTo>
                      <a:cubicBezTo>
                        <a:pt x="-5919" y="221805"/>
                        <a:pt x="-10491" y="417322"/>
                        <a:pt x="106920" y="540258"/>
                      </a:cubicBezTo>
                      <a:cubicBezTo>
                        <a:pt x="163816" y="599821"/>
                        <a:pt x="240461" y="633666"/>
                        <a:pt x="322757" y="635571"/>
                      </a:cubicBezTo>
                      <a:cubicBezTo>
                        <a:pt x="405180" y="637540"/>
                        <a:pt x="483221" y="607251"/>
                        <a:pt x="542784" y="550354"/>
                      </a:cubicBezTo>
                      <a:lnTo>
                        <a:pt x="557834" y="566102"/>
                      </a:lnTo>
                      <a:cubicBezTo>
                        <a:pt x="495921" y="625221"/>
                        <a:pt x="415340" y="657479"/>
                        <a:pt x="330123" y="657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476" name="Google Shape;1476;p41"/>
            <p:cNvSpPr/>
            <p:nvPr/>
          </p:nvSpPr>
          <p:spPr>
            <a:xfrm>
              <a:off x="7355140" y="95742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7" name="Google Shape;1477;p41"/>
            <p:cNvSpPr/>
            <p:nvPr/>
          </p:nvSpPr>
          <p:spPr>
            <a:xfrm>
              <a:off x="6789827" y="1329807"/>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78" name="Google Shape;1478;p41"/>
          <p:cNvGrpSpPr/>
          <p:nvPr/>
        </p:nvGrpSpPr>
        <p:grpSpPr>
          <a:xfrm>
            <a:off x="232890" y="4347070"/>
            <a:ext cx="641062" cy="693640"/>
            <a:chOff x="232890" y="4347070"/>
            <a:chExt cx="641062" cy="693640"/>
          </a:xfrm>
        </p:grpSpPr>
        <p:sp>
          <p:nvSpPr>
            <p:cNvPr id="1479" name="Google Shape;1479;p41"/>
            <p:cNvSpPr/>
            <p:nvPr/>
          </p:nvSpPr>
          <p:spPr>
            <a:xfrm>
              <a:off x="232890" y="43470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0" name="Google Shape;1480;p41"/>
            <p:cNvSpPr/>
            <p:nvPr/>
          </p:nvSpPr>
          <p:spPr>
            <a:xfrm>
              <a:off x="656740" y="4783770"/>
              <a:ext cx="217212" cy="256940"/>
            </a:xfrm>
            <a:custGeom>
              <a:rect b="b" l="l" r="r" t="t"/>
              <a:pathLst>
                <a:path extrusionOk="0" h="191389" w="161797">
                  <a:moveTo>
                    <a:pt x="159893" y="97885"/>
                  </a:moveTo>
                  <a:cubicBezTo>
                    <a:pt x="100584" y="106013"/>
                    <a:pt x="89789" y="118015"/>
                    <a:pt x="83122" y="189389"/>
                  </a:cubicBezTo>
                  <a:cubicBezTo>
                    <a:pt x="82867" y="192056"/>
                    <a:pt x="78931" y="192056"/>
                    <a:pt x="78676" y="189389"/>
                  </a:cubicBezTo>
                  <a:cubicBezTo>
                    <a:pt x="72009" y="118078"/>
                    <a:pt x="61214" y="106013"/>
                    <a:pt x="1905" y="97885"/>
                  </a:cubicBezTo>
                  <a:cubicBezTo>
                    <a:pt x="-635" y="97504"/>
                    <a:pt x="-635" y="93821"/>
                    <a:pt x="1905" y="93504"/>
                  </a:cubicBezTo>
                  <a:cubicBezTo>
                    <a:pt x="61214" y="85376"/>
                    <a:pt x="72009" y="73374"/>
                    <a:pt x="78676" y="2000"/>
                  </a:cubicBezTo>
                  <a:cubicBezTo>
                    <a:pt x="78931" y="-667"/>
                    <a:pt x="82867" y="-667"/>
                    <a:pt x="83122" y="2000"/>
                  </a:cubicBezTo>
                  <a:cubicBezTo>
                    <a:pt x="89789" y="73311"/>
                    <a:pt x="100584" y="85376"/>
                    <a:pt x="159893" y="93504"/>
                  </a:cubicBezTo>
                  <a:cubicBezTo>
                    <a:pt x="162433" y="93885"/>
                    <a:pt x="162433" y="97568"/>
                    <a:pt x="159893" y="978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2"/>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POWER OF WORDS</a:t>
            </a:r>
            <a:endParaRPr/>
          </a:p>
        </p:txBody>
      </p:sp>
      <p:sp>
        <p:nvSpPr>
          <p:cNvPr id="1486" name="Google Shape;1486;p42"/>
          <p:cNvSpPr txBox="1"/>
          <p:nvPr>
            <p:ph idx="1" type="subTitle"/>
          </p:nvPr>
        </p:nvSpPr>
        <p:spPr>
          <a:xfrm>
            <a:off x="4911913" y="3268798"/>
            <a:ext cx="2640000" cy="114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487" name="Google Shape;1487;p42"/>
          <p:cNvSpPr txBox="1"/>
          <p:nvPr>
            <p:ph idx="2" type="subTitle"/>
          </p:nvPr>
        </p:nvSpPr>
        <p:spPr>
          <a:xfrm>
            <a:off x="1558561" y="3268798"/>
            <a:ext cx="2640000" cy="114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488" name="Google Shape;1488;p42"/>
          <p:cNvSpPr txBox="1"/>
          <p:nvPr>
            <p:ph idx="3" type="subTitle"/>
          </p:nvPr>
        </p:nvSpPr>
        <p:spPr>
          <a:xfrm>
            <a:off x="1558561" y="2714700"/>
            <a:ext cx="2640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89" name="Google Shape;1489;p42"/>
          <p:cNvSpPr txBox="1"/>
          <p:nvPr>
            <p:ph idx="4" type="subTitle"/>
          </p:nvPr>
        </p:nvSpPr>
        <p:spPr>
          <a:xfrm>
            <a:off x="4911913" y="2714700"/>
            <a:ext cx="2640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490" name="Google Shape;1490;p42"/>
          <p:cNvSpPr/>
          <p:nvPr/>
        </p:nvSpPr>
        <p:spPr>
          <a:xfrm>
            <a:off x="2454625" y="1538975"/>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491" name="Google Shape;1491;p42"/>
          <p:cNvSpPr/>
          <p:nvPr/>
        </p:nvSpPr>
        <p:spPr>
          <a:xfrm>
            <a:off x="5785663" y="1538975"/>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492" name="Google Shape;1492;p42"/>
          <p:cNvSpPr/>
          <p:nvPr/>
        </p:nvSpPr>
        <p:spPr>
          <a:xfrm>
            <a:off x="2710754" y="1826173"/>
            <a:ext cx="380241" cy="31810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6045030" y="1815047"/>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4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IMPORTANCE OF CREATIVITY</a:t>
            </a:r>
            <a:endParaRPr/>
          </a:p>
        </p:txBody>
      </p:sp>
      <p:sp>
        <p:nvSpPr>
          <p:cNvPr id="1499" name="Google Shape;1499;p43"/>
          <p:cNvSpPr txBox="1"/>
          <p:nvPr>
            <p:ph idx="1" type="subTitle"/>
          </p:nvPr>
        </p:nvSpPr>
        <p:spPr>
          <a:xfrm>
            <a:off x="937625" y="3268396"/>
            <a:ext cx="21753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1500" name="Google Shape;1500;p43"/>
          <p:cNvSpPr txBox="1"/>
          <p:nvPr>
            <p:ph idx="2" type="subTitle"/>
          </p:nvPr>
        </p:nvSpPr>
        <p:spPr>
          <a:xfrm>
            <a:off x="3484348" y="3268396"/>
            <a:ext cx="21753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501" name="Google Shape;1501;p43"/>
          <p:cNvSpPr txBox="1"/>
          <p:nvPr>
            <p:ph idx="3" type="subTitle"/>
          </p:nvPr>
        </p:nvSpPr>
        <p:spPr>
          <a:xfrm>
            <a:off x="6031075" y="3268396"/>
            <a:ext cx="21753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502" name="Google Shape;1502;p43"/>
          <p:cNvSpPr txBox="1"/>
          <p:nvPr>
            <p:ph idx="4" type="subTitle"/>
          </p:nvPr>
        </p:nvSpPr>
        <p:spPr>
          <a:xfrm>
            <a:off x="937625" y="2714286"/>
            <a:ext cx="21753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03" name="Google Shape;1503;p43"/>
          <p:cNvSpPr txBox="1"/>
          <p:nvPr>
            <p:ph idx="5" type="subTitle"/>
          </p:nvPr>
        </p:nvSpPr>
        <p:spPr>
          <a:xfrm>
            <a:off x="3484348" y="2714286"/>
            <a:ext cx="21753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04" name="Google Shape;1504;p43"/>
          <p:cNvSpPr txBox="1"/>
          <p:nvPr>
            <p:ph idx="6" type="subTitle"/>
          </p:nvPr>
        </p:nvSpPr>
        <p:spPr>
          <a:xfrm>
            <a:off x="6031075" y="2714286"/>
            <a:ext cx="21753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05" name="Google Shape;1505;p43"/>
          <p:cNvSpPr/>
          <p:nvPr/>
        </p:nvSpPr>
        <p:spPr>
          <a:xfrm>
            <a:off x="1579025" y="1538986"/>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06" name="Google Shape;1506;p43"/>
          <p:cNvSpPr/>
          <p:nvPr/>
        </p:nvSpPr>
        <p:spPr>
          <a:xfrm>
            <a:off x="4125748" y="1538986"/>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07" name="Google Shape;1507;p43"/>
          <p:cNvSpPr/>
          <p:nvPr/>
        </p:nvSpPr>
        <p:spPr>
          <a:xfrm>
            <a:off x="6672475" y="1538986"/>
            <a:ext cx="892500" cy="89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08" name="Google Shape;1508;p43"/>
          <p:cNvSpPr/>
          <p:nvPr/>
        </p:nvSpPr>
        <p:spPr>
          <a:xfrm>
            <a:off x="4409694" y="1798824"/>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1844422" y="1798912"/>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6929531" y="1798368"/>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eative Writing - Bachelor of Arts in English by Slidesgo">
  <a:themeElements>
    <a:clrScheme name="Simple Light">
      <a:dk1>
        <a:srgbClr val="322A23"/>
      </a:dk1>
      <a:lt1>
        <a:srgbClr val="F3EDE6"/>
      </a:lt1>
      <a:dk2>
        <a:srgbClr val="91BDD1"/>
      </a:dk2>
      <a:lt2>
        <a:srgbClr val="A9572A"/>
      </a:lt2>
      <a:accent1>
        <a:srgbClr val="EADA85"/>
      </a:accent1>
      <a:accent2>
        <a:srgbClr val="7E8051"/>
      </a:accent2>
      <a:accent3>
        <a:srgbClr val="C36666"/>
      </a:accent3>
      <a:accent4>
        <a:srgbClr val="FFC6A0"/>
      </a:accent4>
      <a:accent5>
        <a:srgbClr val="B47A44"/>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